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64" r:id="rId3"/>
    <p:sldId id="265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 horzBarState="maximized">
    <p:restoredLeft sz="1499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2040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243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73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8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8297068" y="4767263"/>
            <a:ext cx="45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6872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0037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73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51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139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75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5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8FA9-B21A-4030-898E-4808DA38F42B}" type="datetimeFigureOut">
              <a:rPr lang="fr-FR" smtClean="0"/>
              <a:pPr/>
              <a:t>9/10/19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8088310" y="4866501"/>
            <a:ext cx="45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F3B1C8C-F09E-4CAF-AD72-B67922E8D10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50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378" y="1701405"/>
            <a:ext cx="8251031" cy="2596753"/>
          </a:xfrm>
        </p:spPr>
        <p:txBody>
          <a:bodyPr>
            <a:normAutofit fontScale="85000" lnSpcReduction="20000"/>
          </a:bodyPr>
          <a:lstStyle/>
          <a:p>
            <a:endParaRPr lang="fr-FR" sz="3200" b="1" dirty="0" smtClean="0"/>
          </a:p>
          <a:p>
            <a:r>
              <a:rPr lang="fr-FR" sz="3200" b="1" dirty="0" smtClean="0"/>
              <a:t>Philippe </a:t>
            </a:r>
            <a:r>
              <a:rPr lang="fr-FR" sz="3200" b="1" dirty="0" err="1" smtClean="0"/>
              <a:t>Rigaux</a:t>
            </a:r>
            <a:r>
              <a:rPr lang="fr-FR" sz="3200" b="1" dirty="0" smtClean="0"/>
              <a:t>, </a:t>
            </a:r>
            <a:r>
              <a:rPr lang="fr-FR" sz="3200" b="1" dirty="0" err="1" smtClean="0"/>
              <a:t>Cnam</a:t>
            </a:r>
            <a:r>
              <a:rPr lang="fr-FR" sz="3200" b="1" dirty="0" smtClean="0"/>
              <a:t>, France</a:t>
            </a:r>
          </a:p>
          <a:p>
            <a:r>
              <a:rPr lang="fr-FR" sz="3200" b="1" dirty="0" err="1" smtClean="0"/>
              <a:t>Philippe.rigaux@cnam.fr</a:t>
            </a:r>
            <a:endParaRPr lang="fr-FR" sz="3200" b="1" dirty="0" smtClean="0"/>
          </a:p>
          <a:p>
            <a:endParaRPr lang="fr-FR" sz="3200" b="1" dirty="0" smtClean="0"/>
          </a:p>
          <a:p>
            <a:r>
              <a:rPr lang="fr-FR" sz="3200" b="1" dirty="0" smtClean="0"/>
              <a:t>******</a:t>
            </a:r>
            <a:r>
              <a:rPr lang="fr-FR" sz="3200" b="1" dirty="0" smtClean="0"/>
              <a:t>*</a:t>
            </a:r>
          </a:p>
          <a:p>
            <a:r>
              <a:rPr lang="fr-FR" sz="3200" b="1" dirty="0" smtClean="0"/>
              <a:t>Nicolas Travers, P</a:t>
            </a:r>
            <a:r>
              <a:rPr lang="fr-FR" sz="3200" b="1" dirty="0" smtClean="0"/>
              <a:t>ôle Léonard de Vinci, France</a:t>
            </a:r>
          </a:p>
          <a:p>
            <a:endParaRPr lang="fr-FR" sz="3200" b="1" dirty="0" smtClean="0"/>
          </a:p>
          <a:p>
            <a:endParaRPr lang="fr-FR" sz="3200" dirty="0" smtClean="0"/>
          </a:p>
        </p:txBody>
      </p:sp>
      <p:pic>
        <p:nvPicPr>
          <p:cNvPr id="6" name="Image 5" descr="Cedric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3054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7191" y="47627"/>
            <a:ext cx="53936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Scalable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Searching</a:t>
            </a:r>
            <a:r>
              <a:rPr lang="fr-FR" sz="3200" dirty="0" smtClean="0">
                <a:solidFill>
                  <a:schemeClr val="bg1"/>
                </a:solidFill>
              </a:rPr>
              <a:t> and </a:t>
            </a:r>
            <a:r>
              <a:rPr lang="fr-FR" sz="3200" dirty="0" err="1" smtClean="0">
                <a:solidFill>
                  <a:schemeClr val="bg1"/>
                </a:solidFill>
              </a:rPr>
              <a:t>Ranking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 smtClean="0">
                <a:solidFill>
                  <a:schemeClr val="bg1"/>
                </a:solidFill>
              </a:rPr>
              <a:t>for </a:t>
            </a:r>
            <a:r>
              <a:rPr lang="fr-FR" sz="3200" dirty="0" err="1" smtClean="0">
                <a:solidFill>
                  <a:schemeClr val="bg1"/>
                </a:solidFill>
              </a:rPr>
              <a:t>Melodic</a:t>
            </a:r>
            <a:r>
              <a:rPr lang="fr-FR" sz="3200" dirty="0" smtClean="0">
                <a:solidFill>
                  <a:schemeClr val="bg1"/>
                </a:solidFill>
              </a:rPr>
              <a:t> Pattern </a:t>
            </a:r>
            <a:r>
              <a:rPr lang="fr-FR" sz="3200" dirty="0" err="1" smtClean="0">
                <a:solidFill>
                  <a:schemeClr val="bg1"/>
                </a:solidFill>
              </a:rPr>
              <a:t>Queries</a:t>
            </a:r>
            <a:endParaRPr lang="fr-F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Image 9" descr="logoCnam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3816" y="4543052"/>
            <a:ext cx="2321719" cy="57663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78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dric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3054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9565" y="250034"/>
            <a:ext cx="777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/>
                <a:cs typeface="Arial"/>
              </a:rPr>
              <a:t>Content of the </a:t>
            </a:r>
            <a:r>
              <a:rPr lang="fr-FR" sz="3600" dirty="0" err="1" smtClean="0">
                <a:solidFill>
                  <a:schemeClr val="bg1"/>
                </a:solidFill>
                <a:latin typeface="Arial"/>
                <a:cs typeface="Arial"/>
              </a:rPr>
              <a:t>paper</a:t>
            </a:r>
            <a:r>
              <a:rPr lang="fr-FR" sz="3600" dirty="0" smtClean="0">
                <a:solidFill>
                  <a:schemeClr val="bg1"/>
                </a:solidFill>
                <a:latin typeface="Arial"/>
                <a:cs typeface="Arial"/>
              </a:rPr>
              <a:t>, in a </a:t>
            </a:r>
            <a:r>
              <a:rPr lang="fr-FR" sz="3600" dirty="0" err="1" smtClean="0">
                <a:solidFill>
                  <a:schemeClr val="bg1"/>
                </a:solidFill>
                <a:latin typeface="Arial"/>
                <a:cs typeface="Arial"/>
              </a:rPr>
              <a:t>nutshell</a:t>
            </a:r>
            <a:endParaRPr lang="fr-FR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3844" y="1476376"/>
            <a:ext cx="8573638" cy="347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 smtClean="0"/>
              <a:t>Problem: How to design a search engine for very large scale music score library.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smtClean="0"/>
              <a:t>Retrieve all scores such that at least one voice fragment matches a pattern P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smtClean="0"/>
              <a:t>Rank the results according to a relevance criteria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smtClean="0"/>
              <a:t>Ensure that both operations scale linearly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smtClean="0"/>
              <a:t>Add some useful features (limited approximate search)</a:t>
            </a:r>
            <a:endParaRPr lang="en-US" sz="2400" dirty="0" smtClean="0"/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78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dric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3054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9565" y="250034"/>
            <a:ext cx="777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chemeClr val="bg1"/>
                </a:solidFill>
                <a:latin typeface="Arial"/>
                <a:cs typeface="Arial"/>
              </a:rPr>
              <a:t>Pratical</a:t>
            </a:r>
            <a:r>
              <a:rPr lang="fr-FR" sz="3600" dirty="0" smtClean="0">
                <a:solidFill>
                  <a:schemeClr val="bg1"/>
                </a:solidFill>
                <a:latin typeface="Arial"/>
                <a:cs typeface="Arial"/>
              </a:rPr>
              <a:t> insights</a:t>
            </a:r>
            <a:endParaRPr lang="fr-FR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3844" y="1476376"/>
            <a:ext cx="8573638" cy="347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i="1" dirty="0" smtClean="0"/>
              <a:t>Searching</a:t>
            </a:r>
            <a:r>
              <a:rPr lang="en-US" sz="2400" dirty="0" smtClean="0"/>
              <a:t>: based on a decomposition of melodic segments in </a:t>
            </a:r>
            <a:r>
              <a:rPr lang="en-US" sz="2400" dirty="0" err="1" smtClean="0"/>
              <a:t>ngrams</a:t>
            </a:r>
            <a:endParaRPr lang="en-US" sz="2400" dirty="0" smtClean="0"/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smtClean="0"/>
              <a:t>Ranking: based on a </a:t>
            </a:r>
            <a:r>
              <a:rPr lang="en-US" sz="2400" dirty="0" err="1" smtClean="0"/>
              <a:t>rythmic</a:t>
            </a:r>
            <a:r>
              <a:rPr lang="en-US" sz="2400" dirty="0" smtClean="0"/>
              <a:t> similarity between the </a:t>
            </a:r>
            <a:r>
              <a:rPr lang="en-US" sz="2400" dirty="0" smtClean="0"/>
              <a:t>fragment and matched patterns</a:t>
            </a:r>
            <a:r>
              <a:rPr lang="en-US" sz="2400" dirty="0" smtClean="0"/>
              <a:t>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err="1" smtClean="0"/>
              <a:t>Scalalility</a:t>
            </a:r>
            <a:r>
              <a:rPr lang="en-US" sz="2400" dirty="0" smtClean="0"/>
              <a:t>: algorithms fully plugged in Elastic Search, a top-ranked search </a:t>
            </a:r>
            <a:r>
              <a:rPr lang="en-US" sz="2400" smtClean="0"/>
              <a:t>engine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</a:pPr>
            <a:endParaRPr lang="en-US" sz="2400" smtClean="0"/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78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25167</TotalTime>
  <Words>135</Words>
  <Application>Microsoft Office PowerPoint</Application>
  <PresentationFormat>Présentation à l'écran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Laboratoire CEDRIC</dc:title>
  <dc:creator>bouzefrane</dc:creator>
  <cp:lastModifiedBy>philippe</cp:lastModifiedBy>
  <cp:revision>1947</cp:revision>
  <cp:lastPrinted>2019-10-08T06:34:49Z</cp:lastPrinted>
  <dcterms:created xsi:type="dcterms:W3CDTF">2019-10-09T14:53:27Z</dcterms:created>
  <dcterms:modified xsi:type="dcterms:W3CDTF">2019-10-25T15:01:41Z</dcterms:modified>
</cp:coreProperties>
</file>