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312" r:id="rId4"/>
    <p:sldMasterId id="2147484324" r:id="rId5"/>
    <p:sldMasterId id="2147484302" r:id="rId6"/>
    <p:sldMasterId id="2147484294" r:id="rId7"/>
    <p:sldMasterId id="2147484306" r:id="rId8"/>
    <p:sldMasterId id="2147484281" r:id="rId9"/>
    <p:sldMasterId id="2147484308" r:id="rId10"/>
    <p:sldMasterId id="2147484304" r:id="rId11"/>
  </p:sldMasterIdLst>
  <p:notesMasterIdLst>
    <p:notesMasterId r:id="rId32"/>
  </p:notesMasterIdLst>
  <p:handoutMasterIdLst>
    <p:handoutMasterId r:id="rId33"/>
  </p:handoutMasterIdLst>
  <p:sldIdLst>
    <p:sldId id="445" r:id="rId12"/>
    <p:sldId id="3943" r:id="rId13"/>
    <p:sldId id="3946" r:id="rId14"/>
    <p:sldId id="4014" r:id="rId15"/>
    <p:sldId id="4007" r:id="rId16"/>
    <p:sldId id="4009" r:id="rId17"/>
    <p:sldId id="3945" r:id="rId18"/>
    <p:sldId id="3999" r:id="rId19"/>
    <p:sldId id="3963" r:id="rId20"/>
    <p:sldId id="4011" r:id="rId21"/>
    <p:sldId id="4012" r:id="rId22"/>
    <p:sldId id="4013" r:id="rId23"/>
    <p:sldId id="4015" r:id="rId24"/>
    <p:sldId id="3997" r:id="rId25"/>
    <p:sldId id="4016" r:id="rId26"/>
    <p:sldId id="4017" r:id="rId27"/>
    <p:sldId id="3975" r:id="rId28"/>
    <p:sldId id="3996" r:id="rId29"/>
    <p:sldId id="3952" r:id="rId30"/>
    <p:sldId id="644" r:id="rId31"/>
  </p:sldIdLst>
  <p:sldSz cx="12192000" cy="6858000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" id="{56EA45D2-FE62-4753-99D4-8B63901FC31D}">
          <p14:sldIdLst>
            <p14:sldId id="445"/>
            <p14:sldId id="3943"/>
            <p14:sldId id="3946"/>
            <p14:sldId id="4014"/>
            <p14:sldId id="4007"/>
            <p14:sldId id="4009"/>
            <p14:sldId id="3945"/>
            <p14:sldId id="3999"/>
            <p14:sldId id="3963"/>
            <p14:sldId id="4011"/>
            <p14:sldId id="4012"/>
            <p14:sldId id="4013"/>
            <p14:sldId id="4015"/>
            <p14:sldId id="3997"/>
            <p14:sldId id="4016"/>
            <p14:sldId id="4017"/>
            <p14:sldId id="3975"/>
            <p14:sldId id="3996"/>
            <p14:sldId id="3952"/>
            <p14:sldId id="644"/>
          </p14:sldIdLst>
        </p14:section>
        <p14:section name="Archive" id="{EC5801BD-9FF1-4622-81DC-5015936FBD93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gnes LURKIN" initials="AL" lastIdx="2" clrIdx="0">
    <p:extLst>
      <p:ext uri="{19B8F6BF-5375-455C-9EA6-DF929625EA0E}">
        <p15:presenceInfo xmlns:p15="http://schemas.microsoft.com/office/powerpoint/2012/main" userId="S-1-5-21-2102575662-3162775707-3771444855-9539" providerId="AD"/>
      </p:ext>
    </p:extLst>
  </p:cmAuthor>
  <p:cmAuthor id="2" name="Jessica LOUYOT" initials="JL" lastIdx="1" clrIdx="1">
    <p:extLst>
      <p:ext uri="{19B8F6BF-5375-455C-9EA6-DF929625EA0E}">
        <p15:presenceInfo xmlns:p15="http://schemas.microsoft.com/office/powerpoint/2012/main" userId="S::jessica.louyot@allcircuits.com::e87590b2-b7f6-46ac-9e10-d8a84d60223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9174"/>
    <a:srgbClr val="F5E2D9"/>
    <a:srgbClr val="FF00FF"/>
    <a:srgbClr val="A81C1C"/>
    <a:srgbClr val="FF7070"/>
    <a:srgbClr val="757576"/>
    <a:srgbClr val="D4203D"/>
    <a:srgbClr val="F3B48D"/>
    <a:srgbClr val="A55F43"/>
    <a:srgbClr val="7BA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Style moyen 4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6122" autoAdjust="0"/>
  </p:normalViewPr>
  <p:slideViewPr>
    <p:cSldViewPr snapToGrid="0">
      <p:cViewPr varScale="1">
        <p:scale>
          <a:sx n="114" d="100"/>
          <a:sy n="114" d="100"/>
        </p:scale>
        <p:origin x="300" y="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27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21" Type="http://schemas.openxmlformats.org/officeDocument/2006/relationships/slide" Target="slides/slide10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76BEB-EE60-4DBC-89D2-754B757CD6E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Réalisée par Hugues TURMEL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CE229-B20A-4164-A8E2-E3E53416447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95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96D8DA-7125-4CA3-828C-7DD38985E50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Réalisée par Hugues TURMEL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8AB5DC-3C00-4937-9CE4-4DA4D5B6153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817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AB5DC-3C00-4937-9CE4-4DA4D5B61534}" type="slidenum">
              <a:rPr lang="en-US" smtClean="0"/>
              <a:t>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0032FC-4760-445E-82AE-98F24105D1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Réalisée par Hugues TURMEL</a:t>
            </a:r>
          </a:p>
        </p:txBody>
      </p:sp>
    </p:spTree>
    <p:extLst>
      <p:ext uri="{BB962C8B-B14F-4D97-AF65-F5344CB8AC3E}">
        <p14:creationId xmlns:p14="http://schemas.microsoft.com/office/powerpoint/2010/main" val="587982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AB5DC-3C00-4937-9CE4-4DA4D5B61534}" type="slidenum">
              <a:rPr lang="en-US" smtClean="0"/>
              <a:t>20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1B373D-6021-4940-9058-785F8C11E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Réalisée par Hugues TURMEL</a:t>
            </a:r>
          </a:p>
        </p:txBody>
      </p:sp>
    </p:spTree>
    <p:extLst>
      <p:ext uri="{BB962C8B-B14F-4D97-AF65-F5344CB8AC3E}">
        <p14:creationId xmlns:p14="http://schemas.microsoft.com/office/powerpoint/2010/main" val="92780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907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210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163812-E25B-4954-8598-ED4DC47C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310C46-7FB8-4C01-9877-DB8AEC2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Réalisé par Hugues TURMEL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BFFBD-F58A-4652-BA2A-7C88C64B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321C4C-D758-4E6D-8313-7920FEF899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7315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680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54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9388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874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9C03E6-6167-47B7-8A2B-782F7B3329C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0"/>
            <a:ext cx="121615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4E08D58-0B8F-425A-B598-A76BB554021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2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F3DFFEFD-60CB-4488-9879-5D84EF5F38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024F920-6175-456C-ACE9-2CE9D5195950}"/>
              </a:ext>
            </a:extLst>
          </p:cNvPr>
          <p:cNvCxnSpPr>
            <a:cxnSpLocks/>
          </p:cNvCxnSpPr>
          <p:nvPr userDrawn="1"/>
        </p:nvCxnSpPr>
        <p:spPr>
          <a:xfrm>
            <a:off x="4734899" y="554476"/>
            <a:ext cx="0" cy="389107"/>
          </a:xfrm>
          <a:prstGeom prst="line">
            <a:avLst/>
          </a:prstGeom>
          <a:ln w="57150">
            <a:solidFill>
              <a:srgbClr val="D42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3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3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5A8A10D3-F1ED-4D50-BCC3-1C4AC84AC3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DF5B01-A11C-416E-8DA7-885182228FD0}"/>
              </a:ext>
            </a:extLst>
          </p:cNvPr>
          <p:cNvCxnSpPr>
            <a:cxnSpLocks/>
          </p:cNvCxnSpPr>
          <p:nvPr userDrawn="1"/>
        </p:nvCxnSpPr>
        <p:spPr>
          <a:xfrm>
            <a:off x="4734899" y="554476"/>
            <a:ext cx="0" cy="389107"/>
          </a:xfrm>
          <a:prstGeom prst="line">
            <a:avLst/>
          </a:prstGeom>
          <a:ln w="57150">
            <a:solidFill>
              <a:srgbClr val="D42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2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9F0E7A0-C1B3-4E58-B6A6-5BA5E16A1A7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DF5B01-A11C-416E-8DA7-885182228FD0}"/>
              </a:ext>
            </a:extLst>
          </p:cNvPr>
          <p:cNvCxnSpPr>
            <a:cxnSpLocks/>
          </p:cNvCxnSpPr>
          <p:nvPr userDrawn="1"/>
        </p:nvCxnSpPr>
        <p:spPr>
          <a:xfrm>
            <a:off x="4734899" y="554476"/>
            <a:ext cx="0" cy="389107"/>
          </a:xfrm>
          <a:prstGeom prst="line">
            <a:avLst/>
          </a:prstGeom>
          <a:ln w="57150">
            <a:solidFill>
              <a:srgbClr val="D42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0018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7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80CE3CD0-8C27-41C7-A7E9-E788AB4F34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192" y="306372"/>
            <a:ext cx="12167616" cy="6547104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AEDF5B01-A11C-416E-8DA7-885182228FD0}"/>
              </a:ext>
            </a:extLst>
          </p:cNvPr>
          <p:cNvCxnSpPr>
            <a:cxnSpLocks/>
          </p:cNvCxnSpPr>
          <p:nvPr userDrawn="1"/>
        </p:nvCxnSpPr>
        <p:spPr>
          <a:xfrm>
            <a:off x="322686" y="554476"/>
            <a:ext cx="0" cy="389107"/>
          </a:xfrm>
          <a:prstGeom prst="line">
            <a:avLst/>
          </a:prstGeom>
          <a:ln w="57150">
            <a:solidFill>
              <a:srgbClr val="D42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19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2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29922E71-4F67-4BAB-95A9-E8F2E37FFB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81C5B4D5-FDD7-46F9-82DA-FB64AB54B5BF}"/>
              </a:ext>
            </a:extLst>
          </p:cNvPr>
          <p:cNvCxnSpPr>
            <a:cxnSpLocks/>
          </p:cNvCxnSpPr>
          <p:nvPr userDrawn="1"/>
        </p:nvCxnSpPr>
        <p:spPr>
          <a:xfrm>
            <a:off x="4734899" y="554476"/>
            <a:ext cx="0" cy="389107"/>
          </a:xfrm>
          <a:prstGeom prst="line">
            <a:avLst/>
          </a:prstGeom>
          <a:ln w="57150">
            <a:solidFill>
              <a:srgbClr val="D42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0267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0E141232-8238-478E-B3FB-98F66869DCE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8" y="0"/>
            <a:ext cx="12185904" cy="6858000"/>
          </a:xfrm>
          <a:prstGeom prst="rect">
            <a:avLst/>
          </a:prstGeom>
        </p:spPr>
      </p:pic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7BBAE2F-B8AB-4158-B235-36ECD8B66353}"/>
              </a:ext>
            </a:extLst>
          </p:cNvPr>
          <p:cNvCxnSpPr>
            <a:cxnSpLocks/>
          </p:cNvCxnSpPr>
          <p:nvPr userDrawn="1"/>
        </p:nvCxnSpPr>
        <p:spPr>
          <a:xfrm>
            <a:off x="4734899" y="554476"/>
            <a:ext cx="0" cy="389107"/>
          </a:xfrm>
          <a:prstGeom prst="line">
            <a:avLst/>
          </a:prstGeom>
          <a:ln w="57150">
            <a:solidFill>
              <a:srgbClr val="D420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22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5" r:id="rId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8.png"/><Relationship Id="rId4" Type="http://schemas.openxmlformats.org/officeDocument/2006/relationships/slide" Target="slid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2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7.xml"/><Relationship Id="rId7" Type="http://schemas.openxmlformats.org/officeDocument/2006/relationships/slide" Target="slide1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7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slide" Target="slide4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slide" Target="slide5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7D76DE20-C541-469A-BFA5-2DED462BFFE2}"/>
              </a:ext>
            </a:extLst>
          </p:cNvPr>
          <p:cNvSpPr txBox="1"/>
          <p:nvPr/>
        </p:nvSpPr>
        <p:spPr>
          <a:xfrm>
            <a:off x="422274" y="2553268"/>
            <a:ext cx="333491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Autotest </a:t>
            </a:r>
          </a:p>
          <a:p>
            <a:pPr algn="ctr"/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PXI 6509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5F42BC9-70AC-46EF-B15A-B98349EF75E7}"/>
              </a:ext>
            </a:extLst>
          </p:cNvPr>
          <p:cNvSpPr txBox="1"/>
          <p:nvPr/>
        </p:nvSpPr>
        <p:spPr>
          <a:xfrm>
            <a:off x="422274" y="3753597"/>
            <a:ext cx="33349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fr-FR" sz="2000" dirty="0">
                <a:latin typeface="Fjalla One" panose="02000506040000020004" pitchFamily="2" charset="0"/>
                <a:cs typeface="Lato" panose="020F0502020204030203" pitchFamily="34" charset="0"/>
              </a:rPr>
              <a:t>PRESENTATION </a:t>
            </a:r>
          </a:p>
          <a:p>
            <a:pPr algn="ctr"/>
            <a:r>
              <a:rPr lang="fr-FR" sz="2000" dirty="0">
                <a:latin typeface="Fjalla One" panose="02000506040000020004" pitchFamily="2" charset="0"/>
                <a:cs typeface="Lato" panose="020F0502020204030203" pitchFamily="34" charset="0"/>
              </a:rPr>
              <a:t>Solution n°1</a:t>
            </a:r>
          </a:p>
        </p:txBody>
      </p:sp>
    </p:spTree>
    <p:extLst>
      <p:ext uri="{BB962C8B-B14F-4D97-AF65-F5344CB8AC3E}">
        <p14:creationId xmlns:p14="http://schemas.microsoft.com/office/powerpoint/2010/main" val="3104862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 41">
            <a:extLst>
              <a:ext uri="{FF2B5EF4-FFF2-40B4-BE49-F238E27FC236}">
                <a16:creationId xmlns:a16="http://schemas.microsoft.com/office/drawing/2014/main" id="{DF6FE9CB-C818-46C5-9CC2-84E85473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363902" y="2078998"/>
            <a:ext cx="2057687" cy="905001"/>
          </a:xfrm>
          <a:prstGeom prst="rect">
            <a:avLst/>
          </a:prstGeom>
        </p:spPr>
      </p:pic>
      <p:sp>
        <p:nvSpPr>
          <p:cNvPr id="10" name="ZoneTexte 9"/>
          <p:cNvSpPr txBox="1"/>
          <p:nvPr/>
        </p:nvSpPr>
        <p:spPr>
          <a:xfrm>
            <a:off x="322686" y="444150"/>
            <a:ext cx="85399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DETAILS TECHNIQUES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3A419B-E0AE-44C2-8685-AD706E815B34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67A8E-E87D-4B3A-8665-0B06D21832C6}"/>
              </a:ext>
            </a:extLst>
          </p:cNvPr>
          <p:cNvSpPr/>
          <p:nvPr/>
        </p:nvSpPr>
        <p:spPr>
          <a:xfrm>
            <a:off x="1225321" y="1506491"/>
            <a:ext cx="1375794" cy="3280938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5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96FEC-FA17-4F80-B8D9-568E5812C682}"/>
              </a:ext>
            </a:extLst>
          </p:cNvPr>
          <p:cNvSpPr/>
          <p:nvPr/>
        </p:nvSpPr>
        <p:spPr>
          <a:xfrm>
            <a:off x="4313274" y="1609131"/>
            <a:ext cx="2154130" cy="362193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E84C6D-5C31-4A54-8C0E-3C4127D77F7C}"/>
              </a:ext>
            </a:extLst>
          </p:cNvPr>
          <p:cNvSpPr txBox="1"/>
          <p:nvPr/>
        </p:nvSpPr>
        <p:spPr>
          <a:xfrm>
            <a:off x="4138249" y="989016"/>
            <a:ext cx="2504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Port X</a:t>
            </a:r>
            <a:br>
              <a:rPr lang="fr-FR" dirty="0"/>
            </a:br>
            <a:r>
              <a:rPr lang="fr-FR" dirty="0"/>
              <a:t>(8 lignes entrées/sorties)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6CFB798-26E5-4CB0-A0CC-54C1588E0D06}"/>
              </a:ext>
            </a:extLst>
          </p:cNvPr>
          <p:cNvSpPr txBox="1"/>
          <p:nvPr/>
        </p:nvSpPr>
        <p:spPr>
          <a:xfrm>
            <a:off x="4321663" y="5187519"/>
            <a:ext cx="21541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*VCC et GND commun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A4448A3-37EE-4E5C-90A8-CEC252FBF49C}"/>
              </a:ext>
            </a:extLst>
          </p:cNvPr>
          <p:cNvSpPr txBox="1"/>
          <p:nvPr/>
        </p:nvSpPr>
        <p:spPr>
          <a:xfrm>
            <a:off x="5127947" y="4276248"/>
            <a:ext cx="923330" cy="1086776"/>
          </a:xfrm>
          <a:prstGeom prst="rect">
            <a:avLst/>
          </a:prstGeom>
          <a:noFill/>
        </p:spPr>
        <p:txBody>
          <a:bodyPr vert="vert" wrap="square" rtlCol="0" anchor="t">
            <a:spAutoFit/>
          </a:bodyPr>
          <a:lstStyle/>
          <a:p>
            <a:pPr algn="ctr"/>
            <a:r>
              <a:rPr lang="fr-FR" sz="4800" dirty="0"/>
              <a:t>. . .</a:t>
            </a:r>
          </a:p>
        </p:txBody>
      </p:sp>
      <p:sp>
        <p:nvSpPr>
          <p:cNvPr id="25" name="Flèche : double flèche horizontale 24">
            <a:extLst>
              <a:ext uri="{FF2B5EF4-FFF2-40B4-BE49-F238E27FC236}">
                <a16:creationId xmlns:a16="http://schemas.microsoft.com/office/drawing/2014/main" id="{91360DCF-A591-4BE1-8C74-1BBC417EBDE0}"/>
              </a:ext>
            </a:extLst>
          </p:cNvPr>
          <p:cNvSpPr/>
          <p:nvPr/>
        </p:nvSpPr>
        <p:spPr>
          <a:xfrm>
            <a:off x="2758801" y="2746575"/>
            <a:ext cx="1395892" cy="646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696BC7BF-D500-4575-A623-5C465C92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94" y="1621965"/>
            <a:ext cx="2057687" cy="90500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31AF6E9-D30E-4CE6-AA4F-C20114A1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1492" y="2858415"/>
            <a:ext cx="2057687" cy="905001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5DD2557D-EBDC-4F8C-B29B-CCCBCD55889D}"/>
              </a:ext>
            </a:extLst>
          </p:cNvPr>
          <p:cNvSpPr/>
          <p:nvPr/>
        </p:nvSpPr>
        <p:spPr>
          <a:xfrm>
            <a:off x="9172896" y="2709401"/>
            <a:ext cx="1508580" cy="646331"/>
          </a:xfrm>
          <a:prstGeom prst="rect">
            <a:avLst/>
          </a:prstGeom>
          <a:noFill/>
          <a:ln w="381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I/O </a:t>
            </a:r>
            <a:r>
              <a:rPr lang="fr-FR" dirty="0" err="1">
                <a:solidFill>
                  <a:schemeClr val="tx1"/>
                </a:solidFill>
              </a:rPr>
              <a:t>Connector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8" name="Flèche : double flèche horizontale 37">
            <a:extLst>
              <a:ext uri="{FF2B5EF4-FFF2-40B4-BE49-F238E27FC236}">
                <a16:creationId xmlns:a16="http://schemas.microsoft.com/office/drawing/2014/main" id="{A6B7F77F-CF0E-481D-AC24-7AE8BF2F1518}"/>
              </a:ext>
            </a:extLst>
          </p:cNvPr>
          <p:cNvSpPr/>
          <p:nvPr/>
        </p:nvSpPr>
        <p:spPr>
          <a:xfrm>
            <a:off x="6618252" y="2709402"/>
            <a:ext cx="1494351" cy="6463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D48AA979-F670-4AC6-A910-AEB94E5B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357554" y="3327656"/>
            <a:ext cx="2057687" cy="905001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9" name="Zoom de diapositive 38">
                <a:extLst>
                  <a:ext uri="{FF2B5EF4-FFF2-40B4-BE49-F238E27FC236}">
                    <a16:creationId xmlns:a16="http://schemas.microsoft.com/office/drawing/2014/main" id="{D81A91B0-A3D7-4A9D-AECC-49A25DDEC4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66863769"/>
                  </p:ext>
                </p:extLst>
              </p:nvPr>
            </p:nvGraphicFramePr>
            <p:xfrm>
              <a:off x="4538205" y="1761114"/>
              <a:ext cx="1696383" cy="954215"/>
            </p:xfrm>
            <a:graphic>
              <a:graphicData uri="http://schemas.microsoft.com/office/powerpoint/2016/slidezoom">
                <pslz:sldZm>
                  <pslz:sldZmObj sldId="4012" cId="3103176425">
                    <pslz:zmPr id="{2AF8FAF7-A400-498F-8940-B5C69DAF2BED}" returnToParent="0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696383" cy="954215"/>
                        </a:xfrm>
                        <a:prstGeom prst="ellipse">
                          <a:avLst/>
                        </a:prstGeom>
                        <a:ln>
                          <a:noFill/>
                        </a:ln>
                        <a:effectLst>
                          <a:softEdge rad="12700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9" name="Zoom de diapositive 3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D81A91B0-A3D7-4A9D-AECC-49A25DDEC4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38205" y="1761114"/>
                <a:ext cx="1696383" cy="954215"/>
              </a:xfrm>
              <a:prstGeom prst="ellipse">
                <a:avLst/>
              </a:prstGeom>
              <a:ln>
                <a:noFill/>
              </a:ln>
              <a:effectLst>
                <a:softEdge rad="1270000"/>
              </a:effectLst>
            </p:spPr>
          </p:pic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D3DC8682-4783-4BCF-9D7F-82E9B34A0FF8}"/>
              </a:ext>
            </a:extLst>
          </p:cNvPr>
          <p:cNvCxnSpPr>
            <a:cxnSpLocks/>
          </p:cNvCxnSpPr>
          <p:nvPr/>
        </p:nvCxnSpPr>
        <p:spPr>
          <a:xfrm>
            <a:off x="4434368" y="2111783"/>
            <a:ext cx="0" cy="426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BED9E040-5D9E-4709-A520-604B720415C3}"/>
              </a:ext>
            </a:extLst>
          </p:cNvPr>
          <p:cNvCxnSpPr>
            <a:cxnSpLocks/>
          </p:cNvCxnSpPr>
          <p:nvPr/>
        </p:nvCxnSpPr>
        <p:spPr>
          <a:xfrm>
            <a:off x="6345718" y="2076858"/>
            <a:ext cx="0" cy="426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C8590718-02C8-452C-84AD-E2EEBC4F613D}"/>
              </a:ext>
            </a:extLst>
          </p:cNvPr>
          <p:cNvCxnSpPr>
            <a:cxnSpLocks/>
          </p:cNvCxnSpPr>
          <p:nvPr/>
        </p:nvCxnSpPr>
        <p:spPr>
          <a:xfrm>
            <a:off x="4162425" y="2289891"/>
            <a:ext cx="265456" cy="2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04273237-DB45-4C00-AB43-5B85CBF2ABBD}"/>
              </a:ext>
            </a:extLst>
          </p:cNvPr>
          <p:cNvCxnSpPr>
            <a:cxnSpLocks/>
          </p:cNvCxnSpPr>
          <p:nvPr/>
        </p:nvCxnSpPr>
        <p:spPr>
          <a:xfrm>
            <a:off x="6331750" y="2287498"/>
            <a:ext cx="265456" cy="2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AF0EC155-9DCB-4825-9646-FE64069B9645}"/>
              </a:ext>
            </a:extLst>
          </p:cNvPr>
          <p:cNvCxnSpPr>
            <a:cxnSpLocks/>
          </p:cNvCxnSpPr>
          <p:nvPr/>
        </p:nvCxnSpPr>
        <p:spPr>
          <a:xfrm>
            <a:off x="4427531" y="3345900"/>
            <a:ext cx="0" cy="426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CBD3692D-C519-4829-A036-8DF21BE6D85D}"/>
              </a:ext>
            </a:extLst>
          </p:cNvPr>
          <p:cNvCxnSpPr>
            <a:cxnSpLocks/>
          </p:cNvCxnSpPr>
          <p:nvPr/>
        </p:nvCxnSpPr>
        <p:spPr>
          <a:xfrm>
            <a:off x="6338881" y="3310975"/>
            <a:ext cx="0" cy="426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A226A2F6-C5E6-45D3-BE57-B6A43BCAEE77}"/>
              </a:ext>
            </a:extLst>
          </p:cNvPr>
          <p:cNvCxnSpPr>
            <a:cxnSpLocks/>
          </p:cNvCxnSpPr>
          <p:nvPr/>
        </p:nvCxnSpPr>
        <p:spPr>
          <a:xfrm>
            <a:off x="4155588" y="3524008"/>
            <a:ext cx="265456" cy="2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EBD63AB8-C641-44C3-808C-C047BD56A356}"/>
              </a:ext>
            </a:extLst>
          </p:cNvPr>
          <p:cNvCxnSpPr>
            <a:cxnSpLocks/>
          </p:cNvCxnSpPr>
          <p:nvPr/>
        </p:nvCxnSpPr>
        <p:spPr>
          <a:xfrm>
            <a:off x="6324913" y="3521615"/>
            <a:ext cx="265456" cy="23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4FA055A-A6B9-4195-98A7-0D607174CAC3}"/>
              </a:ext>
            </a:extLst>
          </p:cNvPr>
          <p:cNvGrpSpPr/>
          <p:nvPr/>
        </p:nvGrpSpPr>
        <p:grpSpPr>
          <a:xfrm rot="5400000">
            <a:off x="6031419" y="2645181"/>
            <a:ext cx="5261059" cy="1003558"/>
            <a:chOff x="1784840" y="2338751"/>
            <a:chExt cx="8405395" cy="1565034"/>
          </a:xfrm>
        </p:grpSpPr>
        <p:pic>
          <p:nvPicPr>
            <p:cNvPr id="59" name="Image 58">
              <a:extLst>
                <a:ext uri="{FF2B5EF4-FFF2-40B4-BE49-F238E27FC236}">
                  <a16:creationId xmlns:a16="http://schemas.microsoft.com/office/drawing/2014/main" id="{AE831843-749B-45AA-8463-1AAD7C9B1A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410" t="740" r="5787" b="49980"/>
            <a:stretch/>
          </p:blipFill>
          <p:spPr>
            <a:xfrm rot="16200000">
              <a:off x="3110394" y="1013199"/>
              <a:ext cx="1565032" cy="4216139"/>
            </a:xfrm>
            <a:prstGeom prst="rect">
              <a:avLst/>
            </a:prstGeom>
          </p:spPr>
        </p:pic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C5E7BE26-0257-4246-8817-DA5EF4BCB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410" t="49706" r="5787" b="1012"/>
            <a:stretch/>
          </p:blipFill>
          <p:spPr>
            <a:xfrm rot="16200000">
              <a:off x="7299648" y="1013198"/>
              <a:ext cx="1565033" cy="4216140"/>
            </a:xfrm>
            <a:prstGeom prst="rect">
              <a:avLst/>
            </a:prstGeom>
          </p:spPr>
        </p:pic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56BB6149-292E-4496-9B4F-79621B523696}"/>
              </a:ext>
            </a:extLst>
          </p:cNvPr>
          <p:cNvSpPr/>
          <p:nvPr/>
        </p:nvSpPr>
        <p:spPr>
          <a:xfrm>
            <a:off x="726061" y="1023458"/>
            <a:ext cx="6530415" cy="453005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C1BD825-4745-4D1F-A9DD-3CB52140D14E}"/>
              </a:ext>
            </a:extLst>
          </p:cNvPr>
          <p:cNvSpPr txBox="1"/>
          <p:nvPr/>
        </p:nvSpPr>
        <p:spPr>
          <a:xfrm>
            <a:off x="847465" y="5526073"/>
            <a:ext cx="15685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Carte PXI-6509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07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85399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DETAILS TECHNIQUES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3A419B-E0AE-44C2-8685-AD706E815B34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CC0A520F-78F1-454D-B572-3EB1D16D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168" y="1568742"/>
            <a:ext cx="5892470" cy="294876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D6B0D1E-BF61-4FB3-836A-05CF86C66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646" y="2452514"/>
            <a:ext cx="2718033" cy="1583707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EA13FBA-EA98-49D0-9DB4-032A9FB223E8}"/>
              </a:ext>
            </a:extLst>
          </p:cNvPr>
          <p:cNvSpPr/>
          <p:nvPr/>
        </p:nvSpPr>
        <p:spPr>
          <a:xfrm>
            <a:off x="2759978" y="2827090"/>
            <a:ext cx="3259189" cy="178685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E84C6D-5C31-4A54-8C0E-3C4127D77F7C}"/>
              </a:ext>
            </a:extLst>
          </p:cNvPr>
          <p:cNvSpPr txBox="1"/>
          <p:nvPr/>
        </p:nvSpPr>
        <p:spPr>
          <a:xfrm>
            <a:off x="5534347" y="3244368"/>
            <a:ext cx="25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Port X ligne Y</a:t>
            </a:r>
          </a:p>
        </p:txBody>
      </p:sp>
    </p:spTree>
    <p:extLst>
      <p:ext uri="{BB962C8B-B14F-4D97-AF65-F5344CB8AC3E}">
        <p14:creationId xmlns:p14="http://schemas.microsoft.com/office/powerpoint/2010/main" val="3103176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388019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DETAILS TECHNIQUES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3A419B-E0AE-44C2-8685-AD706E815B34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981B153E-C401-41A6-84F7-59B320BBB7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10" t="740" r="5787" b="66726"/>
          <a:stretch/>
        </p:blipFill>
        <p:spPr>
          <a:xfrm>
            <a:off x="4641865" y="1504950"/>
            <a:ext cx="2312220" cy="430276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7056AA-939C-428E-8BC6-99248345A011}"/>
              </a:ext>
            </a:extLst>
          </p:cNvPr>
          <p:cNvSpPr/>
          <p:nvPr/>
        </p:nvSpPr>
        <p:spPr>
          <a:xfrm>
            <a:off x="5570459" y="1943176"/>
            <a:ext cx="359428" cy="32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912CFF-7A18-4B69-B2F8-D4C9D431716A}"/>
              </a:ext>
            </a:extLst>
          </p:cNvPr>
          <p:cNvSpPr/>
          <p:nvPr/>
        </p:nvSpPr>
        <p:spPr>
          <a:xfrm>
            <a:off x="5568028" y="2422808"/>
            <a:ext cx="359428" cy="32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4DCE22-2C7B-43A7-813E-02AAAEF0357B}"/>
              </a:ext>
            </a:extLst>
          </p:cNvPr>
          <p:cNvSpPr/>
          <p:nvPr/>
        </p:nvSpPr>
        <p:spPr>
          <a:xfrm>
            <a:off x="5570459" y="2909910"/>
            <a:ext cx="359428" cy="32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CB8765-CFE5-4E02-9D98-500CF0647635}"/>
              </a:ext>
            </a:extLst>
          </p:cNvPr>
          <p:cNvSpPr/>
          <p:nvPr/>
        </p:nvSpPr>
        <p:spPr>
          <a:xfrm>
            <a:off x="5568028" y="3389542"/>
            <a:ext cx="359428" cy="32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927F59-0EEA-4F0F-BD4A-DEBA1C63B10D}"/>
              </a:ext>
            </a:extLst>
          </p:cNvPr>
          <p:cNvSpPr/>
          <p:nvPr/>
        </p:nvSpPr>
        <p:spPr>
          <a:xfrm>
            <a:off x="5568028" y="3926111"/>
            <a:ext cx="359428" cy="32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B265E7-C5AB-415C-9570-5BD3119D65C1}"/>
              </a:ext>
            </a:extLst>
          </p:cNvPr>
          <p:cNvSpPr/>
          <p:nvPr/>
        </p:nvSpPr>
        <p:spPr>
          <a:xfrm>
            <a:off x="5565598" y="4405743"/>
            <a:ext cx="359428" cy="32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25916D-A990-4D2D-83D9-F350BFA87B3D}"/>
              </a:ext>
            </a:extLst>
          </p:cNvPr>
          <p:cNvSpPr/>
          <p:nvPr/>
        </p:nvSpPr>
        <p:spPr>
          <a:xfrm>
            <a:off x="5568028" y="4892845"/>
            <a:ext cx="359428" cy="32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4AE7A4-8033-488A-89FD-3764B3EDFECE}"/>
              </a:ext>
            </a:extLst>
          </p:cNvPr>
          <p:cNvSpPr/>
          <p:nvPr/>
        </p:nvSpPr>
        <p:spPr>
          <a:xfrm>
            <a:off x="5565598" y="5372477"/>
            <a:ext cx="359428" cy="324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1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59"/>
    </mc:Choice>
    <mc:Fallback xmlns="">
      <p:transition advTm="52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1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3880198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DETAILS TECHNIQUES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3A419B-E0AE-44C2-8685-AD706E815B34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CE84C6D-5C31-4A54-8C0E-3C4127D77F7C}"/>
              </a:ext>
            </a:extLst>
          </p:cNvPr>
          <p:cNvSpPr txBox="1"/>
          <p:nvPr/>
        </p:nvSpPr>
        <p:spPr>
          <a:xfrm>
            <a:off x="1875186" y="1723813"/>
            <a:ext cx="25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Port A ligne 1</a:t>
            </a:r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696BC7BF-D500-4575-A623-5C465C92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496" y="2099495"/>
            <a:ext cx="2057687" cy="90500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A31AF6E9-D30E-4CE6-AA4F-C20114A16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6591244" y="2093145"/>
            <a:ext cx="2057687" cy="905001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26D7B4CE-6ED1-4D73-BAE7-C5467FE23AC5}"/>
              </a:ext>
            </a:extLst>
          </p:cNvPr>
          <p:cNvSpPr txBox="1"/>
          <p:nvPr/>
        </p:nvSpPr>
        <p:spPr>
          <a:xfrm>
            <a:off x="6358474" y="1723813"/>
            <a:ext cx="25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Port B ligne 1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979CD63-2B62-4063-B1EC-33ABE5A2D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16907" y="3429000"/>
            <a:ext cx="2057687" cy="90500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B869E502-73E5-417B-A31C-461692E61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6591243" y="3449405"/>
            <a:ext cx="2057687" cy="905001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641EDE5-6D04-4C09-8E26-7427AD227DBF}"/>
              </a:ext>
            </a:extLst>
          </p:cNvPr>
          <p:cNvSpPr txBox="1"/>
          <p:nvPr/>
        </p:nvSpPr>
        <p:spPr>
          <a:xfrm>
            <a:off x="1875185" y="3141659"/>
            <a:ext cx="25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Port C ligne 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85CC01-F80C-49C3-8395-D78BE97F6283}"/>
              </a:ext>
            </a:extLst>
          </p:cNvPr>
          <p:cNvSpPr txBox="1"/>
          <p:nvPr/>
        </p:nvSpPr>
        <p:spPr>
          <a:xfrm>
            <a:off x="6358474" y="3084835"/>
            <a:ext cx="250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Port D ligne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8505DCF-26E9-4AE2-9577-7C848E653457}"/>
              </a:ext>
            </a:extLst>
          </p:cNvPr>
          <p:cNvSpPr/>
          <p:nvPr/>
        </p:nvSpPr>
        <p:spPr>
          <a:xfrm>
            <a:off x="4302254" y="2534873"/>
            <a:ext cx="2357307" cy="1359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810523A4-9F01-40D5-AC83-59C849F9AFC5}"/>
              </a:ext>
            </a:extLst>
          </p:cNvPr>
          <p:cNvSpPr/>
          <p:nvPr/>
        </p:nvSpPr>
        <p:spPr>
          <a:xfrm>
            <a:off x="2311907" y="2418737"/>
            <a:ext cx="277465" cy="266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887CC956-64EB-4FC3-91D9-63058302DAE7}"/>
              </a:ext>
            </a:extLst>
          </p:cNvPr>
          <p:cNvSpPr/>
          <p:nvPr/>
        </p:nvSpPr>
        <p:spPr>
          <a:xfrm>
            <a:off x="2318496" y="2425087"/>
            <a:ext cx="277465" cy="266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Organigramme : Connecteur 31">
            <a:extLst>
              <a:ext uri="{FF2B5EF4-FFF2-40B4-BE49-F238E27FC236}">
                <a16:creationId xmlns:a16="http://schemas.microsoft.com/office/drawing/2014/main" id="{38FA33EB-8A80-4556-95E2-B37AA5062CC0}"/>
              </a:ext>
            </a:extLst>
          </p:cNvPr>
          <p:cNvSpPr/>
          <p:nvPr/>
        </p:nvSpPr>
        <p:spPr>
          <a:xfrm>
            <a:off x="2318496" y="2416293"/>
            <a:ext cx="277465" cy="266516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983B0BFC-5F9F-49BC-B783-73BBAC560609}"/>
              </a:ext>
            </a:extLst>
          </p:cNvPr>
          <p:cNvGrpSpPr/>
          <p:nvPr/>
        </p:nvGrpSpPr>
        <p:grpSpPr>
          <a:xfrm>
            <a:off x="545733" y="4412401"/>
            <a:ext cx="2658904" cy="704910"/>
            <a:chOff x="9018746" y="4334001"/>
            <a:chExt cx="2658904" cy="704910"/>
          </a:xfrm>
        </p:grpSpPr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346B9F9-A892-4CC9-A452-BB271644D2F8}"/>
                </a:ext>
              </a:extLst>
            </p:cNvPr>
            <p:cNvSpPr txBox="1"/>
            <p:nvPr/>
          </p:nvSpPr>
          <p:spPr>
            <a:xfrm>
              <a:off x="9018746" y="4334001"/>
              <a:ext cx="121110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x 8 lignes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B9726849-A359-4388-B2F9-0362251F1BE7}"/>
                </a:ext>
              </a:extLst>
            </p:cNvPr>
            <p:cNvSpPr txBox="1"/>
            <p:nvPr/>
          </p:nvSpPr>
          <p:spPr>
            <a:xfrm>
              <a:off x="9018746" y="4638801"/>
              <a:ext cx="2658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dirty="0"/>
                <a:t>x 3 groupes de 4 ports</a:t>
              </a:r>
            </a:p>
          </p:txBody>
        </p:sp>
      </p:grpSp>
      <p:pic>
        <p:nvPicPr>
          <p:cNvPr id="36" name="Image 35">
            <a:extLst>
              <a:ext uri="{FF2B5EF4-FFF2-40B4-BE49-F238E27FC236}">
                <a16:creationId xmlns:a16="http://schemas.microsoft.com/office/drawing/2014/main" id="{981B153E-C401-41A6-84F7-59B320BBB7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0" t="740" r="5787" b="66726"/>
          <a:stretch/>
        </p:blipFill>
        <p:spPr>
          <a:xfrm>
            <a:off x="9689938" y="1033589"/>
            <a:ext cx="1565032" cy="2783402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7056AA-939C-428E-8BC6-99248345A011}"/>
              </a:ext>
            </a:extLst>
          </p:cNvPr>
          <p:cNvSpPr/>
          <p:nvPr/>
        </p:nvSpPr>
        <p:spPr>
          <a:xfrm>
            <a:off x="10318459" y="1317072"/>
            <a:ext cx="243280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5912CFF-7A18-4B69-B2F8-D4C9D431716A}"/>
              </a:ext>
            </a:extLst>
          </p:cNvPr>
          <p:cNvSpPr/>
          <p:nvPr/>
        </p:nvSpPr>
        <p:spPr>
          <a:xfrm>
            <a:off x="10316814" y="1627340"/>
            <a:ext cx="243280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4DCE22-2C7B-43A7-813E-02AAAEF0357B}"/>
              </a:ext>
            </a:extLst>
          </p:cNvPr>
          <p:cNvSpPr/>
          <p:nvPr/>
        </p:nvSpPr>
        <p:spPr>
          <a:xfrm>
            <a:off x="10318459" y="1942440"/>
            <a:ext cx="243280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9CB8765-CFE5-4E02-9D98-500CF0647635}"/>
              </a:ext>
            </a:extLst>
          </p:cNvPr>
          <p:cNvSpPr/>
          <p:nvPr/>
        </p:nvSpPr>
        <p:spPr>
          <a:xfrm>
            <a:off x="10316814" y="2252708"/>
            <a:ext cx="243280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0927F59-0EEA-4F0F-BD4A-DEBA1C63B10D}"/>
              </a:ext>
            </a:extLst>
          </p:cNvPr>
          <p:cNvSpPr/>
          <p:nvPr/>
        </p:nvSpPr>
        <p:spPr>
          <a:xfrm>
            <a:off x="10316814" y="2599808"/>
            <a:ext cx="243280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BB265E7-C5AB-415C-9570-5BD3119D65C1}"/>
              </a:ext>
            </a:extLst>
          </p:cNvPr>
          <p:cNvSpPr/>
          <p:nvPr/>
        </p:nvSpPr>
        <p:spPr>
          <a:xfrm>
            <a:off x="10315169" y="2910076"/>
            <a:ext cx="243280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25916D-A990-4D2D-83D9-F350BFA87B3D}"/>
              </a:ext>
            </a:extLst>
          </p:cNvPr>
          <p:cNvSpPr/>
          <p:nvPr/>
        </p:nvSpPr>
        <p:spPr>
          <a:xfrm>
            <a:off x="10316814" y="3225176"/>
            <a:ext cx="243280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54AE7A4-8033-488A-89FD-3764B3EDFECE}"/>
              </a:ext>
            </a:extLst>
          </p:cNvPr>
          <p:cNvSpPr/>
          <p:nvPr/>
        </p:nvSpPr>
        <p:spPr>
          <a:xfrm>
            <a:off x="10315169" y="3535444"/>
            <a:ext cx="243280" cy="209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CEFD21F-5248-48EB-BEE2-87FDA6807DC7}"/>
              </a:ext>
            </a:extLst>
          </p:cNvPr>
          <p:cNvGrpSpPr/>
          <p:nvPr/>
        </p:nvGrpSpPr>
        <p:grpSpPr>
          <a:xfrm>
            <a:off x="9781563" y="1258349"/>
            <a:ext cx="285273" cy="2383420"/>
            <a:chOff x="9781563" y="1258349"/>
            <a:chExt cx="285273" cy="238342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82D94-3D25-493E-A3DA-288CEAA81A90}"/>
                </a:ext>
              </a:extLst>
            </p:cNvPr>
            <p:cNvSpPr/>
            <p:nvPr/>
          </p:nvSpPr>
          <p:spPr>
            <a:xfrm>
              <a:off x="9781563" y="1258349"/>
              <a:ext cx="285226" cy="142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7F7CDEB-5F20-4BC0-9127-7E66793FE7AC}"/>
                </a:ext>
              </a:extLst>
            </p:cNvPr>
            <p:cNvSpPr/>
            <p:nvPr/>
          </p:nvSpPr>
          <p:spPr>
            <a:xfrm>
              <a:off x="9781563" y="1590643"/>
              <a:ext cx="285226" cy="142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2AF7304-BDE2-4864-B1C6-962258FF1771}"/>
                </a:ext>
              </a:extLst>
            </p:cNvPr>
            <p:cNvSpPr/>
            <p:nvPr/>
          </p:nvSpPr>
          <p:spPr>
            <a:xfrm>
              <a:off x="9781563" y="1904690"/>
              <a:ext cx="285226" cy="142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01C6268-D484-4AFA-A510-277B5C3A69E2}"/>
                </a:ext>
              </a:extLst>
            </p:cNvPr>
            <p:cNvSpPr/>
            <p:nvPr/>
          </p:nvSpPr>
          <p:spPr>
            <a:xfrm>
              <a:off x="9781563" y="2215543"/>
              <a:ext cx="285226" cy="142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98252BF-C69A-47EB-A771-1CF91C981E9A}"/>
                </a:ext>
              </a:extLst>
            </p:cNvPr>
            <p:cNvSpPr/>
            <p:nvPr/>
          </p:nvSpPr>
          <p:spPr>
            <a:xfrm>
              <a:off x="9781563" y="2547837"/>
              <a:ext cx="285226" cy="142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A29537-7EF4-48F6-9342-1F2AB97C1DB4}"/>
                </a:ext>
              </a:extLst>
            </p:cNvPr>
            <p:cNvSpPr/>
            <p:nvPr/>
          </p:nvSpPr>
          <p:spPr>
            <a:xfrm>
              <a:off x="9781563" y="2861884"/>
              <a:ext cx="285226" cy="142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AFC61CA-2352-4981-AC72-43409D4EB58C}"/>
                </a:ext>
              </a:extLst>
            </p:cNvPr>
            <p:cNvSpPr/>
            <p:nvPr/>
          </p:nvSpPr>
          <p:spPr>
            <a:xfrm>
              <a:off x="9781610" y="3166863"/>
              <a:ext cx="285226" cy="142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826946C7-9C77-4F87-8566-A9294FAD60C6}"/>
                </a:ext>
              </a:extLst>
            </p:cNvPr>
            <p:cNvSpPr/>
            <p:nvPr/>
          </p:nvSpPr>
          <p:spPr>
            <a:xfrm>
              <a:off x="9781610" y="3499157"/>
              <a:ext cx="285226" cy="142612"/>
            </a:xfrm>
            <a:prstGeom prst="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CFB2208C-F473-423F-B3B5-4149965C166A}"/>
              </a:ext>
            </a:extLst>
          </p:cNvPr>
          <p:cNvGrpSpPr/>
          <p:nvPr/>
        </p:nvGrpSpPr>
        <p:grpSpPr>
          <a:xfrm>
            <a:off x="9781516" y="1433571"/>
            <a:ext cx="285273" cy="2383420"/>
            <a:chOff x="9781563" y="1258349"/>
            <a:chExt cx="285273" cy="238342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2AEA32F-3A71-45AC-99F7-1F16C8A73ED9}"/>
                </a:ext>
              </a:extLst>
            </p:cNvPr>
            <p:cNvSpPr/>
            <p:nvPr/>
          </p:nvSpPr>
          <p:spPr>
            <a:xfrm>
              <a:off x="9781563" y="1258349"/>
              <a:ext cx="285226" cy="1426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BD2E54B-DB6C-41C7-9137-F2C64602E5A2}"/>
                </a:ext>
              </a:extLst>
            </p:cNvPr>
            <p:cNvSpPr/>
            <p:nvPr/>
          </p:nvSpPr>
          <p:spPr>
            <a:xfrm>
              <a:off x="9781563" y="1590643"/>
              <a:ext cx="285226" cy="1426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9C74B9A-0F59-45C6-86EA-8327EA4143B6}"/>
                </a:ext>
              </a:extLst>
            </p:cNvPr>
            <p:cNvSpPr/>
            <p:nvPr/>
          </p:nvSpPr>
          <p:spPr>
            <a:xfrm>
              <a:off x="9781563" y="1904690"/>
              <a:ext cx="285226" cy="1426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AF72F3A-1491-4C6D-BC97-8CA00BAF806D}"/>
                </a:ext>
              </a:extLst>
            </p:cNvPr>
            <p:cNvSpPr/>
            <p:nvPr/>
          </p:nvSpPr>
          <p:spPr>
            <a:xfrm>
              <a:off x="9781563" y="2215543"/>
              <a:ext cx="285226" cy="1426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4A99BE36-F391-47EB-8CFF-E842696BBE70}"/>
                </a:ext>
              </a:extLst>
            </p:cNvPr>
            <p:cNvSpPr/>
            <p:nvPr/>
          </p:nvSpPr>
          <p:spPr>
            <a:xfrm>
              <a:off x="9781563" y="2547837"/>
              <a:ext cx="285226" cy="1426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43A4A2F-88F5-4210-BA0A-BAD314680C42}"/>
                </a:ext>
              </a:extLst>
            </p:cNvPr>
            <p:cNvSpPr/>
            <p:nvPr/>
          </p:nvSpPr>
          <p:spPr>
            <a:xfrm>
              <a:off x="9781563" y="2861884"/>
              <a:ext cx="285226" cy="1426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6280D627-EABB-4DBA-8822-DB8E26D6A40B}"/>
                </a:ext>
              </a:extLst>
            </p:cNvPr>
            <p:cNvSpPr/>
            <p:nvPr/>
          </p:nvSpPr>
          <p:spPr>
            <a:xfrm>
              <a:off x="9781610" y="3166863"/>
              <a:ext cx="285226" cy="1426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DCC01AD-14BF-47BA-876A-CC87AC78F308}"/>
                </a:ext>
              </a:extLst>
            </p:cNvPr>
            <p:cNvSpPr/>
            <p:nvPr/>
          </p:nvSpPr>
          <p:spPr>
            <a:xfrm>
              <a:off x="9781610" y="3499157"/>
              <a:ext cx="285226" cy="142612"/>
            </a:xfrm>
            <a:prstGeom prst="rect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65672E8D-80A2-49E9-8CCE-61B75D6C775D}"/>
              </a:ext>
            </a:extLst>
          </p:cNvPr>
          <p:cNvGrpSpPr/>
          <p:nvPr/>
        </p:nvGrpSpPr>
        <p:grpSpPr>
          <a:xfrm>
            <a:off x="10860816" y="1256886"/>
            <a:ext cx="285273" cy="2383420"/>
            <a:chOff x="9781563" y="1258349"/>
            <a:chExt cx="285273" cy="238342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EDBB75A-505E-4B4C-B743-6F2EDC2BCB0B}"/>
                </a:ext>
              </a:extLst>
            </p:cNvPr>
            <p:cNvSpPr/>
            <p:nvPr/>
          </p:nvSpPr>
          <p:spPr>
            <a:xfrm>
              <a:off x="9781563" y="1258349"/>
              <a:ext cx="285226" cy="1426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30C1859-5C1C-4CAB-9FF6-78752501BD4D}"/>
                </a:ext>
              </a:extLst>
            </p:cNvPr>
            <p:cNvSpPr/>
            <p:nvPr/>
          </p:nvSpPr>
          <p:spPr>
            <a:xfrm>
              <a:off x="9781563" y="1590643"/>
              <a:ext cx="285226" cy="1426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7C4225E-09EA-4AC1-93A1-D94406CCCDA5}"/>
                </a:ext>
              </a:extLst>
            </p:cNvPr>
            <p:cNvSpPr/>
            <p:nvPr/>
          </p:nvSpPr>
          <p:spPr>
            <a:xfrm>
              <a:off x="9781563" y="1904690"/>
              <a:ext cx="285226" cy="1426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2C454FE-5A9B-438D-8F3B-E3D59B684EBA}"/>
                </a:ext>
              </a:extLst>
            </p:cNvPr>
            <p:cNvSpPr/>
            <p:nvPr/>
          </p:nvSpPr>
          <p:spPr>
            <a:xfrm>
              <a:off x="9781563" y="2215543"/>
              <a:ext cx="285226" cy="1426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07911F9-A19A-4199-A2D3-A04AC4476E96}"/>
                </a:ext>
              </a:extLst>
            </p:cNvPr>
            <p:cNvSpPr/>
            <p:nvPr/>
          </p:nvSpPr>
          <p:spPr>
            <a:xfrm>
              <a:off x="9781563" y="2547837"/>
              <a:ext cx="285226" cy="1426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A39EB0-DDE2-4D4C-9D91-2088FAEBD89E}"/>
                </a:ext>
              </a:extLst>
            </p:cNvPr>
            <p:cNvSpPr/>
            <p:nvPr/>
          </p:nvSpPr>
          <p:spPr>
            <a:xfrm>
              <a:off x="9781563" y="2861884"/>
              <a:ext cx="285226" cy="1426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0F3546-E065-474A-8ACB-17BE5C046965}"/>
                </a:ext>
              </a:extLst>
            </p:cNvPr>
            <p:cNvSpPr/>
            <p:nvPr/>
          </p:nvSpPr>
          <p:spPr>
            <a:xfrm>
              <a:off x="9781610" y="3166863"/>
              <a:ext cx="285226" cy="1426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5E52C0C9-0FD5-4C69-BAEE-06FC272B9F50}"/>
                </a:ext>
              </a:extLst>
            </p:cNvPr>
            <p:cNvSpPr/>
            <p:nvPr/>
          </p:nvSpPr>
          <p:spPr>
            <a:xfrm>
              <a:off x="9781610" y="3499157"/>
              <a:ext cx="285226" cy="142612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80" name="Groupe 79">
            <a:extLst>
              <a:ext uri="{FF2B5EF4-FFF2-40B4-BE49-F238E27FC236}">
                <a16:creationId xmlns:a16="http://schemas.microsoft.com/office/drawing/2014/main" id="{3DFDDE38-4A1A-4CD8-84C5-ADB88DBB53E0}"/>
              </a:ext>
            </a:extLst>
          </p:cNvPr>
          <p:cNvGrpSpPr/>
          <p:nvPr/>
        </p:nvGrpSpPr>
        <p:grpSpPr>
          <a:xfrm>
            <a:off x="10837692" y="1421376"/>
            <a:ext cx="336444" cy="2383420"/>
            <a:chOff x="9781563" y="1258349"/>
            <a:chExt cx="285273" cy="2383420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5EEE1EE-8312-4F75-94DC-DCC588F54DBA}"/>
                </a:ext>
              </a:extLst>
            </p:cNvPr>
            <p:cNvSpPr/>
            <p:nvPr/>
          </p:nvSpPr>
          <p:spPr>
            <a:xfrm>
              <a:off x="9781563" y="1258349"/>
              <a:ext cx="285226" cy="1426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471AB1B7-9DF6-4425-9CA1-59EA46A44DE2}"/>
                </a:ext>
              </a:extLst>
            </p:cNvPr>
            <p:cNvSpPr/>
            <p:nvPr/>
          </p:nvSpPr>
          <p:spPr>
            <a:xfrm>
              <a:off x="9781563" y="1590643"/>
              <a:ext cx="285226" cy="1426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75D04E4-DFF3-495C-9379-1255E9E49EAA}"/>
                </a:ext>
              </a:extLst>
            </p:cNvPr>
            <p:cNvSpPr/>
            <p:nvPr/>
          </p:nvSpPr>
          <p:spPr>
            <a:xfrm>
              <a:off x="9781563" y="1904690"/>
              <a:ext cx="285226" cy="1426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D9899DC-BF07-4F91-BB9C-DFABB047096C}"/>
                </a:ext>
              </a:extLst>
            </p:cNvPr>
            <p:cNvSpPr/>
            <p:nvPr/>
          </p:nvSpPr>
          <p:spPr>
            <a:xfrm>
              <a:off x="9781563" y="2215543"/>
              <a:ext cx="285226" cy="1426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2EB546B-5BE5-4FB3-BE12-DE06C87A1D02}"/>
                </a:ext>
              </a:extLst>
            </p:cNvPr>
            <p:cNvSpPr/>
            <p:nvPr/>
          </p:nvSpPr>
          <p:spPr>
            <a:xfrm>
              <a:off x="9781563" y="2547837"/>
              <a:ext cx="285226" cy="1426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A4595B3-5288-4212-8E24-A32003DB5A26}"/>
                </a:ext>
              </a:extLst>
            </p:cNvPr>
            <p:cNvSpPr/>
            <p:nvPr/>
          </p:nvSpPr>
          <p:spPr>
            <a:xfrm>
              <a:off x="9781563" y="2861884"/>
              <a:ext cx="285226" cy="1426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254BC01B-D4D9-4271-963A-6F3C128E2C41}"/>
                </a:ext>
              </a:extLst>
            </p:cNvPr>
            <p:cNvSpPr/>
            <p:nvPr/>
          </p:nvSpPr>
          <p:spPr>
            <a:xfrm>
              <a:off x="9781610" y="3166863"/>
              <a:ext cx="285226" cy="1426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A82EB5B-6BC2-4C8A-BE93-1E39264E101A}"/>
                </a:ext>
              </a:extLst>
            </p:cNvPr>
            <p:cNvSpPr/>
            <p:nvPr/>
          </p:nvSpPr>
          <p:spPr>
            <a:xfrm>
              <a:off x="9781610" y="3499157"/>
              <a:ext cx="285226" cy="14261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1558848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5259">
        <p159:morph option="byObject"/>
      </p:transition>
    </mc:Choice>
    <mc:Fallback xmlns="">
      <p:transition spd="slow" advTm="5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7.40741E-7 L 0.5017 -0.0011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078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-7.40741E-7 L -0.00013 0.00023 L 0.11628 -0.00139 C 0.11875 -0.00139 0.14115 -0.0037 0.1444 -0.00393 L 0.15456 -0.00139 C 0.15508 0.00046 0.15326 0.02755 0.153 0.03333 C 0.15326 0.0713 0.15326 0.10926 0.15378 0.14722 C 0.15378 0.15602 0.15456 0.16482 0.15456 0.17361 C 0.15456 0.17963 0.15417 0.18565 0.15378 0.19167 C 0.15365 0.19306 0.15378 0.1956 0.153 0.19583 C 0.14753 0.19769 0.14206 0.19676 0.13659 0.19722 C 0.12487 0.20417 0.13412 0.19931 0.10456 0.19722 C 0.10052 0.19699 0.09675 0.1963 0.09284 0.19583 L 0.07878 0.19445 L 0.03815 0.19583 C 0.03255 0.19607 0.02722 0.19699 0.02175 0.19722 C 0.01393 0.19745 0.00612 0.19722 -0.00169 0.19722 " pathEditMode="relative" rAng="0" ptsTypes="AAAAAAAAAAAAAAAAA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983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34545 -0.00348 L 0.34545 0.19514 L 0.50091 0.19791 " pathEditMode="relative" ptsTypes="AAAA">
                                      <p:cBhvr>
                                        <p:cTn id="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30" grpId="0" animBg="1"/>
      <p:bldP spid="30" grpId="1" animBg="1"/>
      <p:bldP spid="30" grpId="2" animBg="1"/>
      <p:bldP spid="32" grpId="0" animBg="1"/>
      <p:bldP spid="32" grpId="1" animBg="1"/>
      <p:bldP spid="32" grpId="2" animBg="1"/>
    </p:bldLst>
  </p:timing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85399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DETAILS TECHNIQUES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3A419B-E0AE-44C2-8685-AD706E815B34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01E922B-0A81-44BA-A416-70E64EB7F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3043" b="1368"/>
          <a:stretch/>
        </p:blipFill>
        <p:spPr>
          <a:xfrm>
            <a:off x="3498756" y="2778379"/>
            <a:ext cx="3414890" cy="905598"/>
          </a:xfrm>
          <a:prstGeom prst="rect">
            <a:avLst/>
          </a:prstGeom>
        </p:spPr>
      </p:pic>
      <p:grpSp>
        <p:nvGrpSpPr>
          <p:cNvPr id="75" name="Groupe 74">
            <a:extLst>
              <a:ext uri="{FF2B5EF4-FFF2-40B4-BE49-F238E27FC236}">
                <a16:creationId xmlns:a16="http://schemas.microsoft.com/office/drawing/2014/main" id="{F2468076-56EE-4469-B69D-0BB39A802C22}"/>
              </a:ext>
            </a:extLst>
          </p:cNvPr>
          <p:cNvGrpSpPr/>
          <p:nvPr/>
        </p:nvGrpSpPr>
        <p:grpSpPr>
          <a:xfrm>
            <a:off x="2821209" y="2118941"/>
            <a:ext cx="1296793" cy="1310059"/>
            <a:chOff x="2821209" y="2118941"/>
            <a:chExt cx="1296793" cy="1310059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5F2C17F6-535C-45E1-98A6-1C61CCBAF4B7}"/>
                </a:ext>
              </a:extLst>
            </p:cNvPr>
            <p:cNvGrpSpPr/>
            <p:nvPr/>
          </p:nvGrpSpPr>
          <p:grpSpPr>
            <a:xfrm flipH="1">
              <a:off x="2972071" y="2118941"/>
              <a:ext cx="1145931" cy="1310059"/>
              <a:chOff x="6216162" y="2118941"/>
              <a:chExt cx="1160584" cy="1310059"/>
            </a:xfrm>
          </p:grpSpPr>
          <p:cxnSp>
            <p:nvCxnSpPr>
              <p:cNvPr id="46" name="Connecteur : en angle 45">
                <a:extLst>
                  <a:ext uri="{FF2B5EF4-FFF2-40B4-BE49-F238E27FC236}">
                    <a16:creationId xmlns:a16="http://schemas.microsoft.com/office/drawing/2014/main" id="{E5B3B1CD-8023-4898-B223-A611B683E41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>
                <a:off x="6216162" y="2294793"/>
                <a:ext cx="879228" cy="448402"/>
              </a:xfrm>
              <a:prstGeom prst="bentConnector3">
                <a:avLst>
                  <a:gd name="adj1" fmla="val 37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3C70D103-4F53-4168-A9DB-1AA94958D3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5392" y="2294792"/>
                <a:ext cx="0" cy="351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FEA0E8-BE33-4457-95DB-95DE664CF2D9}"/>
                  </a:ext>
                </a:extLst>
              </p:cNvPr>
              <p:cNvSpPr/>
              <p:nvPr/>
            </p:nvSpPr>
            <p:spPr>
              <a:xfrm>
                <a:off x="6306979" y="2118941"/>
                <a:ext cx="703380" cy="35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CA6A3880-6860-4377-9130-CFF162A34D6A}"/>
                  </a:ext>
                </a:extLst>
              </p:cNvPr>
              <p:cNvCxnSpPr/>
              <p:nvPr/>
            </p:nvCxnSpPr>
            <p:spPr>
              <a:xfrm>
                <a:off x="6913646" y="2646491"/>
                <a:ext cx="392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B34079C5-762C-48D8-8E3D-14705BBFFA8C}"/>
                  </a:ext>
                </a:extLst>
              </p:cNvPr>
              <p:cNvCxnSpPr/>
              <p:nvPr/>
            </p:nvCxnSpPr>
            <p:spPr>
              <a:xfrm>
                <a:off x="6913646" y="2646491"/>
                <a:ext cx="181746" cy="272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2E73F540-A46C-4021-A0B5-5782318316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95393" y="2646490"/>
                <a:ext cx="211015" cy="2725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07E8CEC1-F9F1-49BD-A036-F0C8965D7AA5}"/>
                  </a:ext>
                </a:extLst>
              </p:cNvPr>
              <p:cNvCxnSpPr/>
              <p:nvPr/>
            </p:nvCxnSpPr>
            <p:spPr>
              <a:xfrm>
                <a:off x="6913646" y="2919046"/>
                <a:ext cx="4631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CCAEBA87-E4F2-460A-A488-B7F21839056C}"/>
                  </a:ext>
                </a:extLst>
              </p:cNvPr>
              <p:cNvCxnSpPr/>
              <p:nvPr/>
            </p:nvCxnSpPr>
            <p:spPr>
              <a:xfrm>
                <a:off x="7110027" y="2919046"/>
                <a:ext cx="0" cy="509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eur : en angle 53">
                <a:extLst>
                  <a:ext uri="{FF2B5EF4-FFF2-40B4-BE49-F238E27FC236}">
                    <a16:creationId xmlns:a16="http://schemas.microsoft.com/office/drawing/2014/main" id="{41B99BCB-93BB-431E-B51B-A90092071717}"/>
                  </a:ext>
                </a:extLst>
              </p:cNvPr>
              <p:cNvCxnSpPr/>
              <p:nvPr/>
            </p:nvCxnSpPr>
            <p:spPr>
              <a:xfrm rot="10800000">
                <a:off x="6216163" y="3305908"/>
                <a:ext cx="893865" cy="123092"/>
              </a:xfrm>
              <a:prstGeom prst="bentConnector3">
                <a:avLst>
                  <a:gd name="adj1" fmla="val 99181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" name="Connecteur : en arc 68">
              <a:extLst>
                <a:ext uri="{FF2B5EF4-FFF2-40B4-BE49-F238E27FC236}">
                  <a16:creationId xmlns:a16="http://schemas.microsoft.com/office/drawing/2014/main" id="{EC33FECB-8C82-47C7-A839-4E27A32AA1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41843" y="2984115"/>
              <a:ext cx="215398" cy="16442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 : en arc 70">
              <a:extLst>
                <a:ext uri="{FF2B5EF4-FFF2-40B4-BE49-F238E27FC236}">
                  <a16:creationId xmlns:a16="http://schemas.microsoft.com/office/drawing/2014/main" id="{46EBA63B-FA3B-4A1F-AAE4-30CF960BD3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95722" y="2984105"/>
              <a:ext cx="215398" cy="16442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e 73">
            <a:extLst>
              <a:ext uri="{FF2B5EF4-FFF2-40B4-BE49-F238E27FC236}">
                <a16:creationId xmlns:a16="http://schemas.microsoft.com/office/drawing/2014/main" id="{1EDE1507-CC1C-4A24-A99C-A01353A73725}"/>
              </a:ext>
            </a:extLst>
          </p:cNvPr>
          <p:cNvGrpSpPr/>
          <p:nvPr/>
        </p:nvGrpSpPr>
        <p:grpSpPr>
          <a:xfrm>
            <a:off x="6096000" y="2118941"/>
            <a:ext cx="1280746" cy="1310060"/>
            <a:chOff x="6096000" y="2118941"/>
            <a:chExt cx="1280746" cy="131006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5ACE888D-802C-4469-9B0B-52C4A37D1665}"/>
                </a:ext>
              </a:extLst>
            </p:cNvPr>
            <p:cNvGrpSpPr/>
            <p:nvPr/>
          </p:nvGrpSpPr>
          <p:grpSpPr>
            <a:xfrm>
              <a:off x="6096000" y="2118941"/>
              <a:ext cx="1280746" cy="1310060"/>
              <a:chOff x="6096000" y="2118941"/>
              <a:chExt cx="1280746" cy="1310060"/>
            </a:xfrm>
          </p:grpSpPr>
          <p:cxnSp>
            <p:nvCxnSpPr>
              <p:cNvPr id="21" name="Connecteur : en angle 20">
                <a:extLst>
                  <a:ext uri="{FF2B5EF4-FFF2-40B4-BE49-F238E27FC236}">
                    <a16:creationId xmlns:a16="http://schemas.microsoft.com/office/drawing/2014/main" id="{BCD3FB62-5966-4783-8416-3597060F0D3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294793"/>
                <a:ext cx="999392" cy="369276"/>
              </a:xfrm>
              <a:prstGeom prst="bentConnector3">
                <a:avLst>
                  <a:gd name="adj1" fmla="val 733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eur droit 24">
                <a:extLst>
                  <a:ext uri="{FF2B5EF4-FFF2-40B4-BE49-F238E27FC236}">
                    <a16:creationId xmlns:a16="http://schemas.microsoft.com/office/drawing/2014/main" id="{2C24955A-3576-477C-8C86-3E835DC02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5392" y="2294792"/>
                <a:ext cx="0" cy="3516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261AD1D-6E70-423A-BB82-005F722009E7}"/>
                  </a:ext>
                </a:extLst>
              </p:cNvPr>
              <p:cNvSpPr/>
              <p:nvPr/>
            </p:nvSpPr>
            <p:spPr>
              <a:xfrm>
                <a:off x="6306979" y="2118941"/>
                <a:ext cx="703380" cy="3517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29" name="Connecteur droit 28">
                <a:extLst>
                  <a:ext uri="{FF2B5EF4-FFF2-40B4-BE49-F238E27FC236}">
                    <a16:creationId xmlns:a16="http://schemas.microsoft.com/office/drawing/2014/main" id="{975CAE07-E223-4EC8-B1D0-67F109F93077}"/>
                  </a:ext>
                </a:extLst>
              </p:cNvPr>
              <p:cNvCxnSpPr/>
              <p:nvPr/>
            </p:nvCxnSpPr>
            <p:spPr>
              <a:xfrm>
                <a:off x="6913646" y="2646491"/>
                <a:ext cx="392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09F1C1EB-48F3-4EDE-83C4-D82BB848DF42}"/>
                  </a:ext>
                </a:extLst>
              </p:cNvPr>
              <p:cNvCxnSpPr/>
              <p:nvPr/>
            </p:nvCxnSpPr>
            <p:spPr>
              <a:xfrm>
                <a:off x="6913646" y="2646491"/>
                <a:ext cx="181746" cy="2725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31">
                <a:extLst>
                  <a:ext uri="{FF2B5EF4-FFF2-40B4-BE49-F238E27FC236}">
                    <a16:creationId xmlns:a16="http://schemas.microsoft.com/office/drawing/2014/main" id="{34EEF54E-3128-42EA-A261-85E94A301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95393" y="2646490"/>
                <a:ext cx="211015" cy="2725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eur droit 37">
                <a:extLst>
                  <a:ext uri="{FF2B5EF4-FFF2-40B4-BE49-F238E27FC236}">
                    <a16:creationId xmlns:a16="http://schemas.microsoft.com/office/drawing/2014/main" id="{78ED6A49-4210-4530-99C0-0187FA94CD3C}"/>
                  </a:ext>
                </a:extLst>
              </p:cNvPr>
              <p:cNvCxnSpPr/>
              <p:nvPr/>
            </p:nvCxnSpPr>
            <p:spPr>
              <a:xfrm>
                <a:off x="6913646" y="2919046"/>
                <a:ext cx="4631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eur droit 39">
                <a:extLst>
                  <a:ext uri="{FF2B5EF4-FFF2-40B4-BE49-F238E27FC236}">
                    <a16:creationId xmlns:a16="http://schemas.microsoft.com/office/drawing/2014/main" id="{95801BAE-2E5B-4554-AB2B-FB3933487B65}"/>
                  </a:ext>
                </a:extLst>
              </p:cNvPr>
              <p:cNvCxnSpPr/>
              <p:nvPr/>
            </p:nvCxnSpPr>
            <p:spPr>
              <a:xfrm>
                <a:off x="7110027" y="2919046"/>
                <a:ext cx="0" cy="50995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eur : en angle 41">
                <a:extLst>
                  <a:ext uri="{FF2B5EF4-FFF2-40B4-BE49-F238E27FC236}">
                    <a16:creationId xmlns:a16="http://schemas.microsoft.com/office/drawing/2014/main" id="{D3A83A11-A4EC-4410-8A07-834436BDD048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6096001" y="3305908"/>
                <a:ext cx="1014029" cy="123093"/>
              </a:xfrm>
              <a:prstGeom prst="bentConnector3">
                <a:avLst>
                  <a:gd name="adj1" fmla="val 101157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Connecteur : en arc 71">
              <a:extLst>
                <a:ext uri="{FF2B5EF4-FFF2-40B4-BE49-F238E27FC236}">
                  <a16:creationId xmlns:a16="http://schemas.microsoft.com/office/drawing/2014/main" id="{52F3FA76-215C-4E18-8934-1F217F1584B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875379" y="2984107"/>
              <a:ext cx="215398" cy="16442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cteur : en arc 72">
              <a:extLst>
                <a:ext uri="{FF2B5EF4-FFF2-40B4-BE49-F238E27FC236}">
                  <a16:creationId xmlns:a16="http://schemas.microsoft.com/office/drawing/2014/main" id="{5CD4DF09-C09F-47A5-AFEE-C71C920436A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729258" y="2984097"/>
              <a:ext cx="215398" cy="164423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262797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85399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DETAILS TECHNIQUES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3A419B-E0AE-44C2-8685-AD706E815B34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D4D635-F841-4863-A7FB-E258E90BE6E7}"/>
              </a:ext>
            </a:extLst>
          </p:cNvPr>
          <p:cNvSpPr/>
          <p:nvPr/>
        </p:nvSpPr>
        <p:spPr>
          <a:xfrm>
            <a:off x="2735580" y="1188720"/>
            <a:ext cx="5935980" cy="446532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B045806-FBD2-4BF8-ABE4-49C0DCEC662E}"/>
              </a:ext>
            </a:extLst>
          </p:cNvPr>
          <p:cNvSpPr/>
          <p:nvPr/>
        </p:nvSpPr>
        <p:spPr>
          <a:xfrm>
            <a:off x="4782038" y="3992692"/>
            <a:ext cx="1884575" cy="36084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QUITTER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50F9C9F6-5467-45AE-8DA4-E87299A826A3}"/>
              </a:ext>
            </a:extLst>
          </p:cNvPr>
          <p:cNvSpPr/>
          <p:nvPr/>
        </p:nvSpPr>
        <p:spPr>
          <a:xfrm>
            <a:off x="4782038" y="3086100"/>
            <a:ext cx="1884575" cy="360841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LANCER TEST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EAD5EC18-07EC-417A-BFBE-2442FD2F84EF}"/>
              </a:ext>
            </a:extLst>
          </p:cNvPr>
          <p:cNvSpPr/>
          <p:nvPr/>
        </p:nvSpPr>
        <p:spPr>
          <a:xfrm>
            <a:off x="4522315" y="1762272"/>
            <a:ext cx="2404020" cy="36084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>
                <a:solidFill>
                  <a:schemeClr val="tx1"/>
                </a:solidFill>
              </a:rPr>
              <a:t>TEST PXI 6509</a:t>
            </a:r>
          </a:p>
        </p:txBody>
      </p:sp>
    </p:spTree>
    <p:extLst>
      <p:ext uri="{BB962C8B-B14F-4D97-AF65-F5344CB8AC3E}">
        <p14:creationId xmlns:p14="http://schemas.microsoft.com/office/powerpoint/2010/main" val="223117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85399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DETAILS TECHNIQUES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3A419B-E0AE-44C2-8685-AD706E815B34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6C1B19C3-EFA2-4D22-B0E7-ADEAB2780A83}"/>
              </a:ext>
            </a:extLst>
          </p:cNvPr>
          <p:cNvGrpSpPr/>
          <p:nvPr/>
        </p:nvGrpSpPr>
        <p:grpSpPr>
          <a:xfrm rot="5400000">
            <a:off x="721187" y="3219232"/>
            <a:ext cx="5261059" cy="1003558"/>
            <a:chOff x="1784840" y="2338751"/>
            <a:chExt cx="8405395" cy="1565034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22BC62A7-08F5-42C5-AAC0-AA7888C96B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10" t="740" r="5787" b="49980"/>
            <a:stretch/>
          </p:blipFill>
          <p:spPr>
            <a:xfrm rot="16200000">
              <a:off x="3110394" y="1013199"/>
              <a:ext cx="1565032" cy="4216139"/>
            </a:xfrm>
            <a:prstGeom prst="rect">
              <a:avLst/>
            </a:prstGeom>
          </p:spPr>
        </p:pic>
        <p:pic>
          <p:nvPicPr>
            <p:cNvPr id="35" name="Image 34">
              <a:extLst>
                <a:ext uri="{FF2B5EF4-FFF2-40B4-BE49-F238E27FC236}">
                  <a16:creationId xmlns:a16="http://schemas.microsoft.com/office/drawing/2014/main" id="{3071A6AE-CDFD-479E-8E74-91BAA55928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10" t="49706" r="5787" b="1012"/>
            <a:stretch/>
          </p:blipFill>
          <p:spPr>
            <a:xfrm rot="16200000">
              <a:off x="7299648" y="1013198"/>
              <a:ext cx="1565033" cy="4216140"/>
            </a:xfrm>
            <a:prstGeom prst="rect">
              <a:avLst/>
            </a:prstGeom>
          </p:spPr>
        </p:pic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BD4D635-F841-4863-A7FB-E258E90BE6E7}"/>
              </a:ext>
            </a:extLst>
          </p:cNvPr>
          <p:cNvSpPr/>
          <p:nvPr/>
        </p:nvSpPr>
        <p:spPr>
          <a:xfrm>
            <a:off x="2690547" y="989901"/>
            <a:ext cx="6067559" cy="5423949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94" name="Picture 2" descr="Introduction to Progress Bars in PyQt5 | by Taven | Medium">
            <a:extLst>
              <a:ext uri="{FF2B5EF4-FFF2-40B4-BE49-F238E27FC236}">
                <a16:creationId xmlns:a16="http://schemas.microsoft.com/office/drawing/2014/main" id="{4E3BBD0E-4711-4634-950A-169451183A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6" t="35935" r="2006" b="42325"/>
          <a:stretch/>
        </p:blipFill>
        <p:spPr bwMode="auto">
          <a:xfrm>
            <a:off x="4361686" y="1212850"/>
            <a:ext cx="2801114" cy="19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222E8580-FDBB-4964-8803-655CB43B3AB3}"/>
              </a:ext>
            </a:extLst>
          </p:cNvPr>
          <p:cNvGrpSpPr/>
          <p:nvPr/>
        </p:nvGrpSpPr>
        <p:grpSpPr>
          <a:xfrm>
            <a:off x="3248928" y="1260781"/>
            <a:ext cx="45721" cy="4716000"/>
            <a:chOff x="3248928" y="1260782"/>
            <a:chExt cx="45721" cy="4723613"/>
          </a:xfrm>
        </p:grpSpPr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D431969D-F79B-4766-878D-44DE74C4898F}"/>
                </a:ext>
              </a:extLst>
            </p:cNvPr>
            <p:cNvGrpSpPr/>
            <p:nvPr/>
          </p:nvGrpSpPr>
          <p:grpSpPr>
            <a:xfrm>
              <a:off x="3248928" y="1260782"/>
              <a:ext cx="45721" cy="1535871"/>
              <a:chOff x="3248928" y="1260782"/>
              <a:chExt cx="45721" cy="1535871"/>
            </a:xfrm>
          </p:grpSpPr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B6EB5D7E-A5F2-4749-8CA6-D5042F88E455}"/>
                  </a:ext>
                </a:extLst>
              </p:cNvPr>
              <p:cNvGrpSpPr/>
              <p:nvPr/>
            </p:nvGrpSpPr>
            <p:grpSpPr>
              <a:xfrm>
                <a:off x="3248928" y="1260782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9" name="Groupe 8">
                  <a:extLst>
                    <a:ext uri="{FF2B5EF4-FFF2-40B4-BE49-F238E27FC236}">
                      <a16:creationId xmlns:a16="http://schemas.microsoft.com/office/drawing/2014/main" id="{683690DF-99DB-48F7-9B14-6DB7AA28DAAC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8" name="Groupe 7">
                    <a:extLst>
                      <a:ext uri="{FF2B5EF4-FFF2-40B4-BE49-F238E27FC236}">
                        <a16:creationId xmlns:a16="http://schemas.microsoft.com/office/drawing/2014/main" id="{A3CDC53D-2809-4D1E-A9D7-1E05B34CB63F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E2C8C70E-C9F5-4DA0-BEC8-288F87F6CB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1A7E8DA4-E513-4F9F-9194-C1F093454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76" name="Groupe 75">
                    <a:extLst>
                      <a:ext uri="{FF2B5EF4-FFF2-40B4-BE49-F238E27FC236}">
                        <a16:creationId xmlns:a16="http://schemas.microsoft.com/office/drawing/2014/main" id="{F344BAD5-A251-49F4-9BDD-C5109DDB4BEA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5C872C3A-7C89-4895-B49F-2C4451601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78" name="Rectangle 77">
                      <a:extLst>
                        <a:ext uri="{FF2B5EF4-FFF2-40B4-BE49-F238E27FC236}">
                          <a16:creationId xmlns:a16="http://schemas.microsoft.com/office/drawing/2014/main" id="{61036253-4166-48FB-AA1C-140ED1EBD6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79" name="Groupe 78">
                  <a:extLst>
                    <a:ext uri="{FF2B5EF4-FFF2-40B4-BE49-F238E27FC236}">
                      <a16:creationId xmlns:a16="http://schemas.microsoft.com/office/drawing/2014/main" id="{F068A10F-B8FA-4C2B-B52E-6DFB30489911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80" name="Groupe 79">
                    <a:extLst>
                      <a:ext uri="{FF2B5EF4-FFF2-40B4-BE49-F238E27FC236}">
                        <a16:creationId xmlns:a16="http://schemas.microsoft.com/office/drawing/2014/main" id="{247F1855-EA26-48CE-8CDD-D3C1D613C6A7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84" name="Rectangle 83">
                      <a:extLst>
                        <a:ext uri="{FF2B5EF4-FFF2-40B4-BE49-F238E27FC236}">
                          <a16:creationId xmlns:a16="http://schemas.microsoft.com/office/drawing/2014/main" id="{92392FA2-3746-4349-9A4E-D3ECD67184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5" name="Rectangle 84">
                      <a:extLst>
                        <a:ext uri="{FF2B5EF4-FFF2-40B4-BE49-F238E27FC236}">
                          <a16:creationId xmlns:a16="http://schemas.microsoft.com/office/drawing/2014/main" id="{4E21027A-7DAF-496A-8B86-8EFFB39DD9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81" name="Groupe 80">
                    <a:extLst>
                      <a:ext uri="{FF2B5EF4-FFF2-40B4-BE49-F238E27FC236}">
                        <a16:creationId xmlns:a16="http://schemas.microsoft.com/office/drawing/2014/main" id="{992D530E-9309-4658-B0F7-5B573682A518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82" name="Rectangle 81">
                      <a:extLst>
                        <a:ext uri="{FF2B5EF4-FFF2-40B4-BE49-F238E27FC236}">
                          <a16:creationId xmlns:a16="http://schemas.microsoft.com/office/drawing/2014/main" id="{D1DDB4BB-6184-4F0A-BD9E-3CF87C9D64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83" name="Rectangle 82">
                      <a:extLst>
                        <a:ext uri="{FF2B5EF4-FFF2-40B4-BE49-F238E27FC236}">
                          <a16:creationId xmlns:a16="http://schemas.microsoft.com/office/drawing/2014/main" id="{E57F5A95-835A-46A3-8FA0-86A33793A8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CCCB1EC4-3A6F-4350-A4F3-7EDFCC1BB4DC}"/>
                  </a:ext>
                </a:extLst>
              </p:cNvPr>
              <p:cNvGrpSpPr/>
              <p:nvPr/>
            </p:nvGrpSpPr>
            <p:grpSpPr>
              <a:xfrm>
                <a:off x="3248928" y="2059568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87" name="Groupe 86">
                  <a:extLst>
                    <a:ext uri="{FF2B5EF4-FFF2-40B4-BE49-F238E27FC236}">
                      <a16:creationId xmlns:a16="http://schemas.microsoft.com/office/drawing/2014/main" id="{167D9018-AED1-4D7A-A818-24BCDB1B98E3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95" name="Groupe 94">
                    <a:extLst>
                      <a:ext uri="{FF2B5EF4-FFF2-40B4-BE49-F238E27FC236}">
                        <a16:creationId xmlns:a16="http://schemas.microsoft.com/office/drawing/2014/main" id="{204DF076-DA1C-4AF4-BBB6-1630C4DC6F14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99" name="Rectangle 98">
                      <a:extLst>
                        <a:ext uri="{FF2B5EF4-FFF2-40B4-BE49-F238E27FC236}">
                          <a16:creationId xmlns:a16="http://schemas.microsoft.com/office/drawing/2014/main" id="{FDBF60E2-D9C6-44A7-86AE-149A27F5C1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7BE9BBB8-C349-48AE-B55E-A43CD49E0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96" name="Groupe 95">
                    <a:extLst>
                      <a:ext uri="{FF2B5EF4-FFF2-40B4-BE49-F238E27FC236}">
                        <a16:creationId xmlns:a16="http://schemas.microsoft.com/office/drawing/2014/main" id="{A12D24C1-90B9-49D4-8918-E63420F0878D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42805438-8AA6-45D1-8E86-C41F19683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8" name="Rectangle 97">
                      <a:extLst>
                        <a:ext uri="{FF2B5EF4-FFF2-40B4-BE49-F238E27FC236}">
                          <a16:creationId xmlns:a16="http://schemas.microsoft.com/office/drawing/2014/main" id="{1998716E-530A-41BD-A6D0-65F858F521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88" name="Groupe 87">
                  <a:extLst>
                    <a:ext uri="{FF2B5EF4-FFF2-40B4-BE49-F238E27FC236}">
                      <a16:creationId xmlns:a16="http://schemas.microsoft.com/office/drawing/2014/main" id="{2AB55390-055E-4750-8770-D8C9EFD6CBC3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89" name="Groupe 88">
                    <a:extLst>
                      <a:ext uri="{FF2B5EF4-FFF2-40B4-BE49-F238E27FC236}">
                        <a16:creationId xmlns:a16="http://schemas.microsoft.com/office/drawing/2014/main" id="{64C1FAB2-541E-4686-916E-618FE84383DA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93" name="Rectangle 92">
                      <a:extLst>
                        <a:ext uri="{FF2B5EF4-FFF2-40B4-BE49-F238E27FC236}">
                          <a16:creationId xmlns:a16="http://schemas.microsoft.com/office/drawing/2014/main" id="{2D404F27-CD52-4B2D-9951-A2D8002C31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4" name="Rectangle 93">
                      <a:extLst>
                        <a:ext uri="{FF2B5EF4-FFF2-40B4-BE49-F238E27FC236}">
                          <a16:creationId xmlns:a16="http://schemas.microsoft.com/office/drawing/2014/main" id="{1F0A9DD3-68DD-4C67-8E74-9DED96F42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90" name="Groupe 89">
                    <a:extLst>
                      <a:ext uri="{FF2B5EF4-FFF2-40B4-BE49-F238E27FC236}">
                        <a16:creationId xmlns:a16="http://schemas.microsoft.com/office/drawing/2014/main" id="{598E3DB6-C960-490A-80C1-FD23DB2E1BDC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91" name="Rectangle 90">
                      <a:extLst>
                        <a:ext uri="{FF2B5EF4-FFF2-40B4-BE49-F238E27FC236}">
                          <a16:creationId xmlns:a16="http://schemas.microsoft.com/office/drawing/2014/main" id="{EE7387A0-2683-486A-B416-940BE33EA8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DA1E3472-F8DA-4241-8032-3CC7E8614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01" name="Groupe 100">
              <a:extLst>
                <a:ext uri="{FF2B5EF4-FFF2-40B4-BE49-F238E27FC236}">
                  <a16:creationId xmlns:a16="http://schemas.microsoft.com/office/drawing/2014/main" id="{F7BDB93E-4D31-4A62-9F7C-F74402248ADC}"/>
                </a:ext>
              </a:extLst>
            </p:cNvPr>
            <p:cNvGrpSpPr/>
            <p:nvPr/>
          </p:nvGrpSpPr>
          <p:grpSpPr>
            <a:xfrm>
              <a:off x="3248928" y="2858354"/>
              <a:ext cx="45721" cy="1535871"/>
              <a:chOff x="3248928" y="1260782"/>
              <a:chExt cx="45721" cy="1535871"/>
            </a:xfrm>
          </p:grpSpPr>
          <p:grpSp>
            <p:nvGrpSpPr>
              <p:cNvPr id="102" name="Groupe 101">
                <a:extLst>
                  <a:ext uri="{FF2B5EF4-FFF2-40B4-BE49-F238E27FC236}">
                    <a16:creationId xmlns:a16="http://schemas.microsoft.com/office/drawing/2014/main" id="{B92C196F-CA26-46EF-B971-ADE508F76A33}"/>
                  </a:ext>
                </a:extLst>
              </p:cNvPr>
              <p:cNvGrpSpPr/>
              <p:nvPr/>
            </p:nvGrpSpPr>
            <p:grpSpPr>
              <a:xfrm>
                <a:off x="3248928" y="1260782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118" name="Groupe 117">
                  <a:extLst>
                    <a:ext uri="{FF2B5EF4-FFF2-40B4-BE49-F238E27FC236}">
                      <a16:creationId xmlns:a16="http://schemas.microsoft.com/office/drawing/2014/main" id="{6F06769D-4C0D-4599-9A1D-DC607474D646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26" name="Groupe 125">
                    <a:extLst>
                      <a:ext uri="{FF2B5EF4-FFF2-40B4-BE49-F238E27FC236}">
                        <a16:creationId xmlns:a16="http://schemas.microsoft.com/office/drawing/2014/main" id="{ECBA4C2C-9A67-4E47-8000-F67A9E2C7A90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30" name="Rectangle 129">
                      <a:extLst>
                        <a:ext uri="{FF2B5EF4-FFF2-40B4-BE49-F238E27FC236}">
                          <a16:creationId xmlns:a16="http://schemas.microsoft.com/office/drawing/2014/main" id="{A4DAE467-86D1-4A71-B0BC-00A270FCDD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31" name="Rectangle 130">
                      <a:extLst>
                        <a:ext uri="{FF2B5EF4-FFF2-40B4-BE49-F238E27FC236}">
                          <a16:creationId xmlns:a16="http://schemas.microsoft.com/office/drawing/2014/main" id="{2B6DDF95-25EA-4436-A602-3D7652092E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27" name="Groupe 126">
                    <a:extLst>
                      <a:ext uri="{FF2B5EF4-FFF2-40B4-BE49-F238E27FC236}">
                        <a16:creationId xmlns:a16="http://schemas.microsoft.com/office/drawing/2014/main" id="{C249E256-4CE9-4493-83AF-ADEB551FEFB9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28" name="Rectangle 127">
                      <a:extLst>
                        <a:ext uri="{FF2B5EF4-FFF2-40B4-BE49-F238E27FC236}">
                          <a16:creationId xmlns:a16="http://schemas.microsoft.com/office/drawing/2014/main" id="{A9DE65A9-9078-43F2-830C-D715D86435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9" name="Rectangle 128">
                      <a:extLst>
                        <a:ext uri="{FF2B5EF4-FFF2-40B4-BE49-F238E27FC236}">
                          <a16:creationId xmlns:a16="http://schemas.microsoft.com/office/drawing/2014/main" id="{533645F9-15C1-4925-8F5E-483031E810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19" name="Groupe 118">
                  <a:extLst>
                    <a:ext uri="{FF2B5EF4-FFF2-40B4-BE49-F238E27FC236}">
                      <a16:creationId xmlns:a16="http://schemas.microsoft.com/office/drawing/2014/main" id="{EBD5B0FB-7252-4E73-8272-E47CBB91AE23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20" name="Groupe 119">
                    <a:extLst>
                      <a:ext uri="{FF2B5EF4-FFF2-40B4-BE49-F238E27FC236}">
                        <a16:creationId xmlns:a16="http://schemas.microsoft.com/office/drawing/2014/main" id="{EB12D499-191B-475B-BF25-380A29278A34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24" name="Rectangle 123">
                      <a:extLst>
                        <a:ext uri="{FF2B5EF4-FFF2-40B4-BE49-F238E27FC236}">
                          <a16:creationId xmlns:a16="http://schemas.microsoft.com/office/drawing/2014/main" id="{F682C0C3-1D4B-4AAB-8332-71692F9886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5" name="Rectangle 124">
                      <a:extLst>
                        <a:ext uri="{FF2B5EF4-FFF2-40B4-BE49-F238E27FC236}">
                          <a16:creationId xmlns:a16="http://schemas.microsoft.com/office/drawing/2014/main" id="{FDE9D145-3123-48AD-9609-96DDA2CCB4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21" name="Groupe 120">
                    <a:extLst>
                      <a:ext uri="{FF2B5EF4-FFF2-40B4-BE49-F238E27FC236}">
                        <a16:creationId xmlns:a16="http://schemas.microsoft.com/office/drawing/2014/main" id="{C9179989-4429-45E5-983E-8301DB387525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98049A75-6989-40AF-B717-7CCC4690A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3" name="Rectangle 122">
                      <a:extLst>
                        <a:ext uri="{FF2B5EF4-FFF2-40B4-BE49-F238E27FC236}">
                          <a16:creationId xmlns:a16="http://schemas.microsoft.com/office/drawing/2014/main" id="{DA3BCDD4-0A49-4AB4-AD30-3CD47D41FA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03" name="Groupe 102">
                <a:extLst>
                  <a:ext uri="{FF2B5EF4-FFF2-40B4-BE49-F238E27FC236}">
                    <a16:creationId xmlns:a16="http://schemas.microsoft.com/office/drawing/2014/main" id="{D568DBB4-C054-4488-8C41-B3FE775EA8F1}"/>
                  </a:ext>
                </a:extLst>
              </p:cNvPr>
              <p:cNvGrpSpPr/>
              <p:nvPr/>
            </p:nvGrpSpPr>
            <p:grpSpPr>
              <a:xfrm>
                <a:off x="3248928" y="2059568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104" name="Groupe 103">
                  <a:extLst>
                    <a:ext uri="{FF2B5EF4-FFF2-40B4-BE49-F238E27FC236}">
                      <a16:creationId xmlns:a16="http://schemas.microsoft.com/office/drawing/2014/main" id="{EE48EA64-4A83-4BDF-A8A5-E9BF127FD2B4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12" name="Groupe 111">
                    <a:extLst>
                      <a:ext uri="{FF2B5EF4-FFF2-40B4-BE49-F238E27FC236}">
                        <a16:creationId xmlns:a16="http://schemas.microsoft.com/office/drawing/2014/main" id="{CA7E3C35-80F7-426F-88BB-4C5DFFA2FE31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A7D5FA20-4A91-4BB9-BF80-74D40BE15C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81AB0A1D-3985-4BA3-9474-59F5D94379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13" name="Groupe 112">
                    <a:extLst>
                      <a:ext uri="{FF2B5EF4-FFF2-40B4-BE49-F238E27FC236}">
                        <a16:creationId xmlns:a16="http://schemas.microsoft.com/office/drawing/2014/main" id="{78789471-D2F8-4EFC-8204-2EEDE896199C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FDD0C30C-DD7B-445C-9D48-24A684D63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5" name="Rectangle 114">
                      <a:extLst>
                        <a:ext uri="{FF2B5EF4-FFF2-40B4-BE49-F238E27FC236}">
                          <a16:creationId xmlns:a16="http://schemas.microsoft.com/office/drawing/2014/main" id="{D765EEC6-7966-4387-AC6A-6377C692E1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05" name="Groupe 104">
                  <a:extLst>
                    <a:ext uri="{FF2B5EF4-FFF2-40B4-BE49-F238E27FC236}">
                      <a16:creationId xmlns:a16="http://schemas.microsoft.com/office/drawing/2014/main" id="{4F34A261-B70E-41F8-9A53-78965B08AF6C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06" name="Groupe 105">
                    <a:extLst>
                      <a:ext uri="{FF2B5EF4-FFF2-40B4-BE49-F238E27FC236}">
                        <a16:creationId xmlns:a16="http://schemas.microsoft.com/office/drawing/2014/main" id="{FE88F0ED-857C-4CA4-AF7B-1736429FF9B9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2587FD22-DF8A-4366-9FC8-2A59B70016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C26DB39A-564C-4141-BF8E-9845EA6215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07" name="Groupe 106">
                    <a:extLst>
                      <a:ext uri="{FF2B5EF4-FFF2-40B4-BE49-F238E27FC236}">
                        <a16:creationId xmlns:a16="http://schemas.microsoft.com/office/drawing/2014/main" id="{C2178814-BB35-4D66-89C8-353621BB301E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932F3440-F992-4A7D-AFE4-48B07C0CE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B1790C99-358B-4654-A86B-2F6224A722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32" name="Groupe 131">
              <a:extLst>
                <a:ext uri="{FF2B5EF4-FFF2-40B4-BE49-F238E27FC236}">
                  <a16:creationId xmlns:a16="http://schemas.microsoft.com/office/drawing/2014/main" id="{63BD9413-3512-4ED8-B84D-AC85174F26C2}"/>
                </a:ext>
              </a:extLst>
            </p:cNvPr>
            <p:cNvGrpSpPr/>
            <p:nvPr/>
          </p:nvGrpSpPr>
          <p:grpSpPr>
            <a:xfrm>
              <a:off x="3248928" y="4448524"/>
              <a:ext cx="45721" cy="1535871"/>
              <a:chOff x="3248928" y="1260782"/>
              <a:chExt cx="45721" cy="1535871"/>
            </a:xfrm>
          </p:grpSpPr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85BF0FAE-EC59-42AD-B776-8831CD319FF5}"/>
                  </a:ext>
                </a:extLst>
              </p:cNvPr>
              <p:cNvGrpSpPr/>
              <p:nvPr/>
            </p:nvGrpSpPr>
            <p:grpSpPr>
              <a:xfrm>
                <a:off x="3248928" y="1260782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149" name="Groupe 148">
                  <a:extLst>
                    <a:ext uri="{FF2B5EF4-FFF2-40B4-BE49-F238E27FC236}">
                      <a16:creationId xmlns:a16="http://schemas.microsoft.com/office/drawing/2014/main" id="{EB04156A-86F8-48E7-BFD3-667ECAF4092D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57" name="Groupe 156">
                    <a:extLst>
                      <a:ext uri="{FF2B5EF4-FFF2-40B4-BE49-F238E27FC236}">
                        <a16:creationId xmlns:a16="http://schemas.microsoft.com/office/drawing/2014/main" id="{CE790211-4D1C-4966-ACB4-F1287956FF90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61" name="Rectangle 160">
                      <a:extLst>
                        <a:ext uri="{FF2B5EF4-FFF2-40B4-BE49-F238E27FC236}">
                          <a16:creationId xmlns:a16="http://schemas.microsoft.com/office/drawing/2014/main" id="{76E815F3-7F96-434A-B2D5-0D584926AB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395185EC-ABC2-4E98-B352-3CC0A46385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8" name="Groupe 157">
                    <a:extLst>
                      <a:ext uri="{FF2B5EF4-FFF2-40B4-BE49-F238E27FC236}">
                        <a16:creationId xmlns:a16="http://schemas.microsoft.com/office/drawing/2014/main" id="{F1806BF0-948C-4B32-B67B-CF3C518BB61A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7A6A72A2-67E0-415E-964B-0ED632D78E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0" name="Rectangle 159">
                      <a:extLst>
                        <a:ext uri="{FF2B5EF4-FFF2-40B4-BE49-F238E27FC236}">
                          <a16:creationId xmlns:a16="http://schemas.microsoft.com/office/drawing/2014/main" id="{C22F1487-47B8-40AB-9F13-1F77F8302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50" name="Groupe 149">
                  <a:extLst>
                    <a:ext uri="{FF2B5EF4-FFF2-40B4-BE49-F238E27FC236}">
                      <a16:creationId xmlns:a16="http://schemas.microsoft.com/office/drawing/2014/main" id="{D5CB96B5-F36A-4FCE-AF42-821B99E0CAF2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51" name="Groupe 150">
                    <a:extLst>
                      <a:ext uri="{FF2B5EF4-FFF2-40B4-BE49-F238E27FC236}">
                        <a16:creationId xmlns:a16="http://schemas.microsoft.com/office/drawing/2014/main" id="{9110E6D7-1EAD-410F-80F7-342A1999FD43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302933FA-32CA-4A9D-BFB2-1E89C5F6B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DE532481-5F03-4B37-8867-FC0EDF92D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52" name="Groupe 151">
                    <a:extLst>
                      <a:ext uri="{FF2B5EF4-FFF2-40B4-BE49-F238E27FC236}">
                        <a16:creationId xmlns:a16="http://schemas.microsoft.com/office/drawing/2014/main" id="{134E0B79-A2D4-449A-8113-4B3683665C3A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91E01F41-4F90-4666-A4C5-9B97F43125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34DDA2B3-AD6A-4D10-A9B5-739D806AB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34" name="Groupe 133">
                <a:extLst>
                  <a:ext uri="{FF2B5EF4-FFF2-40B4-BE49-F238E27FC236}">
                    <a16:creationId xmlns:a16="http://schemas.microsoft.com/office/drawing/2014/main" id="{47CF31E0-59B3-4778-BAAD-46F9FDC63734}"/>
                  </a:ext>
                </a:extLst>
              </p:cNvPr>
              <p:cNvGrpSpPr/>
              <p:nvPr/>
            </p:nvGrpSpPr>
            <p:grpSpPr>
              <a:xfrm>
                <a:off x="3248928" y="2059568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135" name="Groupe 134">
                  <a:extLst>
                    <a:ext uri="{FF2B5EF4-FFF2-40B4-BE49-F238E27FC236}">
                      <a16:creationId xmlns:a16="http://schemas.microsoft.com/office/drawing/2014/main" id="{A4396184-1DC3-4FC8-B3D5-92124ABA476C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43" name="Groupe 142">
                    <a:extLst>
                      <a:ext uri="{FF2B5EF4-FFF2-40B4-BE49-F238E27FC236}">
                        <a16:creationId xmlns:a16="http://schemas.microsoft.com/office/drawing/2014/main" id="{C008C1F9-3F62-4DC3-9755-037892B451D6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47" name="Rectangle 146">
                      <a:extLst>
                        <a:ext uri="{FF2B5EF4-FFF2-40B4-BE49-F238E27FC236}">
                          <a16:creationId xmlns:a16="http://schemas.microsoft.com/office/drawing/2014/main" id="{E862DE59-47A2-42DC-B659-063B312F79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8" name="Rectangle 147">
                      <a:extLst>
                        <a:ext uri="{FF2B5EF4-FFF2-40B4-BE49-F238E27FC236}">
                          <a16:creationId xmlns:a16="http://schemas.microsoft.com/office/drawing/2014/main" id="{1744E512-094E-487F-BD6F-CC69B2F707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44" name="Groupe 143">
                    <a:extLst>
                      <a:ext uri="{FF2B5EF4-FFF2-40B4-BE49-F238E27FC236}">
                        <a16:creationId xmlns:a16="http://schemas.microsoft.com/office/drawing/2014/main" id="{E95355F2-709E-487C-83B9-71947232C43A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45" name="Rectangle 144">
                      <a:extLst>
                        <a:ext uri="{FF2B5EF4-FFF2-40B4-BE49-F238E27FC236}">
                          <a16:creationId xmlns:a16="http://schemas.microsoft.com/office/drawing/2014/main" id="{840D8867-97B3-4515-B1DE-B6DF9AB4C8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6" name="Rectangle 145">
                      <a:extLst>
                        <a:ext uri="{FF2B5EF4-FFF2-40B4-BE49-F238E27FC236}">
                          <a16:creationId xmlns:a16="http://schemas.microsoft.com/office/drawing/2014/main" id="{F752687D-0C8D-4184-B608-2793118172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36" name="Groupe 135">
                  <a:extLst>
                    <a:ext uri="{FF2B5EF4-FFF2-40B4-BE49-F238E27FC236}">
                      <a16:creationId xmlns:a16="http://schemas.microsoft.com/office/drawing/2014/main" id="{DA45DED3-1D3B-4DEE-8B2F-41BA0FA4100B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37" name="Groupe 136">
                    <a:extLst>
                      <a:ext uri="{FF2B5EF4-FFF2-40B4-BE49-F238E27FC236}">
                        <a16:creationId xmlns:a16="http://schemas.microsoft.com/office/drawing/2014/main" id="{37ED19E0-E32C-49FB-BDE9-4C6322DB9B90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41" name="Rectangle 140">
                      <a:extLst>
                        <a:ext uri="{FF2B5EF4-FFF2-40B4-BE49-F238E27FC236}">
                          <a16:creationId xmlns:a16="http://schemas.microsoft.com/office/drawing/2014/main" id="{CDF4EFD9-B15F-426D-9B0C-F6FCE123A6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2" name="Rectangle 141">
                      <a:extLst>
                        <a:ext uri="{FF2B5EF4-FFF2-40B4-BE49-F238E27FC236}">
                          <a16:creationId xmlns:a16="http://schemas.microsoft.com/office/drawing/2014/main" id="{039D85E1-909E-4B91-A068-B73AB0CD5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38" name="Groupe 137">
                    <a:extLst>
                      <a:ext uri="{FF2B5EF4-FFF2-40B4-BE49-F238E27FC236}">
                        <a16:creationId xmlns:a16="http://schemas.microsoft.com/office/drawing/2014/main" id="{75DC9AA1-9009-4E04-AC27-D16273FE69B1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39" name="Rectangle 138">
                      <a:extLst>
                        <a:ext uri="{FF2B5EF4-FFF2-40B4-BE49-F238E27FC236}">
                          <a16:creationId xmlns:a16="http://schemas.microsoft.com/office/drawing/2014/main" id="{BD96897F-D7DD-4BFB-8A53-70F272915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40" name="Rectangle 139">
                      <a:extLst>
                        <a:ext uri="{FF2B5EF4-FFF2-40B4-BE49-F238E27FC236}">
                          <a16:creationId xmlns:a16="http://schemas.microsoft.com/office/drawing/2014/main" id="{FBF8E497-60C5-458B-AC02-29025063C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</p:grpSp>
          </p:grpSp>
        </p:grpSp>
      </p:grpSp>
      <p:grpSp>
        <p:nvGrpSpPr>
          <p:cNvPr id="163" name="Groupe 162">
            <a:extLst>
              <a:ext uri="{FF2B5EF4-FFF2-40B4-BE49-F238E27FC236}">
                <a16:creationId xmlns:a16="http://schemas.microsoft.com/office/drawing/2014/main" id="{FAF6DB97-E821-48F8-92D4-961435EC7233}"/>
              </a:ext>
            </a:extLst>
          </p:cNvPr>
          <p:cNvGrpSpPr/>
          <p:nvPr/>
        </p:nvGrpSpPr>
        <p:grpSpPr>
          <a:xfrm>
            <a:off x="3377516" y="1260782"/>
            <a:ext cx="45721" cy="4723613"/>
            <a:chOff x="3248928" y="1260782"/>
            <a:chExt cx="45721" cy="4723613"/>
          </a:xfrm>
        </p:grpSpPr>
        <p:grpSp>
          <p:nvGrpSpPr>
            <p:cNvPr id="164" name="Groupe 163">
              <a:extLst>
                <a:ext uri="{FF2B5EF4-FFF2-40B4-BE49-F238E27FC236}">
                  <a16:creationId xmlns:a16="http://schemas.microsoft.com/office/drawing/2014/main" id="{A9EDF473-B635-4CA7-812F-5B3C62C299A2}"/>
                </a:ext>
              </a:extLst>
            </p:cNvPr>
            <p:cNvGrpSpPr/>
            <p:nvPr/>
          </p:nvGrpSpPr>
          <p:grpSpPr>
            <a:xfrm>
              <a:off x="3248928" y="1260782"/>
              <a:ext cx="45721" cy="1535871"/>
              <a:chOff x="3248928" y="1260782"/>
              <a:chExt cx="45721" cy="1535871"/>
            </a:xfrm>
          </p:grpSpPr>
          <p:grpSp>
            <p:nvGrpSpPr>
              <p:cNvPr id="227" name="Groupe 226">
                <a:extLst>
                  <a:ext uri="{FF2B5EF4-FFF2-40B4-BE49-F238E27FC236}">
                    <a16:creationId xmlns:a16="http://schemas.microsoft.com/office/drawing/2014/main" id="{4569D8CA-4519-4EFD-8702-B8971E100D7F}"/>
                  </a:ext>
                </a:extLst>
              </p:cNvPr>
              <p:cNvGrpSpPr/>
              <p:nvPr/>
            </p:nvGrpSpPr>
            <p:grpSpPr>
              <a:xfrm>
                <a:off x="3248928" y="1260782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243" name="Groupe 242">
                  <a:extLst>
                    <a:ext uri="{FF2B5EF4-FFF2-40B4-BE49-F238E27FC236}">
                      <a16:creationId xmlns:a16="http://schemas.microsoft.com/office/drawing/2014/main" id="{2C29DECD-F52F-406E-A77E-8C92F28F59E6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251" name="Groupe 250">
                    <a:extLst>
                      <a:ext uri="{FF2B5EF4-FFF2-40B4-BE49-F238E27FC236}">
                        <a16:creationId xmlns:a16="http://schemas.microsoft.com/office/drawing/2014/main" id="{85696CD4-9E19-4308-BDB3-59E5E3F5F242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55" name="Rectangle 254">
                      <a:extLst>
                        <a:ext uri="{FF2B5EF4-FFF2-40B4-BE49-F238E27FC236}">
                          <a16:creationId xmlns:a16="http://schemas.microsoft.com/office/drawing/2014/main" id="{DCD83C7A-AF31-43FC-AF0F-5E05612C95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56" name="Rectangle 255">
                      <a:extLst>
                        <a:ext uri="{FF2B5EF4-FFF2-40B4-BE49-F238E27FC236}">
                          <a16:creationId xmlns:a16="http://schemas.microsoft.com/office/drawing/2014/main" id="{BC96DA3A-09CC-4F39-A88D-61DB015140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52" name="Groupe 251">
                    <a:extLst>
                      <a:ext uri="{FF2B5EF4-FFF2-40B4-BE49-F238E27FC236}">
                        <a16:creationId xmlns:a16="http://schemas.microsoft.com/office/drawing/2014/main" id="{A85B56D3-F47E-494B-9E5F-C6E38A437330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53" name="Rectangle 252">
                      <a:extLst>
                        <a:ext uri="{FF2B5EF4-FFF2-40B4-BE49-F238E27FC236}">
                          <a16:creationId xmlns:a16="http://schemas.microsoft.com/office/drawing/2014/main" id="{A5AB1EB2-AB94-48A3-AA9C-73D1882FD8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54" name="Rectangle 253">
                      <a:extLst>
                        <a:ext uri="{FF2B5EF4-FFF2-40B4-BE49-F238E27FC236}">
                          <a16:creationId xmlns:a16="http://schemas.microsoft.com/office/drawing/2014/main" id="{CBD43F86-8345-4D87-B038-95505CA25C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44" name="Groupe 243">
                  <a:extLst>
                    <a:ext uri="{FF2B5EF4-FFF2-40B4-BE49-F238E27FC236}">
                      <a16:creationId xmlns:a16="http://schemas.microsoft.com/office/drawing/2014/main" id="{31996271-5EA0-48BA-8BA3-4BEA603C3D34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245" name="Groupe 244">
                    <a:extLst>
                      <a:ext uri="{FF2B5EF4-FFF2-40B4-BE49-F238E27FC236}">
                        <a16:creationId xmlns:a16="http://schemas.microsoft.com/office/drawing/2014/main" id="{FC48AC41-112A-411F-A114-2B4C2E2E1AE5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49" name="Rectangle 248">
                      <a:extLst>
                        <a:ext uri="{FF2B5EF4-FFF2-40B4-BE49-F238E27FC236}">
                          <a16:creationId xmlns:a16="http://schemas.microsoft.com/office/drawing/2014/main" id="{8BF8B1A0-0C39-4937-8E61-467370A75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50" name="Rectangle 249">
                      <a:extLst>
                        <a:ext uri="{FF2B5EF4-FFF2-40B4-BE49-F238E27FC236}">
                          <a16:creationId xmlns:a16="http://schemas.microsoft.com/office/drawing/2014/main" id="{BD7B0526-1C4D-46D7-8702-EC649124BE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46" name="Groupe 245">
                    <a:extLst>
                      <a:ext uri="{FF2B5EF4-FFF2-40B4-BE49-F238E27FC236}">
                        <a16:creationId xmlns:a16="http://schemas.microsoft.com/office/drawing/2014/main" id="{92A51DC8-3B8C-48CA-8AFB-84E4828E8D33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47" name="Rectangle 246">
                      <a:extLst>
                        <a:ext uri="{FF2B5EF4-FFF2-40B4-BE49-F238E27FC236}">
                          <a16:creationId xmlns:a16="http://schemas.microsoft.com/office/drawing/2014/main" id="{BBA85FB3-C2ED-40CA-8944-654B4EB492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8" name="Rectangle 247">
                      <a:extLst>
                        <a:ext uri="{FF2B5EF4-FFF2-40B4-BE49-F238E27FC236}">
                          <a16:creationId xmlns:a16="http://schemas.microsoft.com/office/drawing/2014/main" id="{849E3CC8-2EE1-41F4-BFAB-D007B2C9E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228" name="Groupe 227">
                <a:extLst>
                  <a:ext uri="{FF2B5EF4-FFF2-40B4-BE49-F238E27FC236}">
                    <a16:creationId xmlns:a16="http://schemas.microsoft.com/office/drawing/2014/main" id="{4D4B87E3-AD56-4750-8658-040770785744}"/>
                  </a:ext>
                </a:extLst>
              </p:cNvPr>
              <p:cNvGrpSpPr/>
              <p:nvPr/>
            </p:nvGrpSpPr>
            <p:grpSpPr>
              <a:xfrm>
                <a:off x="3248928" y="2059568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229" name="Groupe 228">
                  <a:extLst>
                    <a:ext uri="{FF2B5EF4-FFF2-40B4-BE49-F238E27FC236}">
                      <a16:creationId xmlns:a16="http://schemas.microsoft.com/office/drawing/2014/main" id="{3B6C1424-47D6-4425-8B2F-EB84987CC869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237" name="Groupe 236">
                    <a:extLst>
                      <a:ext uri="{FF2B5EF4-FFF2-40B4-BE49-F238E27FC236}">
                        <a16:creationId xmlns:a16="http://schemas.microsoft.com/office/drawing/2014/main" id="{D0C42E00-ADC5-4FE6-80EC-3363106A7018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41" name="Rectangle 240">
                      <a:extLst>
                        <a:ext uri="{FF2B5EF4-FFF2-40B4-BE49-F238E27FC236}">
                          <a16:creationId xmlns:a16="http://schemas.microsoft.com/office/drawing/2014/main" id="{C147F58A-EB07-4102-96F6-627DBFEC58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2" name="Rectangle 241">
                      <a:extLst>
                        <a:ext uri="{FF2B5EF4-FFF2-40B4-BE49-F238E27FC236}">
                          <a16:creationId xmlns:a16="http://schemas.microsoft.com/office/drawing/2014/main" id="{CCEF2FFE-16E9-47A3-A038-E35FD9CD51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38" name="Groupe 237">
                    <a:extLst>
                      <a:ext uri="{FF2B5EF4-FFF2-40B4-BE49-F238E27FC236}">
                        <a16:creationId xmlns:a16="http://schemas.microsoft.com/office/drawing/2014/main" id="{C6369205-2699-461B-BF3D-85A6C5EA60FE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39" name="Rectangle 238">
                      <a:extLst>
                        <a:ext uri="{FF2B5EF4-FFF2-40B4-BE49-F238E27FC236}">
                          <a16:creationId xmlns:a16="http://schemas.microsoft.com/office/drawing/2014/main" id="{26A6E7BB-F2EC-4DCD-9153-FBF9A517FE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40" name="Rectangle 239">
                      <a:extLst>
                        <a:ext uri="{FF2B5EF4-FFF2-40B4-BE49-F238E27FC236}">
                          <a16:creationId xmlns:a16="http://schemas.microsoft.com/office/drawing/2014/main" id="{A3C7B99E-A053-43F3-A898-7E640CC411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30" name="Groupe 229">
                  <a:extLst>
                    <a:ext uri="{FF2B5EF4-FFF2-40B4-BE49-F238E27FC236}">
                      <a16:creationId xmlns:a16="http://schemas.microsoft.com/office/drawing/2014/main" id="{DEF9E4F2-576D-4EB1-BDC5-0027B9858641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231" name="Groupe 230">
                    <a:extLst>
                      <a:ext uri="{FF2B5EF4-FFF2-40B4-BE49-F238E27FC236}">
                        <a16:creationId xmlns:a16="http://schemas.microsoft.com/office/drawing/2014/main" id="{98AC8F4A-F0FC-49B6-8E81-5A1C979D30FC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35" name="Rectangle 234">
                      <a:extLst>
                        <a:ext uri="{FF2B5EF4-FFF2-40B4-BE49-F238E27FC236}">
                          <a16:creationId xmlns:a16="http://schemas.microsoft.com/office/drawing/2014/main" id="{7701F4F8-9377-415C-BE77-7827A8AE1D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6" name="Rectangle 235">
                      <a:extLst>
                        <a:ext uri="{FF2B5EF4-FFF2-40B4-BE49-F238E27FC236}">
                          <a16:creationId xmlns:a16="http://schemas.microsoft.com/office/drawing/2014/main" id="{CB8E67B4-6A29-4A8F-985C-33403D6DF9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32" name="Groupe 231">
                    <a:extLst>
                      <a:ext uri="{FF2B5EF4-FFF2-40B4-BE49-F238E27FC236}">
                        <a16:creationId xmlns:a16="http://schemas.microsoft.com/office/drawing/2014/main" id="{ED938317-B8DD-4F4B-BBDE-F52181BC8EF9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33" name="Rectangle 232">
                      <a:extLst>
                        <a:ext uri="{FF2B5EF4-FFF2-40B4-BE49-F238E27FC236}">
                          <a16:creationId xmlns:a16="http://schemas.microsoft.com/office/drawing/2014/main" id="{A7319609-5957-42C5-9F5D-648E0D01C6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34" name="Rectangle 233">
                      <a:extLst>
                        <a:ext uri="{FF2B5EF4-FFF2-40B4-BE49-F238E27FC236}">
                          <a16:creationId xmlns:a16="http://schemas.microsoft.com/office/drawing/2014/main" id="{10A42C47-0EA4-4DEE-870B-6F3F1304DF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65" name="Groupe 164">
              <a:extLst>
                <a:ext uri="{FF2B5EF4-FFF2-40B4-BE49-F238E27FC236}">
                  <a16:creationId xmlns:a16="http://schemas.microsoft.com/office/drawing/2014/main" id="{54C1ED95-9C1C-4C91-90C0-4406C6D0F68D}"/>
                </a:ext>
              </a:extLst>
            </p:cNvPr>
            <p:cNvGrpSpPr/>
            <p:nvPr/>
          </p:nvGrpSpPr>
          <p:grpSpPr>
            <a:xfrm>
              <a:off x="3248928" y="2858354"/>
              <a:ext cx="45721" cy="1535871"/>
              <a:chOff x="3248928" y="1260782"/>
              <a:chExt cx="45721" cy="1535871"/>
            </a:xfrm>
          </p:grpSpPr>
          <p:grpSp>
            <p:nvGrpSpPr>
              <p:cNvPr id="197" name="Groupe 196">
                <a:extLst>
                  <a:ext uri="{FF2B5EF4-FFF2-40B4-BE49-F238E27FC236}">
                    <a16:creationId xmlns:a16="http://schemas.microsoft.com/office/drawing/2014/main" id="{3F901763-A37C-40E0-B05C-934D3C0352CA}"/>
                  </a:ext>
                </a:extLst>
              </p:cNvPr>
              <p:cNvGrpSpPr/>
              <p:nvPr/>
            </p:nvGrpSpPr>
            <p:grpSpPr>
              <a:xfrm>
                <a:off x="3248928" y="1260782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213" name="Groupe 212">
                  <a:extLst>
                    <a:ext uri="{FF2B5EF4-FFF2-40B4-BE49-F238E27FC236}">
                      <a16:creationId xmlns:a16="http://schemas.microsoft.com/office/drawing/2014/main" id="{EE710CF5-F8DF-4032-AAE3-2B5B9E6F3755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221" name="Groupe 220">
                    <a:extLst>
                      <a:ext uri="{FF2B5EF4-FFF2-40B4-BE49-F238E27FC236}">
                        <a16:creationId xmlns:a16="http://schemas.microsoft.com/office/drawing/2014/main" id="{956159AF-B472-436C-B626-E8976E705C20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25" name="Rectangle 224">
                      <a:extLst>
                        <a:ext uri="{FF2B5EF4-FFF2-40B4-BE49-F238E27FC236}">
                          <a16:creationId xmlns:a16="http://schemas.microsoft.com/office/drawing/2014/main" id="{1F1B5EBC-66CC-48B2-AA8F-53D576984A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6" name="Rectangle 225">
                      <a:extLst>
                        <a:ext uri="{FF2B5EF4-FFF2-40B4-BE49-F238E27FC236}">
                          <a16:creationId xmlns:a16="http://schemas.microsoft.com/office/drawing/2014/main" id="{8CB1E963-E8CB-4487-B96B-085A39D8C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22" name="Groupe 221">
                    <a:extLst>
                      <a:ext uri="{FF2B5EF4-FFF2-40B4-BE49-F238E27FC236}">
                        <a16:creationId xmlns:a16="http://schemas.microsoft.com/office/drawing/2014/main" id="{BD831B69-F8F6-46B9-8336-9692184A060F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23" name="Rectangle 222">
                      <a:extLst>
                        <a:ext uri="{FF2B5EF4-FFF2-40B4-BE49-F238E27FC236}">
                          <a16:creationId xmlns:a16="http://schemas.microsoft.com/office/drawing/2014/main" id="{0CAB05D3-479F-43E3-83B5-C89FCA0E7D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4" name="Rectangle 223">
                      <a:extLst>
                        <a:ext uri="{FF2B5EF4-FFF2-40B4-BE49-F238E27FC236}">
                          <a16:creationId xmlns:a16="http://schemas.microsoft.com/office/drawing/2014/main" id="{70BC4270-B3D7-4D6E-8FBC-9987B6BDC8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14" name="Groupe 213">
                  <a:extLst>
                    <a:ext uri="{FF2B5EF4-FFF2-40B4-BE49-F238E27FC236}">
                      <a16:creationId xmlns:a16="http://schemas.microsoft.com/office/drawing/2014/main" id="{28FCD547-9D5D-4110-8EBE-F2B5E1E8F003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215" name="Groupe 214">
                    <a:extLst>
                      <a:ext uri="{FF2B5EF4-FFF2-40B4-BE49-F238E27FC236}">
                        <a16:creationId xmlns:a16="http://schemas.microsoft.com/office/drawing/2014/main" id="{653BBB5B-3555-418C-B32F-AD32AD91FFB0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19" name="Rectangle 218">
                      <a:extLst>
                        <a:ext uri="{FF2B5EF4-FFF2-40B4-BE49-F238E27FC236}">
                          <a16:creationId xmlns:a16="http://schemas.microsoft.com/office/drawing/2014/main" id="{6B4BA4AF-1A71-4A56-9C10-802A749A98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20" name="Rectangle 219">
                      <a:extLst>
                        <a:ext uri="{FF2B5EF4-FFF2-40B4-BE49-F238E27FC236}">
                          <a16:creationId xmlns:a16="http://schemas.microsoft.com/office/drawing/2014/main" id="{AE2A6E55-E318-4123-BE2C-42D4E39EED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16" name="Groupe 215">
                    <a:extLst>
                      <a:ext uri="{FF2B5EF4-FFF2-40B4-BE49-F238E27FC236}">
                        <a16:creationId xmlns:a16="http://schemas.microsoft.com/office/drawing/2014/main" id="{5E225064-5054-4753-B531-3B6E3D25E0D3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17" name="Rectangle 216">
                      <a:extLst>
                        <a:ext uri="{FF2B5EF4-FFF2-40B4-BE49-F238E27FC236}">
                          <a16:creationId xmlns:a16="http://schemas.microsoft.com/office/drawing/2014/main" id="{B4A17824-6595-44B1-9EE1-D212C707B3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18" name="Rectangle 217">
                      <a:extLst>
                        <a:ext uri="{FF2B5EF4-FFF2-40B4-BE49-F238E27FC236}">
                          <a16:creationId xmlns:a16="http://schemas.microsoft.com/office/drawing/2014/main" id="{39989378-499A-4F83-996B-635AFB7780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98" name="Groupe 197">
                <a:extLst>
                  <a:ext uri="{FF2B5EF4-FFF2-40B4-BE49-F238E27FC236}">
                    <a16:creationId xmlns:a16="http://schemas.microsoft.com/office/drawing/2014/main" id="{7E39FCF2-865E-4E4C-8F3E-535A0E6B384D}"/>
                  </a:ext>
                </a:extLst>
              </p:cNvPr>
              <p:cNvGrpSpPr/>
              <p:nvPr/>
            </p:nvGrpSpPr>
            <p:grpSpPr>
              <a:xfrm>
                <a:off x="3248928" y="2059568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199" name="Groupe 198">
                  <a:extLst>
                    <a:ext uri="{FF2B5EF4-FFF2-40B4-BE49-F238E27FC236}">
                      <a16:creationId xmlns:a16="http://schemas.microsoft.com/office/drawing/2014/main" id="{DA7446BB-DA8C-449C-8C18-793ED0E3FD02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207" name="Groupe 206">
                    <a:extLst>
                      <a:ext uri="{FF2B5EF4-FFF2-40B4-BE49-F238E27FC236}">
                        <a16:creationId xmlns:a16="http://schemas.microsoft.com/office/drawing/2014/main" id="{E3D41912-8B2E-487A-8C00-7BE9B1A278E4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11" name="Rectangle 210">
                      <a:extLst>
                        <a:ext uri="{FF2B5EF4-FFF2-40B4-BE49-F238E27FC236}">
                          <a16:creationId xmlns:a16="http://schemas.microsoft.com/office/drawing/2014/main" id="{63BB7EF0-3277-42BE-B71F-B84DEC4477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12" name="Rectangle 211">
                      <a:extLst>
                        <a:ext uri="{FF2B5EF4-FFF2-40B4-BE49-F238E27FC236}">
                          <a16:creationId xmlns:a16="http://schemas.microsoft.com/office/drawing/2014/main" id="{EA4BF093-6F9F-4E8B-8AA4-C12A4C41C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08" name="Groupe 207">
                    <a:extLst>
                      <a:ext uri="{FF2B5EF4-FFF2-40B4-BE49-F238E27FC236}">
                        <a16:creationId xmlns:a16="http://schemas.microsoft.com/office/drawing/2014/main" id="{FD34D730-C598-4DEB-A362-031151D2FD81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09" name="Rectangle 208">
                      <a:extLst>
                        <a:ext uri="{FF2B5EF4-FFF2-40B4-BE49-F238E27FC236}">
                          <a16:creationId xmlns:a16="http://schemas.microsoft.com/office/drawing/2014/main" id="{36021544-676D-49E2-86B2-C9159F8BEC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AC1D5724-8F79-4323-BC84-A5ABAD0D0C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200" name="Groupe 199">
                  <a:extLst>
                    <a:ext uri="{FF2B5EF4-FFF2-40B4-BE49-F238E27FC236}">
                      <a16:creationId xmlns:a16="http://schemas.microsoft.com/office/drawing/2014/main" id="{7C23B0C7-76BC-4B1F-A712-8713DD307581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201" name="Groupe 200">
                    <a:extLst>
                      <a:ext uri="{FF2B5EF4-FFF2-40B4-BE49-F238E27FC236}">
                        <a16:creationId xmlns:a16="http://schemas.microsoft.com/office/drawing/2014/main" id="{DA35A5F3-5E6F-462B-AD7A-2036AC6A231D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05" name="Rectangle 204">
                      <a:extLst>
                        <a:ext uri="{FF2B5EF4-FFF2-40B4-BE49-F238E27FC236}">
                          <a16:creationId xmlns:a16="http://schemas.microsoft.com/office/drawing/2014/main" id="{3594F185-6E0B-4D2D-BC51-3016FE2A4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6" name="Rectangle 205">
                      <a:extLst>
                        <a:ext uri="{FF2B5EF4-FFF2-40B4-BE49-F238E27FC236}">
                          <a16:creationId xmlns:a16="http://schemas.microsoft.com/office/drawing/2014/main" id="{9C9BA478-E260-4526-B024-C6ADBA2CA7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202" name="Groupe 201">
                    <a:extLst>
                      <a:ext uri="{FF2B5EF4-FFF2-40B4-BE49-F238E27FC236}">
                        <a16:creationId xmlns:a16="http://schemas.microsoft.com/office/drawing/2014/main" id="{8B9FAE42-459E-474C-AEDE-3015A30CB8F5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203" name="Rectangle 202">
                      <a:extLst>
                        <a:ext uri="{FF2B5EF4-FFF2-40B4-BE49-F238E27FC236}">
                          <a16:creationId xmlns:a16="http://schemas.microsoft.com/office/drawing/2014/main" id="{103BCE88-AD93-4606-9E6A-5A550D68A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204" name="Rectangle 203">
                      <a:extLst>
                        <a:ext uri="{FF2B5EF4-FFF2-40B4-BE49-F238E27FC236}">
                          <a16:creationId xmlns:a16="http://schemas.microsoft.com/office/drawing/2014/main" id="{C161FC03-1FE4-44B5-BABC-376D9617EA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166" name="Groupe 165">
              <a:extLst>
                <a:ext uri="{FF2B5EF4-FFF2-40B4-BE49-F238E27FC236}">
                  <a16:creationId xmlns:a16="http://schemas.microsoft.com/office/drawing/2014/main" id="{02E8E1F9-FFDF-403A-8EE9-2DA6A39BCD43}"/>
                </a:ext>
              </a:extLst>
            </p:cNvPr>
            <p:cNvGrpSpPr/>
            <p:nvPr/>
          </p:nvGrpSpPr>
          <p:grpSpPr>
            <a:xfrm>
              <a:off x="3248928" y="4448524"/>
              <a:ext cx="45721" cy="1535871"/>
              <a:chOff x="3248928" y="1260782"/>
              <a:chExt cx="45721" cy="1535871"/>
            </a:xfrm>
          </p:grpSpPr>
          <p:grpSp>
            <p:nvGrpSpPr>
              <p:cNvPr id="167" name="Groupe 166">
                <a:extLst>
                  <a:ext uri="{FF2B5EF4-FFF2-40B4-BE49-F238E27FC236}">
                    <a16:creationId xmlns:a16="http://schemas.microsoft.com/office/drawing/2014/main" id="{600463FF-D00F-4CC9-9369-A7F7590F66FD}"/>
                  </a:ext>
                </a:extLst>
              </p:cNvPr>
              <p:cNvGrpSpPr/>
              <p:nvPr/>
            </p:nvGrpSpPr>
            <p:grpSpPr>
              <a:xfrm>
                <a:off x="3248928" y="1260782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183" name="Groupe 182">
                  <a:extLst>
                    <a:ext uri="{FF2B5EF4-FFF2-40B4-BE49-F238E27FC236}">
                      <a16:creationId xmlns:a16="http://schemas.microsoft.com/office/drawing/2014/main" id="{B515D52A-9FEB-47C9-8ABE-04377F90BA01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91" name="Groupe 190">
                    <a:extLst>
                      <a:ext uri="{FF2B5EF4-FFF2-40B4-BE49-F238E27FC236}">
                        <a16:creationId xmlns:a16="http://schemas.microsoft.com/office/drawing/2014/main" id="{D89A3C37-81F4-4533-8E9A-139CC38DDAC3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95" name="Rectangle 194">
                      <a:extLst>
                        <a:ext uri="{FF2B5EF4-FFF2-40B4-BE49-F238E27FC236}">
                          <a16:creationId xmlns:a16="http://schemas.microsoft.com/office/drawing/2014/main" id="{DE8B699A-A447-40E1-9005-A3CC6E4072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6" name="Rectangle 195">
                      <a:extLst>
                        <a:ext uri="{FF2B5EF4-FFF2-40B4-BE49-F238E27FC236}">
                          <a16:creationId xmlns:a16="http://schemas.microsoft.com/office/drawing/2014/main" id="{386D07CC-04A7-4641-95DA-67318A20A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92" name="Groupe 191">
                    <a:extLst>
                      <a:ext uri="{FF2B5EF4-FFF2-40B4-BE49-F238E27FC236}">
                        <a16:creationId xmlns:a16="http://schemas.microsoft.com/office/drawing/2014/main" id="{8B819988-716B-4ECE-B30E-899E17434AFB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93" name="Rectangle 192">
                      <a:extLst>
                        <a:ext uri="{FF2B5EF4-FFF2-40B4-BE49-F238E27FC236}">
                          <a16:creationId xmlns:a16="http://schemas.microsoft.com/office/drawing/2014/main" id="{90622D8E-C286-426A-AA8F-97022C6EE4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4" name="Rectangle 193">
                      <a:extLst>
                        <a:ext uri="{FF2B5EF4-FFF2-40B4-BE49-F238E27FC236}">
                          <a16:creationId xmlns:a16="http://schemas.microsoft.com/office/drawing/2014/main" id="{B2438B31-03B0-4565-A9E5-E4842F960A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84" name="Groupe 183">
                  <a:extLst>
                    <a:ext uri="{FF2B5EF4-FFF2-40B4-BE49-F238E27FC236}">
                      <a16:creationId xmlns:a16="http://schemas.microsoft.com/office/drawing/2014/main" id="{61BAA777-7CB3-481E-973C-93895451D165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85" name="Groupe 184">
                    <a:extLst>
                      <a:ext uri="{FF2B5EF4-FFF2-40B4-BE49-F238E27FC236}">
                        <a16:creationId xmlns:a16="http://schemas.microsoft.com/office/drawing/2014/main" id="{9A60FDEA-DE30-4F99-B4F5-822E3A6847AE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7F94AB35-EE97-4B54-ACAA-1A789072C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A4708BB6-D9B6-45BC-852D-EBA08EAEA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86" name="Groupe 185">
                    <a:extLst>
                      <a:ext uri="{FF2B5EF4-FFF2-40B4-BE49-F238E27FC236}">
                        <a16:creationId xmlns:a16="http://schemas.microsoft.com/office/drawing/2014/main" id="{0817C30D-29AA-457B-9A3E-27FBF2F5F42D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E46FD38C-514E-4C2A-ABF3-A6F2FFB55A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82DD8C64-1778-427D-8811-D656CEC531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</p:grpSp>
          <p:grpSp>
            <p:nvGrpSpPr>
              <p:cNvPr id="168" name="Groupe 167">
                <a:extLst>
                  <a:ext uri="{FF2B5EF4-FFF2-40B4-BE49-F238E27FC236}">
                    <a16:creationId xmlns:a16="http://schemas.microsoft.com/office/drawing/2014/main" id="{BF5A8B11-0F05-4F1E-967A-981EB857CA3B}"/>
                  </a:ext>
                </a:extLst>
              </p:cNvPr>
              <p:cNvGrpSpPr/>
              <p:nvPr/>
            </p:nvGrpSpPr>
            <p:grpSpPr>
              <a:xfrm>
                <a:off x="3248928" y="2059568"/>
                <a:ext cx="45721" cy="737085"/>
                <a:chOff x="3248928" y="1260782"/>
                <a:chExt cx="45721" cy="737085"/>
              </a:xfrm>
            </p:grpSpPr>
            <p:grpSp>
              <p:nvGrpSpPr>
                <p:cNvPr id="169" name="Groupe 168">
                  <a:extLst>
                    <a:ext uri="{FF2B5EF4-FFF2-40B4-BE49-F238E27FC236}">
                      <a16:creationId xmlns:a16="http://schemas.microsoft.com/office/drawing/2014/main" id="{667DE5DA-ACA7-46A6-9C9D-9E87871EDE26}"/>
                    </a:ext>
                  </a:extLst>
                </p:cNvPr>
                <p:cNvGrpSpPr/>
                <p:nvPr/>
              </p:nvGrpSpPr>
              <p:grpSpPr>
                <a:xfrm>
                  <a:off x="3248929" y="1260782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77" name="Groupe 176">
                    <a:extLst>
                      <a:ext uri="{FF2B5EF4-FFF2-40B4-BE49-F238E27FC236}">
                        <a16:creationId xmlns:a16="http://schemas.microsoft.com/office/drawing/2014/main" id="{33AF8EED-A521-4F03-BB41-C09F707E1B40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FC1835C7-9B66-47BE-BE3D-9EE4D12B30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4F38EE4D-C537-44E7-9614-DB81C0D566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78" name="Groupe 177">
                    <a:extLst>
                      <a:ext uri="{FF2B5EF4-FFF2-40B4-BE49-F238E27FC236}">
                        <a16:creationId xmlns:a16="http://schemas.microsoft.com/office/drawing/2014/main" id="{7A3DFC2C-80C1-4FAC-AB55-C75029483A83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7FA3FEB4-96AB-47FA-969D-C599EBBAE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8334D096-779D-406A-8991-ADC2D57880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</p:grpSp>
            <p:grpSp>
              <p:nvGrpSpPr>
                <p:cNvPr id="170" name="Groupe 169">
                  <a:extLst>
                    <a:ext uri="{FF2B5EF4-FFF2-40B4-BE49-F238E27FC236}">
                      <a16:creationId xmlns:a16="http://schemas.microsoft.com/office/drawing/2014/main" id="{A721E313-C256-4E51-92DE-8E6775FC45BE}"/>
                    </a:ext>
                  </a:extLst>
                </p:cNvPr>
                <p:cNvGrpSpPr/>
                <p:nvPr/>
              </p:nvGrpSpPr>
              <p:grpSpPr>
                <a:xfrm>
                  <a:off x="3248928" y="1656868"/>
                  <a:ext cx="45720" cy="340999"/>
                  <a:chOff x="3248929" y="1260782"/>
                  <a:chExt cx="45720" cy="340999"/>
                </a:xfrm>
              </p:grpSpPr>
              <p:grpSp>
                <p:nvGrpSpPr>
                  <p:cNvPr id="171" name="Groupe 170">
                    <a:extLst>
                      <a:ext uri="{FF2B5EF4-FFF2-40B4-BE49-F238E27FC236}">
                        <a16:creationId xmlns:a16="http://schemas.microsoft.com/office/drawing/2014/main" id="{1F134200-40D8-4318-99EF-B376D90FC17C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30" y="1260782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75" name="Rectangle 174">
                      <a:extLst>
                        <a:ext uri="{FF2B5EF4-FFF2-40B4-BE49-F238E27FC236}">
                          <a16:creationId xmlns:a16="http://schemas.microsoft.com/office/drawing/2014/main" id="{9EF877A2-AE2E-4249-B461-AA0A71AE5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6" name="Rectangle 175">
                      <a:extLst>
                        <a:ext uri="{FF2B5EF4-FFF2-40B4-BE49-F238E27FC236}">
                          <a16:creationId xmlns:a16="http://schemas.microsoft.com/office/drawing/2014/main" id="{E979CFB0-2EEE-4899-9EA9-4D3B193091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grpSp>
                <p:nvGrpSpPr>
                  <p:cNvPr id="172" name="Groupe 171">
                    <a:extLst>
                      <a:ext uri="{FF2B5EF4-FFF2-40B4-BE49-F238E27FC236}">
                        <a16:creationId xmlns:a16="http://schemas.microsoft.com/office/drawing/2014/main" id="{F0EB3C86-6A03-4CA2-BBCA-42EC541890D0}"/>
                      </a:ext>
                    </a:extLst>
                  </p:cNvPr>
                  <p:cNvGrpSpPr/>
                  <p:nvPr/>
                </p:nvGrpSpPr>
                <p:grpSpPr>
                  <a:xfrm>
                    <a:off x="3248929" y="1458431"/>
                    <a:ext cx="45719" cy="143350"/>
                    <a:chOff x="3248930" y="1260782"/>
                    <a:chExt cx="45719" cy="143350"/>
                  </a:xfrm>
                </p:grpSpPr>
                <p:sp>
                  <p:nvSpPr>
                    <p:cNvPr id="173" name="Rectangle 172">
                      <a:extLst>
                        <a:ext uri="{FF2B5EF4-FFF2-40B4-BE49-F238E27FC236}">
                          <a16:creationId xmlns:a16="http://schemas.microsoft.com/office/drawing/2014/main" id="{0824EC72-B515-42CD-A44B-6888A9B934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260782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74" name="Rectangle 173">
                      <a:extLst>
                        <a:ext uri="{FF2B5EF4-FFF2-40B4-BE49-F238E27FC236}">
                          <a16:creationId xmlns:a16="http://schemas.microsoft.com/office/drawing/2014/main" id="{385706C8-AB8B-4E4A-8F90-E883B21AD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48930" y="1358413"/>
                      <a:ext cx="45719" cy="45719"/>
                    </a:xfrm>
                    <a:prstGeom prst="rect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</p:grpSp>
            </p:grpSp>
          </p:grpSp>
        </p:grpSp>
      </p:grpSp>
      <p:sp>
        <p:nvSpPr>
          <p:cNvPr id="257" name="Rectangle 256">
            <a:extLst>
              <a:ext uri="{FF2B5EF4-FFF2-40B4-BE49-F238E27FC236}">
                <a16:creationId xmlns:a16="http://schemas.microsoft.com/office/drawing/2014/main" id="{5153B47B-EC61-42CE-B3C6-9BFE86EF2CAE}"/>
              </a:ext>
            </a:extLst>
          </p:cNvPr>
          <p:cNvSpPr/>
          <p:nvPr/>
        </p:nvSpPr>
        <p:spPr>
          <a:xfrm>
            <a:off x="4201002" y="1864229"/>
            <a:ext cx="93600" cy="94194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A1CA71CC-A972-4249-B005-58CB25496A60}"/>
              </a:ext>
            </a:extLst>
          </p:cNvPr>
          <p:cNvSpPr/>
          <p:nvPr/>
        </p:nvSpPr>
        <p:spPr>
          <a:xfrm>
            <a:off x="4201002" y="2034004"/>
            <a:ext cx="93600" cy="94194"/>
          </a:xfrm>
          <a:prstGeom prst="rect">
            <a:avLst/>
          </a:prstGeom>
          <a:solidFill>
            <a:srgbClr val="00B05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75FF9A30-31E1-410F-8366-7296C67B8BD3}"/>
              </a:ext>
            </a:extLst>
          </p:cNvPr>
          <p:cNvSpPr/>
          <p:nvPr/>
        </p:nvSpPr>
        <p:spPr>
          <a:xfrm>
            <a:off x="4201002" y="2201398"/>
            <a:ext cx="93600" cy="94194"/>
          </a:xfrm>
          <a:prstGeom prst="rect">
            <a:avLst/>
          </a:prstGeom>
          <a:solidFill>
            <a:srgbClr val="FFC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A077AE1-B21B-425A-A1C3-427B550870F0}"/>
              </a:ext>
            </a:extLst>
          </p:cNvPr>
          <p:cNvSpPr/>
          <p:nvPr/>
        </p:nvSpPr>
        <p:spPr>
          <a:xfrm>
            <a:off x="4201002" y="2368792"/>
            <a:ext cx="93600" cy="94194"/>
          </a:xfrm>
          <a:prstGeom prst="rect">
            <a:avLst/>
          </a:prstGeom>
          <a:solidFill>
            <a:srgbClr val="FF0000"/>
          </a:solidFill>
          <a:ln w="127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C1AAB9DF-F062-4260-BD43-B7C3CD1D5389}"/>
              </a:ext>
            </a:extLst>
          </p:cNvPr>
          <p:cNvSpPr/>
          <p:nvPr/>
        </p:nvSpPr>
        <p:spPr>
          <a:xfrm>
            <a:off x="4012886" y="1602017"/>
            <a:ext cx="1884575" cy="949185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Légende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4608CCF-CD71-4DBA-8D55-B81424B84FFF}"/>
              </a:ext>
            </a:extLst>
          </p:cNvPr>
          <p:cNvSpPr txBox="1"/>
          <p:nvPr/>
        </p:nvSpPr>
        <p:spPr>
          <a:xfrm>
            <a:off x="4247802" y="1785866"/>
            <a:ext cx="1123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En cours de test</a:t>
            </a:r>
          </a:p>
        </p:txBody>
      </p:sp>
      <p:sp>
        <p:nvSpPr>
          <p:cNvPr id="262" name="ZoneTexte 261">
            <a:extLst>
              <a:ext uri="{FF2B5EF4-FFF2-40B4-BE49-F238E27FC236}">
                <a16:creationId xmlns:a16="http://schemas.microsoft.com/office/drawing/2014/main" id="{B877B22B-A2AA-4953-80D2-289081805E9D}"/>
              </a:ext>
            </a:extLst>
          </p:cNvPr>
          <p:cNvSpPr txBox="1"/>
          <p:nvPr/>
        </p:nvSpPr>
        <p:spPr>
          <a:xfrm>
            <a:off x="4247802" y="1953686"/>
            <a:ext cx="1123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OK</a:t>
            </a:r>
          </a:p>
        </p:txBody>
      </p:sp>
      <p:sp>
        <p:nvSpPr>
          <p:cNvPr id="263" name="ZoneTexte 262">
            <a:extLst>
              <a:ext uri="{FF2B5EF4-FFF2-40B4-BE49-F238E27FC236}">
                <a16:creationId xmlns:a16="http://schemas.microsoft.com/office/drawing/2014/main" id="{DC6A0F72-E9B6-4F56-A1EE-C2A8FF068CC6}"/>
              </a:ext>
            </a:extLst>
          </p:cNvPr>
          <p:cNvSpPr txBox="1"/>
          <p:nvPr/>
        </p:nvSpPr>
        <p:spPr>
          <a:xfrm>
            <a:off x="4251121" y="2125384"/>
            <a:ext cx="1123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1 défaillance</a:t>
            </a:r>
          </a:p>
        </p:txBody>
      </p:sp>
      <p:sp>
        <p:nvSpPr>
          <p:cNvPr id="264" name="ZoneTexte 263">
            <a:extLst>
              <a:ext uri="{FF2B5EF4-FFF2-40B4-BE49-F238E27FC236}">
                <a16:creationId xmlns:a16="http://schemas.microsoft.com/office/drawing/2014/main" id="{7895E35B-3854-4A57-865E-D965F790CD12}"/>
              </a:ext>
            </a:extLst>
          </p:cNvPr>
          <p:cNvSpPr txBox="1"/>
          <p:nvPr/>
        </p:nvSpPr>
        <p:spPr>
          <a:xfrm>
            <a:off x="4254440" y="2297266"/>
            <a:ext cx="1123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2 défaillance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EB045806-FBD2-4BF8-ABE4-49C0DCEC662E}"/>
              </a:ext>
            </a:extLst>
          </p:cNvPr>
          <p:cNvSpPr/>
          <p:nvPr/>
        </p:nvSpPr>
        <p:spPr>
          <a:xfrm>
            <a:off x="4144470" y="5984395"/>
            <a:ext cx="1884575" cy="24839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Quitter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50F9C9F6-5467-45AE-8DA4-E87299A826A3}"/>
              </a:ext>
            </a:extLst>
          </p:cNvPr>
          <p:cNvSpPr/>
          <p:nvPr/>
        </p:nvSpPr>
        <p:spPr>
          <a:xfrm>
            <a:off x="6431201" y="5976781"/>
            <a:ext cx="1884575" cy="248396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Enregistrer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E40D9F47-B8CD-4095-8B7F-D183D2330AC8}"/>
              </a:ext>
            </a:extLst>
          </p:cNvPr>
          <p:cNvSpPr/>
          <p:nvPr/>
        </p:nvSpPr>
        <p:spPr>
          <a:xfrm>
            <a:off x="6085578" y="1673028"/>
            <a:ext cx="2575822" cy="412828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200" dirty="0">
                <a:solidFill>
                  <a:schemeClr val="tx1"/>
                </a:solidFill>
              </a:rPr>
              <a:t>En cours… </a:t>
            </a:r>
          </a:p>
          <a:p>
            <a:r>
              <a:rPr lang="fr-FR" sz="1200" dirty="0">
                <a:solidFill>
                  <a:schemeClr val="tx1"/>
                </a:solidFill>
              </a:rPr>
              <a:t>P X.Y : entrée 	OK/NOK</a:t>
            </a:r>
          </a:p>
          <a:p>
            <a:r>
              <a:rPr lang="fr-FR" sz="1200" dirty="0">
                <a:solidFill>
                  <a:schemeClr val="tx1"/>
                </a:solidFill>
              </a:rPr>
              <a:t>P X.Y : sortie	OK/NOK</a:t>
            </a:r>
          </a:p>
          <a:p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r>
              <a:rPr lang="fr-FR" sz="1200" dirty="0">
                <a:solidFill>
                  <a:schemeClr val="tx1"/>
                </a:solidFill>
              </a:rPr>
              <a:t>.</a:t>
            </a: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dirty="0">
                <a:solidFill>
                  <a:schemeClr val="tx1"/>
                </a:solidFill>
              </a:rPr>
              <a:t>Résumé :</a:t>
            </a:r>
          </a:p>
          <a:p>
            <a:r>
              <a:rPr lang="fr-FR" sz="1200" dirty="0">
                <a:solidFill>
                  <a:schemeClr val="tx1"/>
                </a:solidFill>
              </a:rPr>
              <a:t>Carte OK/NOK</a:t>
            </a:r>
          </a:p>
          <a:p>
            <a:r>
              <a:rPr lang="fr-FR" sz="1200" dirty="0">
                <a:solidFill>
                  <a:schemeClr val="tx1"/>
                </a:solidFill>
              </a:rPr>
              <a:t>X I/O fonctionnelles /96</a:t>
            </a:r>
          </a:p>
          <a:p>
            <a:r>
              <a:rPr lang="fr-FR" sz="1200" dirty="0">
                <a:solidFill>
                  <a:schemeClr val="tx1"/>
                </a:solidFill>
              </a:rPr>
              <a:t>X entrée /96</a:t>
            </a:r>
          </a:p>
          <a:p>
            <a:r>
              <a:rPr lang="fr-FR" sz="1200" dirty="0">
                <a:solidFill>
                  <a:schemeClr val="tx1"/>
                </a:solidFill>
              </a:rPr>
              <a:t>X sortie /96</a:t>
            </a:r>
          </a:p>
        </p:txBody>
      </p:sp>
    </p:spTree>
    <p:extLst>
      <p:ext uri="{BB962C8B-B14F-4D97-AF65-F5344CB8AC3E}">
        <p14:creationId xmlns:p14="http://schemas.microsoft.com/office/powerpoint/2010/main" val="26026603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85399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CHOIX DES FOURNISSEURS</a:t>
            </a:r>
          </a:p>
        </p:txBody>
      </p:sp>
      <p:sp>
        <p:nvSpPr>
          <p:cNvPr id="66" name="TextBox 5">
            <a:extLst>
              <a:ext uri="{FF2B5EF4-FFF2-40B4-BE49-F238E27FC236}">
                <a16:creationId xmlns:a16="http://schemas.microsoft.com/office/drawing/2014/main" id="{38DCA2A1-06B8-41EB-83AD-1C3D2A52E80D}"/>
              </a:ext>
            </a:extLst>
          </p:cNvPr>
          <p:cNvSpPr txBox="1"/>
          <p:nvPr/>
        </p:nvSpPr>
        <p:spPr>
          <a:xfrm>
            <a:off x="331373" y="1642127"/>
            <a:ext cx="9762195" cy="864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Lato"/>
                <a:ea typeface="Lato"/>
                <a:cs typeface="Lato"/>
              </a:rPr>
              <a:t>Connecteur bouchon -&gt; RS (</a:t>
            </a:r>
            <a:r>
              <a:rPr lang="fr-FR" b="1" dirty="0" err="1">
                <a:latin typeface="Lato"/>
                <a:ea typeface="Lato"/>
                <a:cs typeface="Lato"/>
              </a:rPr>
              <a:t>radiospare</a:t>
            </a:r>
            <a:r>
              <a:rPr lang="fr-FR" b="1" dirty="0">
                <a:latin typeface="Lato"/>
                <a:ea typeface="Lato"/>
                <a:cs typeface="Lato"/>
              </a:rPr>
              <a:t>), possibilité d’achat à l’unité</a:t>
            </a:r>
          </a:p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Lato"/>
                <a:ea typeface="Lato"/>
                <a:cs typeface="Lato"/>
              </a:rPr>
              <a:t>PCB -&gt; Proto-Electronics, imposé par MSL Circuits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1D57C00-6608-4646-AF9A-1DDF40F373AB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</p:spTree>
    <p:extLst>
      <p:ext uri="{BB962C8B-B14F-4D97-AF65-F5344CB8AC3E}">
        <p14:creationId xmlns:p14="http://schemas.microsoft.com/office/powerpoint/2010/main" val="165930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85399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ESTIMATION DES COÛTS</a:t>
            </a:r>
          </a:p>
        </p:txBody>
      </p:sp>
      <p:sp>
        <p:nvSpPr>
          <p:cNvPr id="66" name="TextBox 5">
            <a:extLst>
              <a:ext uri="{FF2B5EF4-FFF2-40B4-BE49-F238E27FC236}">
                <a16:creationId xmlns:a16="http://schemas.microsoft.com/office/drawing/2014/main" id="{38DCA2A1-06B8-41EB-83AD-1C3D2A52E80D}"/>
              </a:ext>
            </a:extLst>
          </p:cNvPr>
          <p:cNvSpPr txBox="1"/>
          <p:nvPr/>
        </p:nvSpPr>
        <p:spPr>
          <a:xfrm>
            <a:off x="331373" y="1642127"/>
            <a:ext cx="7291557" cy="21852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D4203D"/>
              </a:buClr>
            </a:pPr>
            <a:r>
              <a:rPr lang="fr-FR" sz="2800" b="1" dirty="0">
                <a:latin typeface="Lato"/>
                <a:ea typeface="Lato"/>
                <a:cs typeface="Lato"/>
              </a:rPr>
              <a:t>ESTIMATION N°1</a:t>
            </a:r>
          </a:p>
          <a:p>
            <a:pPr>
              <a:buClr>
                <a:srgbClr val="D4203D"/>
              </a:buClr>
            </a:pPr>
            <a:endParaRPr lang="fr-FR" b="1" dirty="0">
              <a:latin typeface="Lato"/>
              <a:ea typeface="Lato"/>
              <a:cs typeface="Lato"/>
            </a:endParaRPr>
          </a:p>
          <a:p>
            <a:pPr marL="342900" indent="-342900"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Lato"/>
                <a:ea typeface="Lato"/>
                <a:cs typeface="Lato"/>
              </a:rPr>
              <a:t>Testeur : </a:t>
            </a:r>
          </a:p>
          <a:p>
            <a:pPr marL="800100" lvl="1" indent="-342900">
              <a:buClr>
                <a:srgbClr val="D4203D"/>
              </a:buClr>
              <a:buFont typeface="Wingdings" panose="05000000000000000000" pitchFamily="2" charset="2"/>
              <a:buChar char="§"/>
            </a:pPr>
            <a:endParaRPr lang="fr-FR" dirty="0">
              <a:latin typeface="Lato"/>
              <a:ea typeface="Lato"/>
              <a:cs typeface="Lato"/>
            </a:endParaRPr>
          </a:p>
          <a:p>
            <a:pPr marL="800100" lvl="1" indent="-342900"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/>
                <a:ea typeface="Lato"/>
                <a:cs typeface="Lato"/>
              </a:rPr>
              <a:t>Fabrication PCB avec composant (</a:t>
            </a:r>
            <a:r>
              <a:rPr lang="fr-FR" dirty="0" err="1">
                <a:latin typeface="Lato"/>
                <a:ea typeface="Lato"/>
                <a:cs typeface="Lato"/>
              </a:rPr>
              <a:t>ProtoElec</a:t>
            </a:r>
            <a:r>
              <a:rPr lang="fr-FR" dirty="0">
                <a:latin typeface="Lato"/>
                <a:ea typeface="Lato"/>
                <a:cs typeface="Lato"/>
              </a:rPr>
              <a:t>)	≈ 650€</a:t>
            </a:r>
            <a:br>
              <a:rPr lang="fr-FR" dirty="0">
                <a:latin typeface="Lato"/>
                <a:ea typeface="Lato"/>
                <a:cs typeface="Lato"/>
              </a:rPr>
            </a:br>
            <a:endParaRPr lang="fr-FR" dirty="0">
              <a:latin typeface="Lato"/>
              <a:ea typeface="Lato"/>
              <a:cs typeface="Lato"/>
            </a:endParaRPr>
          </a:p>
          <a:p>
            <a:pPr marL="800100" lvl="1" indent="-342900"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b="1" dirty="0">
                <a:latin typeface="Lato"/>
                <a:ea typeface="Lato"/>
                <a:cs typeface="Lato"/>
              </a:rPr>
              <a:t>TOTAL (HT)				</a:t>
            </a:r>
            <a:r>
              <a:rPr lang="fr-FR" dirty="0">
                <a:latin typeface="Lato"/>
                <a:ea typeface="Lato"/>
                <a:cs typeface="Lato"/>
              </a:rPr>
              <a:t>≈</a:t>
            </a:r>
            <a:r>
              <a:rPr lang="fr-FR" b="1" dirty="0">
                <a:latin typeface="Lato"/>
                <a:ea typeface="Lato"/>
                <a:cs typeface="Lato"/>
              </a:rPr>
              <a:t> </a:t>
            </a:r>
            <a:r>
              <a:rPr lang="fr-FR" b="1" dirty="0">
                <a:solidFill>
                  <a:srgbClr val="FF0000"/>
                </a:solidFill>
                <a:latin typeface="Lato"/>
                <a:ea typeface="Lato"/>
                <a:cs typeface="Lato"/>
              </a:rPr>
              <a:t>650€ </a:t>
            </a:r>
            <a:endParaRPr lang="fr-FR" dirty="0">
              <a:solidFill>
                <a:srgbClr val="FF0000"/>
              </a:solidFill>
              <a:latin typeface="Lato"/>
              <a:ea typeface="Lato"/>
              <a:cs typeface="Lato"/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C50AFD90-C8BC-481A-8E3B-B5EA6ADEFE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96380" y="6146473"/>
          <a:ext cx="740289" cy="6413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8" name="Worksheet" showAsIcon="1" r:id="rId3" imgW="914400" imgH="792685" progId="Excel.Sheet.12">
                  <p:embed/>
                </p:oleObj>
              </mc:Choice>
              <mc:Fallback>
                <p:oleObj name="Worksheet" showAsIcon="1" r:id="rId3" imgW="914400" imgH="792685" progId="Excel.Sheet.12">
                  <p:embed/>
                  <p:pic>
                    <p:nvPicPr>
                      <p:cNvPr id="4" name="Objet 3">
                        <a:extLst>
                          <a:ext uri="{FF2B5EF4-FFF2-40B4-BE49-F238E27FC236}">
                            <a16:creationId xmlns:a16="http://schemas.microsoft.com/office/drawing/2014/main" id="{C50AFD90-C8BC-481A-8E3B-B5EA6ADEFE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296380" y="6146473"/>
                        <a:ext cx="740289" cy="6413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257AB44E-298C-4A37-83AB-87C30E525253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</p:spTree>
    <p:extLst>
      <p:ext uri="{BB962C8B-B14F-4D97-AF65-F5344CB8AC3E}">
        <p14:creationId xmlns:p14="http://schemas.microsoft.com/office/powerpoint/2010/main" val="1103398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117114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AVANCEMENT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83E2459-0C3A-4666-825B-E52B3E1E472B}"/>
              </a:ext>
            </a:extLst>
          </p:cNvPr>
          <p:cNvSpPr txBox="1"/>
          <p:nvPr/>
        </p:nvSpPr>
        <p:spPr>
          <a:xfrm>
            <a:off x="331374" y="1642127"/>
            <a:ext cx="11711470" cy="243143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 algn="just"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</a:rPr>
              <a:t>Définition de l’auto-testeur 				✅</a:t>
            </a:r>
          </a:p>
          <a:p>
            <a:pPr marL="342900" indent="-342900" algn="just"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</a:rPr>
              <a:t>Présentation au service moyen test du 1</a:t>
            </a:r>
            <a:r>
              <a:rPr lang="fr-FR" baseline="30000" dirty="0">
                <a:latin typeface="Lato"/>
                <a:ea typeface="Lato"/>
                <a:cs typeface="Lato"/>
              </a:rPr>
              <a:t>er</a:t>
            </a:r>
            <a:r>
              <a:rPr lang="fr-FR" dirty="0">
                <a:latin typeface="Lato"/>
                <a:ea typeface="Lato"/>
                <a:cs typeface="Lato"/>
              </a:rPr>
              <a:t> jet		✅</a:t>
            </a:r>
          </a:p>
          <a:p>
            <a:pPr marL="342900" indent="-342900" algn="just"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  <a:sym typeface="Wingdings" panose="05000000000000000000" pitchFamily="2" charset="2"/>
              </a:rPr>
              <a:t>Modification de la solution après retour			</a:t>
            </a:r>
            <a:r>
              <a:rPr lang="fr-FR" dirty="0">
                <a:latin typeface="Lato"/>
                <a:ea typeface="Lato"/>
                <a:cs typeface="Lato"/>
              </a:rPr>
              <a:t>✅</a:t>
            </a:r>
            <a:endParaRPr lang="fr-FR" dirty="0">
              <a:latin typeface="Lato"/>
              <a:ea typeface="Lato"/>
              <a:cs typeface="Lato"/>
              <a:sym typeface="Wingdings" panose="05000000000000000000" pitchFamily="2" charset="2"/>
            </a:endParaRPr>
          </a:p>
          <a:p>
            <a:pPr marL="342900" indent="-342900" algn="just"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  <a:sym typeface="Wingdings" panose="05000000000000000000" pitchFamily="2" charset="2"/>
              </a:rPr>
              <a:t>Présentation au tuteur académique			 </a:t>
            </a:r>
            <a:r>
              <a:rPr lang="fr-FR" b="1" dirty="0">
                <a:latin typeface="Lato"/>
                <a:ea typeface="Lato"/>
                <a:cs typeface="Lato"/>
                <a:sym typeface="Wingdings" panose="05000000000000000000" pitchFamily="2" charset="2"/>
              </a:rPr>
              <a:t>En cours…</a:t>
            </a:r>
          </a:p>
          <a:p>
            <a:pPr marL="342900" indent="-342900" algn="just">
              <a:buClr>
                <a:srgbClr val="D4203D"/>
              </a:buClr>
              <a:buFont typeface="+mj-lt"/>
              <a:buAutoNum type="arabicPeriod"/>
            </a:pPr>
            <a:endParaRPr lang="fr-FR" dirty="0">
              <a:latin typeface="Lato"/>
              <a:ea typeface="Lato"/>
              <a:cs typeface="Lato"/>
              <a:sym typeface="Wingdings" panose="05000000000000000000" pitchFamily="2" charset="2"/>
            </a:endParaRPr>
          </a:p>
          <a:p>
            <a:pPr marL="342900" indent="-342900" algn="just">
              <a:buClr>
                <a:srgbClr val="D4203D"/>
              </a:buClr>
              <a:buFont typeface="+mj-lt"/>
              <a:buAutoNum type="arabicPeriod"/>
            </a:pPr>
            <a:endParaRPr lang="fr-FR" dirty="0">
              <a:latin typeface="Lato"/>
              <a:ea typeface="Lato"/>
              <a:cs typeface="Lato"/>
            </a:endParaRPr>
          </a:p>
          <a:p>
            <a:pPr marL="342900" indent="-342900">
              <a:buClr>
                <a:srgbClr val="D4203D"/>
              </a:buClr>
              <a:buFont typeface="+mj-lt"/>
              <a:buAutoNum type="arabicPeriod"/>
            </a:pPr>
            <a:endParaRPr lang="fr-FR" dirty="0">
              <a:latin typeface="Lato"/>
              <a:ea typeface="Lato"/>
              <a:cs typeface="Lato"/>
            </a:endParaRPr>
          </a:p>
          <a:p>
            <a:pPr>
              <a:buClr>
                <a:srgbClr val="D4203D"/>
              </a:buClr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>
              <a:buClr>
                <a:srgbClr val="D4203D"/>
              </a:buClr>
              <a:buFont typeface="Wingdings" panose="05000000000000000000" pitchFamily="2" charset="2"/>
              <a:buChar char="§"/>
            </a:pPr>
            <a:endParaRPr lang="en-US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0EDF3F9-787B-4DF0-99FA-4B95932F0B18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</p:spTree>
    <p:extLst>
      <p:ext uri="{BB962C8B-B14F-4D97-AF65-F5344CB8AC3E}">
        <p14:creationId xmlns:p14="http://schemas.microsoft.com/office/powerpoint/2010/main" val="340065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117114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SOMMAIRE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83E2459-0C3A-4666-825B-E52B3E1E472B}"/>
              </a:ext>
            </a:extLst>
          </p:cNvPr>
          <p:cNvSpPr txBox="1"/>
          <p:nvPr/>
        </p:nvSpPr>
        <p:spPr>
          <a:xfrm>
            <a:off x="331374" y="1642127"/>
            <a:ext cx="3616372" cy="3990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  <a:hlinkClick r:id="rId2" action="ppaction://hlinksldjump"/>
              </a:rPr>
              <a:t>Introduction</a:t>
            </a:r>
            <a:endParaRPr lang="fr-FR" dirty="0"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  <a:hlinkClick r:id="rId3" action="ppaction://hlinksldjump"/>
              </a:rPr>
              <a:t>Problématiques</a:t>
            </a:r>
            <a:endParaRPr lang="fr-FR" dirty="0"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  <a:hlinkClick r:id="rId4" action="ppaction://hlinksldjump"/>
              </a:rPr>
              <a:t>Présentation</a:t>
            </a:r>
            <a:endParaRPr lang="fr-FR" dirty="0"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  <a:hlinkClick r:id="rId5" action="ppaction://hlinksldjump"/>
              </a:rPr>
              <a:t>Détails Techniques</a:t>
            </a:r>
            <a:endParaRPr lang="fr-FR" dirty="0"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  <a:hlinkClick r:id="rId6" action="ppaction://hlinksldjump"/>
              </a:rPr>
              <a:t>Choix des fournisseurs</a:t>
            </a:r>
            <a:endParaRPr lang="fr-FR" dirty="0"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  <a:hlinkClick r:id="rId7" action="ppaction://hlinksldjump"/>
              </a:rPr>
              <a:t>Estimation des coûts</a:t>
            </a:r>
            <a:endParaRPr lang="fr-FR" dirty="0"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/>
                <a:ea typeface="Lato"/>
                <a:cs typeface="Lato"/>
                <a:hlinkClick r:id="rId8" action="ppaction://hlinksldjump"/>
              </a:rPr>
              <a:t>Avancement</a:t>
            </a:r>
            <a:endParaRPr lang="fr-FR" dirty="0"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endParaRPr lang="fr-FR" dirty="0">
              <a:latin typeface="Lato"/>
              <a:ea typeface="Lato"/>
              <a:cs typeface="Lato"/>
            </a:endParaRPr>
          </a:p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>
              <a:lnSpc>
                <a:spcPct val="150000"/>
              </a:lnSpc>
              <a:buClr>
                <a:srgbClr val="D4203D"/>
              </a:buClr>
              <a:buFont typeface="Wingdings" panose="05000000000000000000" pitchFamily="2" charset="2"/>
              <a:buChar char="§"/>
            </a:pPr>
            <a:endParaRPr lang="en-US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3831FFE-AE63-46EA-8715-4BBB1DD5FD63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</p:spTree>
    <p:extLst>
      <p:ext uri="{BB962C8B-B14F-4D97-AF65-F5344CB8AC3E}">
        <p14:creationId xmlns:p14="http://schemas.microsoft.com/office/powerpoint/2010/main" val="138622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6384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31374" y="471310"/>
            <a:ext cx="117114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Introduction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06597A-501D-433A-8097-29B288578C5D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FA535CF-F31E-495E-9EE6-3661045B5E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939051" y="76096"/>
            <a:ext cx="4200525" cy="744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B6AD191E-8C52-45AA-84C1-DD9622E34C2F}"/>
              </a:ext>
            </a:extLst>
          </p:cNvPr>
          <p:cNvSpPr txBox="1"/>
          <p:nvPr/>
        </p:nvSpPr>
        <p:spPr>
          <a:xfrm>
            <a:off x="4224536" y="6023206"/>
            <a:ext cx="26144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Testeur</a:t>
            </a:r>
            <a:r>
              <a:rPr lang="en-US" sz="1200" dirty="0"/>
              <a:t>, Source : Cédric DA CRUZ</a:t>
            </a:r>
            <a:endParaRPr lang="fr-FR" sz="1200" dirty="0"/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68283DCE-A1E2-4DBB-9727-08E4BCED5EBC}"/>
              </a:ext>
            </a:extLst>
          </p:cNvPr>
          <p:cNvSpPr txBox="1"/>
          <p:nvPr/>
        </p:nvSpPr>
        <p:spPr>
          <a:xfrm>
            <a:off x="6187109" y="1808778"/>
            <a:ext cx="5166516" cy="864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Cadre industriel (automobile)</a:t>
            </a:r>
          </a:p>
          <a:p>
            <a:pPr marL="285750" indent="-285750">
              <a:lnSpc>
                <a:spcPct val="150000"/>
              </a:lnSpc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Politique 0 défaut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7CB416-19D0-43E3-9495-3236804774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63824" r="-1"/>
          <a:stretch/>
        </p:blipFill>
        <p:spPr>
          <a:xfrm>
            <a:off x="495301" y="2752136"/>
            <a:ext cx="2675004" cy="904875"/>
          </a:xfrm>
          <a:prstGeom prst="rect">
            <a:avLst/>
          </a:prstGeom>
        </p:spPr>
      </p:pic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7" name="Zoom de diapositive 6">
                <a:extLst>
                  <a:ext uri="{FF2B5EF4-FFF2-40B4-BE49-F238E27FC236}">
                    <a16:creationId xmlns:a16="http://schemas.microsoft.com/office/drawing/2014/main" id="{F88889BA-A0AB-4F5A-A061-65B9F741D7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07173299"/>
                  </p:ext>
                </p:extLst>
              </p:nvPr>
            </p:nvGraphicFramePr>
            <p:xfrm>
              <a:off x="7052426" y="3657011"/>
              <a:ext cx="1876425" cy="1055489"/>
            </p:xfrm>
            <a:graphic>
              <a:graphicData uri="http://schemas.microsoft.com/office/powerpoint/2016/slidezoom">
                <pslz:sldZm>
                  <pslz:sldZmObj sldId="4014" cId="1972647258">
                    <pslz:zmPr id="{A7DDDD93-485C-4A40-96C3-1587484525EA}" returnToParent="0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76425" cy="1055489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  <a:effectLst>
                          <a:softEdge rad="1270000"/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7" name="Zoom de diapositive 6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F88889BA-A0AB-4F5A-A061-65B9F741D7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426" y="3657011"/>
                <a:ext cx="1876425" cy="1055489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  <a:effectLst>
                <a:softEdge rad="1270000"/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1618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1.11111E-6 L 0.4474 0.126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370" y="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Two New Gen 3 PXI Express (PXIe) Chassis from Pickering Interfaces ...">
            <a:extLst>
              <a:ext uri="{FF2B5EF4-FFF2-40B4-BE49-F238E27FC236}">
                <a16:creationId xmlns:a16="http://schemas.microsoft.com/office/drawing/2014/main" id="{E2E48298-2867-466A-8592-9647EEE26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53"/>
          <a:stretch/>
        </p:blipFill>
        <p:spPr bwMode="auto">
          <a:xfrm>
            <a:off x="157428" y="1338535"/>
            <a:ext cx="5786035" cy="32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331374" y="471310"/>
            <a:ext cx="117114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Introduction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06597A-501D-433A-8097-29B288578C5D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CC44677-01AD-45F4-9E77-B63841C183D9}"/>
              </a:ext>
            </a:extLst>
          </p:cNvPr>
          <p:cNvGrpSpPr/>
          <p:nvPr/>
        </p:nvGrpSpPr>
        <p:grpSpPr>
          <a:xfrm>
            <a:off x="1661946" y="2172670"/>
            <a:ext cx="3692982" cy="2003656"/>
            <a:chOff x="7101687" y="2581275"/>
            <a:chExt cx="3692982" cy="2003656"/>
          </a:xfrm>
        </p:grpSpPr>
        <p:pic>
          <p:nvPicPr>
            <p:cNvPr id="8" name="Image 7">
              <a:extLst>
                <a:ext uri="{FF2B5EF4-FFF2-40B4-BE49-F238E27FC236}">
                  <a16:creationId xmlns:a16="http://schemas.microsoft.com/office/drawing/2014/main" id="{5A569175-9B59-4703-B4FF-BFF063F83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94" b="27468"/>
            <a:stretch/>
          </p:blipFill>
          <p:spPr>
            <a:xfrm rot="21583063">
              <a:off x="7101687" y="2977198"/>
              <a:ext cx="2301741" cy="1142383"/>
            </a:xfrm>
            <a:prstGeom prst="rect">
              <a:avLst/>
            </a:prstGeom>
          </p:spPr>
        </p:pic>
        <mc:AlternateContent xmlns:mc="http://schemas.openxmlformats.org/markup-compatibility/2006" xmlns:pslz="http://schemas.microsoft.com/office/powerpoint/2016/slidezoom">
          <mc:Choice Requires="pslz">
            <p:graphicFrame>
              <p:nvGraphicFramePr>
                <p:cNvPr id="21" name="Zoom de diapositive 20">
                  <a:extLst>
                    <a:ext uri="{FF2B5EF4-FFF2-40B4-BE49-F238E27FC236}">
                      <a16:creationId xmlns:a16="http://schemas.microsoft.com/office/drawing/2014/main" id="{05713528-D13A-438F-ACD6-42691D951BE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232613" y="2581275"/>
                <a:ext cx="3562056" cy="2003656"/>
              </p:xfrm>
              <a:graphic>
                <a:graphicData uri="http://schemas.microsoft.com/office/powerpoint/2016/slidezoom">
                  <pslz:sldZm>
                    <pslz:sldZmObj sldId="4007" cId="170921708">
                      <pslz:zmPr id="{1576037B-480E-433F-BB34-D31BBA1A8A59}" returnToParent="0" transitionDur="1000">
                        <p166:blipFill xmlns:p166="http://schemas.microsoft.com/office/powerpoint/2016/6/main">
                          <a:blip r:embed="rId4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562056" cy="2003656"/>
                          </a:xfrm>
                          <a:prstGeom prst="rect">
                            <a:avLst/>
                          </a:prstGeom>
                          <a:ln w="3175">
                            <a:solidFill>
                              <a:prstClr val="ltGray"/>
                            </a:solidFill>
                          </a:ln>
                          <a:effectLst>
                            <a:glow>
                              <a:schemeClr val="accent1">
                                <a:alpha val="46000"/>
                              </a:schemeClr>
                            </a:glow>
                            <a:outerShdw blurRad="50800" dist="50800" dir="5400000" sx="1000" sy="1000" algn="ctr" rotWithShape="0">
                              <a:srgbClr val="000000">
                                <a:alpha val="43137"/>
                              </a:srgbClr>
                            </a:outerShdw>
                            <a:reflection stA="45000" endPos="0" dist="50800" dir="5400000" sy="-100000" algn="bl" rotWithShape="0"/>
                            <a:softEdge rad="1270000"/>
                          </a:effectLst>
                        </p166:spPr>
                      </pslz:zmPr>
                    </pslz:sldZmObj>
                  </pslz:sldZm>
                </a:graphicData>
              </a:graphic>
            </p:graphicFrame>
          </mc:Choice>
          <mc:Fallback xmlns="">
            <p:pic>
              <p:nvPicPr>
                <p:cNvPr id="21" name="Zoom de diapositive 20">
                  <a:hlinkClick r:id="rId5" action="ppaction://hlinksldjump"/>
                  <a:extLst>
                    <a:ext uri="{FF2B5EF4-FFF2-40B4-BE49-F238E27FC236}">
                      <a16:creationId xmlns:a16="http://schemas.microsoft.com/office/drawing/2014/main" id="{05713528-D13A-438F-ACD6-42691D951BEA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92872" y="2172670"/>
                  <a:ext cx="3562056" cy="2003656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  <a:effectLst>
                  <a:glow>
                    <a:schemeClr val="accent1">
                      <a:alpha val="46000"/>
                    </a:schemeClr>
                  </a:glow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  <a:reflection stA="45000" endPos="0" dist="50800" dir="5400000" sy="-100000" algn="bl" rotWithShape="0"/>
                  <a:softEdge rad="1270000"/>
                </a:effectLst>
              </p:spPr>
            </p:pic>
          </mc:Fallback>
        </mc:AlternateContent>
      </p:grpSp>
      <p:pic>
        <p:nvPicPr>
          <p:cNvPr id="8194" name="Picture 2" descr="Two New Gen 3 PXI Express (PXIe) Chassis from Pickering Interfaces ...">
            <a:extLst>
              <a:ext uri="{FF2B5EF4-FFF2-40B4-BE49-F238E27FC236}">
                <a16:creationId xmlns:a16="http://schemas.microsoft.com/office/drawing/2014/main" id="{551144E7-6291-4632-950C-CDD7A1CD9F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198"/>
          <a:stretch/>
        </p:blipFill>
        <p:spPr bwMode="auto">
          <a:xfrm>
            <a:off x="137946" y="1338535"/>
            <a:ext cx="3105150" cy="3246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8F4B24CC-A180-4FD4-977F-7FFBD9CA2A06}"/>
              </a:ext>
            </a:extLst>
          </p:cNvPr>
          <p:cNvSpPr txBox="1"/>
          <p:nvPr/>
        </p:nvSpPr>
        <p:spPr>
          <a:xfrm>
            <a:off x="1990287" y="4584931"/>
            <a:ext cx="21203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Chassis PXI, Source : Pickering</a:t>
            </a:r>
            <a:endParaRPr lang="fr-FR" sz="1200" dirty="0"/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98002EDF-D2E8-4B70-8B29-4ADE8B4C4960}"/>
              </a:ext>
            </a:extLst>
          </p:cNvPr>
          <p:cNvSpPr txBox="1"/>
          <p:nvPr/>
        </p:nvSpPr>
        <p:spPr>
          <a:xfrm>
            <a:off x="6187109" y="1808778"/>
            <a:ext cx="5166516" cy="12799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Modulable</a:t>
            </a:r>
          </a:p>
          <a:p>
            <a:pPr marL="285750" indent="-285750">
              <a:lnSpc>
                <a:spcPct val="150000"/>
              </a:lnSpc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Contrôlable via ordinateur</a:t>
            </a:r>
          </a:p>
          <a:p>
            <a:pPr marL="285750" indent="-285750">
              <a:lnSpc>
                <a:spcPct val="150000"/>
              </a:lnSpc>
              <a:buClr>
                <a:srgbClr val="D4203D"/>
              </a:buClr>
              <a:buFont typeface="Wingdings" panose="05000000000000000000" pitchFamily="2" charset="2"/>
              <a:buChar char="§"/>
            </a:pPr>
            <a:endParaRPr lang="fr-F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2647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42643 0.15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15" y="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31374" y="471310"/>
            <a:ext cx="117114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Introduction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83E2459-0C3A-4666-825B-E52B3E1E472B}"/>
              </a:ext>
            </a:extLst>
          </p:cNvPr>
          <p:cNvSpPr txBox="1"/>
          <p:nvPr/>
        </p:nvSpPr>
        <p:spPr>
          <a:xfrm>
            <a:off x="331374" y="1642127"/>
            <a:ext cx="1171147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D4203D"/>
              </a:buClr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>
              <a:buClr>
                <a:srgbClr val="D4203D"/>
              </a:buClr>
              <a:buFont typeface="Wingdings" panose="05000000000000000000" pitchFamily="2" charset="2"/>
              <a:buChar char="§"/>
            </a:pPr>
            <a:endParaRPr lang="en-US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A29667B-DB34-4E14-B51D-2FA3756EBBF3}"/>
              </a:ext>
            </a:extLst>
          </p:cNvPr>
          <p:cNvSpPr txBox="1"/>
          <p:nvPr/>
        </p:nvSpPr>
        <p:spPr>
          <a:xfrm>
            <a:off x="6187109" y="1808778"/>
            <a:ext cx="5166516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Grands nombres de DIO (96)</a:t>
            </a:r>
            <a:b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fr-F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Coût moindre</a:t>
            </a:r>
            <a:endParaRPr lang="en-US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06597A-501D-433A-8097-29B288578C5D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7B2610-B36E-4922-86F1-79C54C0F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6571" y="974270"/>
            <a:ext cx="7249885" cy="451505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965B843-FB75-461B-B55F-2B5FB30AF5B1}"/>
              </a:ext>
            </a:extLst>
          </p:cNvPr>
          <p:cNvSpPr txBox="1"/>
          <p:nvPr/>
        </p:nvSpPr>
        <p:spPr>
          <a:xfrm>
            <a:off x="1778465" y="4844989"/>
            <a:ext cx="2986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Carte PXI-6509, Source : National Instrument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0921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31374" y="471310"/>
            <a:ext cx="117114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Introduction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83E2459-0C3A-4666-825B-E52B3E1E472B}"/>
              </a:ext>
            </a:extLst>
          </p:cNvPr>
          <p:cNvSpPr txBox="1"/>
          <p:nvPr/>
        </p:nvSpPr>
        <p:spPr>
          <a:xfrm>
            <a:off x="331374" y="1642127"/>
            <a:ext cx="11711470" cy="4924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Clr>
                <a:srgbClr val="D4203D"/>
              </a:buClr>
            </a:pP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342900" lvl="0" indent="-342900">
              <a:buClr>
                <a:srgbClr val="D4203D"/>
              </a:buClr>
              <a:buFont typeface="Wingdings" panose="05000000000000000000" pitchFamily="2" charset="2"/>
              <a:buChar char="§"/>
            </a:pPr>
            <a:endParaRPr lang="en-US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0A29667B-DB34-4E14-B51D-2FA3756EBBF3}"/>
              </a:ext>
            </a:extLst>
          </p:cNvPr>
          <p:cNvSpPr txBox="1"/>
          <p:nvPr/>
        </p:nvSpPr>
        <p:spPr>
          <a:xfrm>
            <a:off x="6187109" y="1808778"/>
            <a:ext cx="6421118" cy="1600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Plus produite</a:t>
            </a:r>
            <a:b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fr-F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Accord avec un sous traitant pour réparation</a:t>
            </a:r>
            <a:b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fr-FR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Clr>
                <a:srgbClr val="D4203D"/>
              </a:buClr>
              <a:buFont typeface="Wingdings" panose="05000000000000000000" pitchFamily="2" charset="2"/>
              <a:buChar char="§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Besoin d’identifier les cartes défaillantes</a:t>
            </a:r>
          </a:p>
          <a:p>
            <a:pPr marL="342900" lvl="0" indent="-342900">
              <a:buClr>
                <a:srgbClr val="D4203D"/>
              </a:buClr>
              <a:buFont typeface="Wingdings" panose="05000000000000000000" pitchFamily="2" charset="2"/>
              <a:buChar char="§"/>
            </a:pPr>
            <a:endParaRPr lang="en-US" sz="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206597A-501D-433A-8097-29B288578C5D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07B2610-B36E-4922-86F1-79C54C0F60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26571" y="974270"/>
            <a:ext cx="7249885" cy="451505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E2BFDC3F-6E9A-4E8D-A76B-C041A6EF4971}"/>
              </a:ext>
            </a:extLst>
          </p:cNvPr>
          <p:cNvSpPr txBox="1"/>
          <p:nvPr/>
        </p:nvSpPr>
        <p:spPr>
          <a:xfrm>
            <a:off x="1778465" y="4844989"/>
            <a:ext cx="2986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Carte PXI-6509, Source : National Instrument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18668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117114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PROBLEMATIQUES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083E2459-0C3A-4666-825B-E52B3E1E472B}"/>
              </a:ext>
            </a:extLst>
          </p:cNvPr>
          <p:cNvSpPr txBox="1"/>
          <p:nvPr/>
        </p:nvSpPr>
        <p:spPr>
          <a:xfrm>
            <a:off x="331374" y="1642127"/>
            <a:ext cx="11711470" cy="8644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D4203D"/>
              </a:buClr>
              <a:buFont typeface="+mj-lt"/>
              <a:buAutoNum type="arabicPeriod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Identifier les cartes en panne</a:t>
            </a:r>
          </a:p>
          <a:p>
            <a:pPr marL="800100" lvl="1" indent="-342900">
              <a:lnSpc>
                <a:spcPct val="150000"/>
              </a:lnSpc>
              <a:buClr>
                <a:srgbClr val="D4203D"/>
              </a:buClr>
              <a:buFont typeface="Wingdings" panose="05000000000000000000" pitchFamily="2" charset="2"/>
              <a:buChar char="Ø"/>
            </a:pPr>
            <a:r>
              <a:rPr lang="fr-F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Différencier une panne de cartes, d’une panne du testeur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F1E3E84-01DA-4B84-AB00-8AD810CB9E3F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</p:spTree>
    <p:extLst>
      <p:ext uri="{BB962C8B-B14F-4D97-AF65-F5344CB8AC3E}">
        <p14:creationId xmlns:p14="http://schemas.microsoft.com/office/powerpoint/2010/main" val="22976847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1171147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PRESENTATION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300B366-B084-4FDB-9DAE-FB1F939627A4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3D0300D-092D-4FFE-8CFF-F8DA7CEED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964" y="1138813"/>
            <a:ext cx="7354771" cy="4580374"/>
          </a:xfrm>
          <a:prstGeom prst="rect">
            <a:avLst/>
          </a:prstGeom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080A501B-7F7A-43A8-A40F-11BE36B5F253}"/>
              </a:ext>
            </a:extLst>
          </p:cNvPr>
          <p:cNvGrpSpPr/>
          <p:nvPr/>
        </p:nvGrpSpPr>
        <p:grpSpPr>
          <a:xfrm>
            <a:off x="3068282" y="1642127"/>
            <a:ext cx="846493" cy="3149682"/>
            <a:chOff x="4026880" y="1642125"/>
            <a:chExt cx="846493" cy="314968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0C9C54D-0758-4FE6-ACC9-95EA1E62109D}"/>
                </a:ext>
              </a:extLst>
            </p:cNvPr>
            <p:cNvSpPr/>
            <p:nvPr/>
          </p:nvSpPr>
          <p:spPr>
            <a:xfrm rot="16200000">
              <a:off x="2769541" y="2899464"/>
              <a:ext cx="3149682" cy="6350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Bouchon d’autotest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DE1D921-626A-4F72-9CE1-52B2520C6509}"/>
                </a:ext>
              </a:extLst>
            </p:cNvPr>
            <p:cNvSpPr/>
            <p:nvPr/>
          </p:nvSpPr>
          <p:spPr>
            <a:xfrm>
              <a:off x="4661884" y="2262079"/>
              <a:ext cx="211489" cy="205494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7DE423D-CD98-4B26-8294-73BE94CCA68E}"/>
              </a:ext>
            </a:extLst>
          </p:cNvPr>
          <p:cNvCxnSpPr/>
          <p:nvPr/>
        </p:nvCxnSpPr>
        <p:spPr>
          <a:xfrm>
            <a:off x="3965331" y="2125778"/>
            <a:ext cx="6765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529AC056-D87B-4A85-9EB5-E55688838974}"/>
              </a:ext>
            </a:extLst>
          </p:cNvPr>
          <p:cNvCxnSpPr/>
          <p:nvPr/>
        </p:nvCxnSpPr>
        <p:spPr>
          <a:xfrm>
            <a:off x="3965331" y="4407879"/>
            <a:ext cx="6765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8DA783C1-C5D3-47BE-8C6D-26DECE9C5AA6}"/>
              </a:ext>
            </a:extLst>
          </p:cNvPr>
          <p:cNvSpPr txBox="1"/>
          <p:nvPr/>
        </p:nvSpPr>
        <p:spPr>
          <a:xfrm>
            <a:off x="6459522" y="5071492"/>
            <a:ext cx="2986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Carte PXI-6509, Source : National Instrument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53738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ZoneTexte 9"/>
          <p:cNvSpPr txBox="1"/>
          <p:nvPr/>
        </p:nvSpPr>
        <p:spPr>
          <a:xfrm>
            <a:off x="322686" y="444150"/>
            <a:ext cx="8539960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fr-FR" sz="3600" dirty="0">
                <a:latin typeface="Fjalla One" panose="02000506040000020004" pitchFamily="2" charset="0"/>
                <a:cs typeface="Lato" panose="020F0502020204030203" pitchFamily="34" charset="0"/>
              </a:rPr>
              <a:t>DETAILS TECHNIQUES 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63A419B-E0AE-44C2-8685-AD706E815B34}"/>
              </a:ext>
            </a:extLst>
          </p:cNvPr>
          <p:cNvSpPr txBox="1"/>
          <p:nvPr/>
        </p:nvSpPr>
        <p:spPr>
          <a:xfrm>
            <a:off x="4641865" y="6506252"/>
            <a:ext cx="2908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Réalisée par Cédric Da Cruz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DD0C8EB-AC04-488C-A595-B40C5D9EEC71}"/>
              </a:ext>
            </a:extLst>
          </p:cNvPr>
          <p:cNvGrpSpPr/>
          <p:nvPr/>
        </p:nvGrpSpPr>
        <p:grpSpPr>
          <a:xfrm>
            <a:off x="1784840" y="2338751"/>
            <a:ext cx="8405395" cy="1565034"/>
            <a:chOff x="1784840" y="2338751"/>
            <a:chExt cx="8405395" cy="1565034"/>
          </a:xfrm>
        </p:grpSpPr>
        <p:pic>
          <p:nvPicPr>
            <p:cNvPr id="6" name="Image 5">
              <a:extLst>
                <a:ext uri="{FF2B5EF4-FFF2-40B4-BE49-F238E27FC236}">
                  <a16:creationId xmlns:a16="http://schemas.microsoft.com/office/drawing/2014/main" id="{6EAE484C-466C-4F19-A60F-F015A2FDEB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10" t="740" r="5787" b="49980"/>
            <a:stretch/>
          </p:blipFill>
          <p:spPr>
            <a:xfrm rot="16200000">
              <a:off x="3110394" y="1013199"/>
              <a:ext cx="1565032" cy="4216139"/>
            </a:xfrm>
            <a:prstGeom prst="rect">
              <a:avLst/>
            </a:prstGeom>
          </p:spPr>
        </p:pic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401E922B-0A81-44BA-A416-70E64EB7FC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410" t="49706" r="5787" b="1012"/>
            <a:stretch/>
          </p:blipFill>
          <p:spPr>
            <a:xfrm rot="16200000">
              <a:off x="7299648" y="1013198"/>
              <a:ext cx="1565033" cy="4216140"/>
            </a:xfrm>
            <a:prstGeom prst="rect">
              <a:avLst/>
            </a:prstGeom>
          </p:spPr>
        </p:pic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3145FCEC-303F-451B-9EE2-734D007D3310}"/>
              </a:ext>
            </a:extLst>
          </p:cNvPr>
          <p:cNvSpPr txBox="1"/>
          <p:nvPr/>
        </p:nvSpPr>
        <p:spPr>
          <a:xfrm>
            <a:off x="4460218" y="3903785"/>
            <a:ext cx="2967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Connecteur SCSI 100 contacts</a:t>
            </a:r>
          </a:p>
        </p:txBody>
      </p:sp>
    </p:spTree>
    <p:extLst>
      <p:ext uri="{BB962C8B-B14F-4D97-AF65-F5344CB8AC3E}">
        <p14:creationId xmlns:p14="http://schemas.microsoft.com/office/powerpoint/2010/main" val="442074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Tm="5259">
        <p159:morph option="byObject"/>
      </p:transition>
    </mc:Choice>
    <mc:Fallback xmlns="">
      <p:transition spd="slow" advTm="5259">
        <p:fade/>
      </p:transition>
    </mc:Fallback>
  </mc:AlternateContent>
  <p:extLst>
    <p:ext uri="{E180D4A7-C9FB-4DFB-919C-405C955672EB}">
      <p14:showEvtLst xmlns:p14="http://schemas.microsoft.com/office/powerpoint/2010/main">
        <p14:playEvt time="3886" objId="8"/>
      </p14:showEvtLst>
    </p:ext>
  </p:extLst>
</p:sld>
</file>

<file path=ppt/theme/theme1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2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0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11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65cceea-467f-4f2d-bc0b-f1cc8f7508f1">
      <Terms xmlns="http://schemas.microsoft.com/office/infopath/2007/PartnerControls"/>
    </lcf76f155ced4ddcb4097134ff3c332f>
    <TaxCatchAll xmlns="8cd3e02b-6ed8-4b70-9ace-95ecd2da15a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6CB2602277BB94096F0FD5A9069D233" ma:contentTypeVersion="12" ma:contentTypeDescription="Crée un document." ma:contentTypeScope="" ma:versionID="28eb35c5bef93d3d1baf98a30e86ffd6">
  <xsd:schema xmlns:xsd="http://www.w3.org/2001/XMLSchema" xmlns:xs="http://www.w3.org/2001/XMLSchema" xmlns:p="http://schemas.microsoft.com/office/2006/metadata/properties" xmlns:ns2="e65cceea-467f-4f2d-bc0b-f1cc8f7508f1" xmlns:ns3="8cd3e02b-6ed8-4b70-9ace-95ecd2da15a8" targetNamespace="http://schemas.microsoft.com/office/2006/metadata/properties" ma:root="true" ma:fieldsID="cfe63edd0970acce5732604457291b0d" ns2:_="" ns3:_="">
    <xsd:import namespace="e65cceea-467f-4f2d-bc0b-f1cc8f7508f1"/>
    <xsd:import namespace="8cd3e02b-6ed8-4b70-9ace-95ecd2da15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5cceea-467f-4f2d-bc0b-f1cc8f7508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alises d’images" ma:readOnly="false" ma:fieldId="{5cf76f15-5ced-4ddc-b409-7134ff3c332f}" ma:taxonomyMulti="true" ma:sspId="b43432c2-b8b2-42a8-8205-e871750504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d3e02b-6ed8-4b70-9ace-95ecd2da15a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69f845a-2636-42f8-9dc8-2026a46a4ab3}" ma:internalName="TaxCatchAll" ma:showField="CatchAllData" ma:web="8cd3e02b-6ed8-4b70-9ace-95ecd2da15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277833-AFC0-4C80-A428-24075C64FA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93D836-D904-42F9-94CC-FF60CEB84220}">
  <ds:schemaRefs>
    <ds:schemaRef ds:uri="e65cceea-467f-4f2d-bc0b-f1cc8f7508f1"/>
    <ds:schemaRef ds:uri="http://purl.org/dc/elements/1.1/"/>
    <ds:schemaRef ds:uri="8cd3e02b-6ed8-4b70-9ace-95ecd2da15a8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397FF45-C3A7-4D2D-BFB6-B797B7F26D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5cceea-467f-4f2d-bc0b-f1cc8f7508f1"/>
    <ds:schemaRef ds:uri="8cd3e02b-6ed8-4b70-9ace-95ecd2da15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Thème1</Template>
  <TotalTime>27657</TotalTime>
  <Words>452</Words>
  <Application>Microsoft Office PowerPoint</Application>
  <PresentationFormat>Grand écran</PresentationFormat>
  <Paragraphs>128</Paragraphs>
  <Slides>20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8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34" baseType="lpstr">
      <vt:lpstr>Arial</vt:lpstr>
      <vt:lpstr>Calibri</vt:lpstr>
      <vt:lpstr>Fjalla One</vt:lpstr>
      <vt:lpstr>Lato</vt:lpstr>
      <vt:lpstr>Wingdings</vt:lpstr>
      <vt:lpstr>Conception personnalisée</vt:lpstr>
      <vt:lpstr>12_Conception personnalisée</vt:lpstr>
      <vt:lpstr>8_Conception personnalisée</vt:lpstr>
      <vt:lpstr>4_Conception personnalisée</vt:lpstr>
      <vt:lpstr>10_Conception personnalisée</vt:lpstr>
      <vt:lpstr>3_Conception personnalisée</vt:lpstr>
      <vt:lpstr>11_Conception personnalisée</vt:lpstr>
      <vt:lpstr>9_Conception personnalisée</vt:lpstr>
      <vt:lpstr>Worksheet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jessica.louyot@allcircuits.com</dc:creator>
  <cp:lastModifiedBy>Cedric DACRUZ</cp:lastModifiedBy>
  <cp:revision>2379</cp:revision>
  <cp:lastPrinted>2023-08-29T14:14:38Z</cp:lastPrinted>
  <dcterms:created xsi:type="dcterms:W3CDTF">2017-02-21T04:29:22Z</dcterms:created>
  <dcterms:modified xsi:type="dcterms:W3CDTF">2025-05-20T11:41:44Z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0x01010026CB2602277BB94096F0FD5A9069D233</vt:lpwstr>
  </property>
  <property fmtid="{D5CDD505-2E9C-101B-9397-08002B2CF9AE}" pid="3" name="MediaServiceImageTags">
    <vt:lpwstr/>
  </property>
</Properties>
</file>