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2" r:id="rId4"/>
    <p:sldId id="259" r:id="rId5"/>
    <p:sldId id="264" r:id="rId6"/>
    <p:sldId id="263" r:id="rId7"/>
    <p:sldId id="267" r:id="rId8"/>
    <p:sldId id="275" r:id="rId9"/>
    <p:sldId id="268" r:id="rId10"/>
    <p:sldId id="276" r:id="rId11"/>
    <p:sldId id="277" r:id="rId12"/>
    <p:sldId id="273" r:id="rId13"/>
    <p:sldId id="274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82"/>
    <a:srgbClr val="FF0066"/>
    <a:srgbClr val="2F5597"/>
    <a:srgbClr val="934BC9"/>
    <a:srgbClr val="57C7FF"/>
    <a:srgbClr val="5AF7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86E17-E504-4EEC-8D26-4EB1AB9A1A6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9F2913D-DD6E-4E48-9DBC-DA7A15A39374}">
      <dgm:prSet phldrT="[Texte]"/>
      <dgm:spPr/>
      <dgm:t>
        <a:bodyPr/>
        <a:lstStyle/>
        <a:p>
          <a:r>
            <a:rPr lang="fr-FR" dirty="0"/>
            <a:t>Nom de l’action</a:t>
          </a:r>
        </a:p>
      </dgm:t>
    </dgm:pt>
    <dgm:pt modelId="{289757C6-25D5-41C9-AB1A-136072C675D3}" type="parTrans" cxnId="{688EA658-5984-4C07-B475-A50AE8BCF359}">
      <dgm:prSet/>
      <dgm:spPr/>
      <dgm:t>
        <a:bodyPr/>
        <a:lstStyle/>
        <a:p>
          <a:endParaRPr lang="fr-FR"/>
        </a:p>
      </dgm:t>
    </dgm:pt>
    <dgm:pt modelId="{DF6F2C72-923A-4496-877A-8790B8542C4C}" type="sibTrans" cxnId="{688EA658-5984-4C07-B475-A50AE8BCF359}">
      <dgm:prSet/>
      <dgm:spPr/>
      <dgm:t>
        <a:bodyPr/>
        <a:lstStyle/>
        <a:p>
          <a:endParaRPr lang="fr-FR"/>
        </a:p>
      </dgm:t>
    </dgm:pt>
    <dgm:pt modelId="{01A7EFF2-7642-4771-AEBC-68F08D442288}">
      <dgm:prSet phldrT="[Texte]"/>
      <dgm:spPr/>
      <dgm:t>
        <a:bodyPr/>
        <a:lstStyle/>
        <a:p>
          <a:r>
            <a:rPr lang="fr-FR" dirty="0"/>
            <a:t>Share-GRUT</a:t>
          </a:r>
        </a:p>
      </dgm:t>
    </dgm:pt>
    <dgm:pt modelId="{19B44ABE-4C89-4A9D-8F12-81D4B9F840C1}" type="parTrans" cxnId="{E3C1B33A-EC4D-4A97-8D16-4326D5D5A0E6}">
      <dgm:prSet/>
      <dgm:spPr/>
      <dgm:t>
        <a:bodyPr/>
        <a:lstStyle/>
        <a:p>
          <a:endParaRPr lang="fr-FR"/>
        </a:p>
      </dgm:t>
    </dgm:pt>
    <dgm:pt modelId="{5398CEB4-2A3C-484B-A1A7-54F0CD63949E}" type="sibTrans" cxnId="{E3C1B33A-EC4D-4A97-8D16-4326D5D5A0E6}">
      <dgm:prSet/>
      <dgm:spPr/>
      <dgm:t>
        <a:bodyPr/>
        <a:lstStyle/>
        <a:p>
          <a:endParaRPr lang="fr-FR"/>
        </a:p>
      </dgm:t>
    </dgm:pt>
    <dgm:pt modelId="{F7AEE530-2549-4AA2-A401-347A75185C4A}">
      <dgm:prSet phldrT="[Texte]"/>
      <dgm:spPr/>
      <dgm:t>
        <a:bodyPr/>
        <a:lstStyle/>
        <a:p>
          <a:r>
            <a:rPr lang="fr-FR" dirty="0"/>
            <a:t>Coût</a:t>
          </a:r>
        </a:p>
      </dgm:t>
    </dgm:pt>
    <dgm:pt modelId="{BCFC4B5D-214D-4196-972F-DEAB8DDD93EA}" type="parTrans" cxnId="{7E8CB82D-C16F-4675-9B27-4838E4195078}">
      <dgm:prSet/>
      <dgm:spPr/>
      <dgm:t>
        <a:bodyPr/>
        <a:lstStyle/>
        <a:p>
          <a:endParaRPr lang="fr-FR"/>
        </a:p>
      </dgm:t>
    </dgm:pt>
    <dgm:pt modelId="{A9A02C63-79F7-46C4-8C8E-0594C44D5A9E}" type="sibTrans" cxnId="{7E8CB82D-C16F-4675-9B27-4838E4195078}">
      <dgm:prSet/>
      <dgm:spPr/>
      <dgm:t>
        <a:bodyPr/>
        <a:lstStyle/>
        <a:p>
          <a:endParaRPr lang="fr-FR"/>
        </a:p>
      </dgm:t>
    </dgm:pt>
    <dgm:pt modelId="{BDB60738-99D5-44EC-9EE3-24E4B5697E76}">
      <dgm:prSet phldrT="[Texte]"/>
      <dgm:spPr/>
      <dgm:t>
        <a:bodyPr/>
        <a:lstStyle/>
        <a:p>
          <a:r>
            <a:rPr lang="fr-FR" dirty="0"/>
            <a:t>498,76</a:t>
          </a:r>
        </a:p>
      </dgm:t>
    </dgm:pt>
    <dgm:pt modelId="{B4E009AB-2079-4D45-8CAA-142F12DE7FCB}" type="parTrans" cxnId="{E1CCF111-E410-42F0-B6DB-2A3A157DB849}">
      <dgm:prSet/>
      <dgm:spPr/>
      <dgm:t>
        <a:bodyPr/>
        <a:lstStyle/>
        <a:p>
          <a:endParaRPr lang="fr-FR"/>
        </a:p>
      </dgm:t>
    </dgm:pt>
    <dgm:pt modelId="{EEBAD8E5-1BA5-4DA9-931F-8D00E24BE448}" type="sibTrans" cxnId="{E1CCF111-E410-42F0-B6DB-2A3A157DB849}">
      <dgm:prSet/>
      <dgm:spPr/>
      <dgm:t>
        <a:bodyPr/>
        <a:lstStyle/>
        <a:p>
          <a:endParaRPr lang="fr-FR"/>
        </a:p>
      </dgm:t>
    </dgm:pt>
    <dgm:pt modelId="{96D1505D-E9E3-45BC-81D4-42DD2434C9DA}">
      <dgm:prSet phldrT="[Texte]"/>
      <dgm:spPr/>
      <dgm:t>
        <a:bodyPr/>
        <a:lstStyle/>
        <a:p>
          <a:r>
            <a:rPr lang="fr-FR" dirty="0"/>
            <a:t>Profit</a:t>
          </a:r>
        </a:p>
      </dgm:t>
    </dgm:pt>
    <dgm:pt modelId="{E8517FF0-9808-4BD4-BBBC-4972414DDA49}" type="parTrans" cxnId="{BDFF558F-0BBF-47C1-8976-E0A1C61B1548}">
      <dgm:prSet/>
      <dgm:spPr/>
      <dgm:t>
        <a:bodyPr/>
        <a:lstStyle/>
        <a:p>
          <a:endParaRPr lang="fr-FR"/>
        </a:p>
      </dgm:t>
    </dgm:pt>
    <dgm:pt modelId="{713446FB-CEE7-4D40-8A0F-CA6F0FE3F314}" type="sibTrans" cxnId="{BDFF558F-0BBF-47C1-8976-E0A1C61B1548}">
      <dgm:prSet/>
      <dgm:spPr/>
      <dgm:t>
        <a:bodyPr/>
        <a:lstStyle/>
        <a:p>
          <a:endParaRPr lang="fr-FR"/>
        </a:p>
      </dgm:t>
    </dgm:pt>
    <dgm:pt modelId="{3D586636-5FC4-4D2F-ADB9-523C24E885F9}">
      <dgm:prSet phldrT="[Texte]"/>
      <dgm:spPr/>
      <dgm:t>
        <a:bodyPr/>
        <a:lstStyle/>
        <a:p>
          <a:r>
            <a:rPr lang="fr-FR" dirty="0"/>
            <a:t>196,61</a:t>
          </a:r>
        </a:p>
      </dgm:t>
    </dgm:pt>
    <dgm:pt modelId="{B6823AAC-E323-4880-ABA2-7914E19DFA45}" type="parTrans" cxnId="{A0E7A725-C30E-4696-BB7E-A59B9431A080}">
      <dgm:prSet/>
      <dgm:spPr/>
      <dgm:t>
        <a:bodyPr/>
        <a:lstStyle/>
        <a:p>
          <a:endParaRPr lang="fr-FR"/>
        </a:p>
      </dgm:t>
    </dgm:pt>
    <dgm:pt modelId="{9AF0D63F-4958-4EC4-ADAB-B6B5FEE25F90}" type="sibTrans" cxnId="{A0E7A725-C30E-4696-BB7E-A59B9431A080}">
      <dgm:prSet/>
      <dgm:spPr/>
      <dgm:t>
        <a:bodyPr/>
        <a:lstStyle/>
        <a:p>
          <a:endParaRPr lang="fr-FR"/>
        </a:p>
      </dgm:t>
    </dgm:pt>
    <dgm:pt modelId="{FABFC394-F36E-4484-A734-A9118890DD8A}" type="pres">
      <dgm:prSet presAssocID="{78986E17-E504-4EEC-8D26-4EB1AB9A1A68}" presName="Name0" presStyleCnt="0">
        <dgm:presLayoutVars>
          <dgm:dir/>
          <dgm:animLvl val="lvl"/>
          <dgm:resizeHandles val="exact"/>
        </dgm:presLayoutVars>
      </dgm:prSet>
      <dgm:spPr/>
    </dgm:pt>
    <dgm:pt modelId="{624C1078-078E-4A59-B848-BB13D54A0FD9}" type="pres">
      <dgm:prSet presAssocID="{F9F2913D-DD6E-4E48-9DBC-DA7A15A39374}" presName="composite" presStyleCnt="0"/>
      <dgm:spPr/>
    </dgm:pt>
    <dgm:pt modelId="{9137A617-9343-4F74-A6AD-B53238FC45A5}" type="pres">
      <dgm:prSet presAssocID="{F9F2913D-DD6E-4E48-9DBC-DA7A15A393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BB68456-8A57-4923-B045-312E5D02C10B}" type="pres">
      <dgm:prSet presAssocID="{F9F2913D-DD6E-4E48-9DBC-DA7A15A39374}" presName="desTx" presStyleLbl="alignAccFollowNode1" presStyleIdx="0" presStyleCnt="3">
        <dgm:presLayoutVars>
          <dgm:bulletEnabled val="1"/>
        </dgm:presLayoutVars>
      </dgm:prSet>
      <dgm:spPr/>
    </dgm:pt>
    <dgm:pt modelId="{CFE29D13-1368-4F96-A146-FED61B37060C}" type="pres">
      <dgm:prSet presAssocID="{DF6F2C72-923A-4496-877A-8790B8542C4C}" presName="space" presStyleCnt="0"/>
      <dgm:spPr/>
    </dgm:pt>
    <dgm:pt modelId="{29EC3777-CCBE-4551-88A2-C3969CFCAD50}" type="pres">
      <dgm:prSet presAssocID="{F7AEE530-2549-4AA2-A401-347A75185C4A}" presName="composite" presStyleCnt="0"/>
      <dgm:spPr/>
    </dgm:pt>
    <dgm:pt modelId="{C5415E26-7304-415F-A89E-627A107363C7}" type="pres">
      <dgm:prSet presAssocID="{F7AEE530-2549-4AA2-A401-347A75185C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4A3874A-80D7-48E1-9850-A64F701F968A}" type="pres">
      <dgm:prSet presAssocID="{F7AEE530-2549-4AA2-A401-347A75185C4A}" presName="desTx" presStyleLbl="alignAccFollowNode1" presStyleIdx="1" presStyleCnt="3">
        <dgm:presLayoutVars>
          <dgm:bulletEnabled val="1"/>
        </dgm:presLayoutVars>
      </dgm:prSet>
      <dgm:spPr/>
    </dgm:pt>
    <dgm:pt modelId="{96F2A962-F414-4283-B86F-A00085D0C702}" type="pres">
      <dgm:prSet presAssocID="{A9A02C63-79F7-46C4-8C8E-0594C44D5A9E}" presName="space" presStyleCnt="0"/>
      <dgm:spPr/>
    </dgm:pt>
    <dgm:pt modelId="{6604A482-35BC-4E43-98F1-FE95A5745170}" type="pres">
      <dgm:prSet presAssocID="{96D1505D-E9E3-45BC-81D4-42DD2434C9DA}" presName="composite" presStyleCnt="0"/>
      <dgm:spPr/>
    </dgm:pt>
    <dgm:pt modelId="{D741F638-DECB-4F6E-8D53-EEBCDB1B41A9}" type="pres">
      <dgm:prSet presAssocID="{96D1505D-E9E3-45BC-81D4-42DD2434C9D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495B8AD-B4DE-4D8B-B729-91F2150F581E}" type="pres">
      <dgm:prSet presAssocID="{96D1505D-E9E3-45BC-81D4-42DD2434C9D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1CCF111-E410-42F0-B6DB-2A3A157DB849}" srcId="{F7AEE530-2549-4AA2-A401-347A75185C4A}" destId="{BDB60738-99D5-44EC-9EE3-24E4B5697E76}" srcOrd="0" destOrd="0" parTransId="{B4E009AB-2079-4D45-8CAA-142F12DE7FCB}" sibTransId="{EEBAD8E5-1BA5-4DA9-931F-8D00E24BE448}"/>
    <dgm:cxn modelId="{ACEDB420-859C-4DF2-A0BC-9014C9169E08}" type="presOf" srcId="{01A7EFF2-7642-4771-AEBC-68F08D442288}" destId="{5BB68456-8A57-4923-B045-312E5D02C10B}" srcOrd="0" destOrd="0" presId="urn:microsoft.com/office/officeart/2005/8/layout/hList1"/>
    <dgm:cxn modelId="{A0E7A725-C30E-4696-BB7E-A59B9431A080}" srcId="{96D1505D-E9E3-45BC-81D4-42DD2434C9DA}" destId="{3D586636-5FC4-4D2F-ADB9-523C24E885F9}" srcOrd="0" destOrd="0" parTransId="{B6823AAC-E323-4880-ABA2-7914E19DFA45}" sibTransId="{9AF0D63F-4958-4EC4-ADAB-B6B5FEE25F90}"/>
    <dgm:cxn modelId="{7E8CB82D-C16F-4675-9B27-4838E4195078}" srcId="{78986E17-E504-4EEC-8D26-4EB1AB9A1A68}" destId="{F7AEE530-2549-4AA2-A401-347A75185C4A}" srcOrd="1" destOrd="0" parTransId="{BCFC4B5D-214D-4196-972F-DEAB8DDD93EA}" sibTransId="{A9A02C63-79F7-46C4-8C8E-0594C44D5A9E}"/>
    <dgm:cxn modelId="{E3C1B33A-EC4D-4A97-8D16-4326D5D5A0E6}" srcId="{F9F2913D-DD6E-4E48-9DBC-DA7A15A39374}" destId="{01A7EFF2-7642-4771-AEBC-68F08D442288}" srcOrd="0" destOrd="0" parTransId="{19B44ABE-4C89-4A9D-8F12-81D4B9F840C1}" sibTransId="{5398CEB4-2A3C-484B-A1A7-54F0CD63949E}"/>
    <dgm:cxn modelId="{2A53D65B-3E6E-4E84-AB36-C1A4333B8C90}" type="presOf" srcId="{F7AEE530-2549-4AA2-A401-347A75185C4A}" destId="{C5415E26-7304-415F-A89E-627A107363C7}" srcOrd="0" destOrd="0" presId="urn:microsoft.com/office/officeart/2005/8/layout/hList1"/>
    <dgm:cxn modelId="{B47EED4A-605B-4EA1-91A9-1D3340743C7F}" type="presOf" srcId="{BDB60738-99D5-44EC-9EE3-24E4B5697E76}" destId="{F4A3874A-80D7-48E1-9850-A64F701F968A}" srcOrd="0" destOrd="0" presId="urn:microsoft.com/office/officeart/2005/8/layout/hList1"/>
    <dgm:cxn modelId="{1E621D51-814F-4426-9709-F69DF91BEE7A}" type="presOf" srcId="{78986E17-E504-4EEC-8D26-4EB1AB9A1A68}" destId="{FABFC394-F36E-4484-A734-A9118890DD8A}" srcOrd="0" destOrd="0" presId="urn:microsoft.com/office/officeart/2005/8/layout/hList1"/>
    <dgm:cxn modelId="{C8895176-65F5-448C-8B88-70C69216DC16}" type="presOf" srcId="{F9F2913D-DD6E-4E48-9DBC-DA7A15A39374}" destId="{9137A617-9343-4F74-A6AD-B53238FC45A5}" srcOrd="0" destOrd="0" presId="urn:microsoft.com/office/officeart/2005/8/layout/hList1"/>
    <dgm:cxn modelId="{688EA658-5984-4C07-B475-A50AE8BCF359}" srcId="{78986E17-E504-4EEC-8D26-4EB1AB9A1A68}" destId="{F9F2913D-DD6E-4E48-9DBC-DA7A15A39374}" srcOrd="0" destOrd="0" parTransId="{289757C6-25D5-41C9-AB1A-136072C675D3}" sibTransId="{DF6F2C72-923A-4496-877A-8790B8542C4C}"/>
    <dgm:cxn modelId="{BDFF558F-0BBF-47C1-8976-E0A1C61B1548}" srcId="{78986E17-E504-4EEC-8D26-4EB1AB9A1A68}" destId="{96D1505D-E9E3-45BC-81D4-42DD2434C9DA}" srcOrd="2" destOrd="0" parTransId="{E8517FF0-9808-4BD4-BBBC-4972414DDA49}" sibTransId="{713446FB-CEE7-4D40-8A0F-CA6F0FE3F314}"/>
    <dgm:cxn modelId="{25E2ACDF-8F5A-418B-8A9E-93B177F18B9C}" type="presOf" srcId="{96D1505D-E9E3-45BC-81D4-42DD2434C9DA}" destId="{D741F638-DECB-4F6E-8D53-EEBCDB1B41A9}" srcOrd="0" destOrd="0" presId="urn:microsoft.com/office/officeart/2005/8/layout/hList1"/>
    <dgm:cxn modelId="{61B065F4-DE98-48E2-97DB-0E2937587948}" type="presOf" srcId="{3D586636-5FC4-4D2F-ADB9-523C24E885F9}" destId="{7495B8AD-B4DE-4D8B-B729-91F2150F581E}" srcOrd="0" destOrd="0" presId="urn:microsoft.com/office/officeart/2005/8/layout/hList1"/>
    <dgm:cxn modelId="{3FC3450C-5DBA-4A21-A5B9-0CB308A4A9DC}" type="presParOf" srcId="{FABFC394-F36E-4484-A734-A9118890DD8A}" destId="{624C1078-078E-4A59-B848-BB13D54A0FD9}" srcOrd="0" destOrd="0" presId="urn:microsoft.com/office/officeart/2005/8/layout/hList1"/>
    <dgm:cxn modelId="{1BE79542-995A-48D3-A4E0-1EBF4BA0C3B3}" type="presParOf" srcId="{624C1078-078E-4A59-B848-BB13D54A0FD9}" destId="{9137A617-9343-4F74-A6AD-B53238FC45A5}" srcOrd="0" destOrd="0" presId="urn:microsoft.com/office/officeart/2005/8/layout/hList1"/>
    <dgm:cxn modelId="{7735E21A-257F-4572-A5C9-30A3AD194BF5}" type="presParOf" srcId="{624C1078-078E-4A59-B848-BB13D54A0FD9}" destId="{5BB68456-8A57-4923-B045-312E5D02C10B}" srcOrd="1" destOrd="0" presId="urn:microsoft.com/office/officeart/2005/8/layout/hList1"/>
    <dgm:cxn modelId="{0440C4AB-978A-440A-B203-85514B3FC203}" type="presParOf" srcId="{FABFC394-F36E-4484-A734-A9118890DD8A}" destId="{CFE29D13-1368-4F96-A146-FED61B37060C}" srcOrd="1" destOrd="0" presId="urn:microsoft.com/office/officeart/2005/8/layout/hList1"/>
    <dgm:cxn modelId="{246DB427-3301-4533-A800-C16E65E5A19C}" type="presParOf" srcId="{FABFC394-F36E-4484-A734-A9118890DD8A}" destId="{29EC3777-CCBE-4551-88A2-C3969CFCAD50}" srcOrd="2" destOrd="0" presId="urn:microsoft.com/office/officeart/2005/8/layout/hList1"/>
    <dgm:cxn modelId="{E41D598F-F444-4632-9F77-309A8E5203E9}" type="presParOf" srcId="{29EC3777-CCBE-4551-88A2-C3969CFCAD50}" destId="{C5415E26-7304-415F-A89E-627A107363C7}" srcOrd="0" destOrd="0" presId="urn:microsoft.com/office/officeart/2005/8/layout/hList1"/>
    <dgm:cxn modelId="{66E7FE71-EDC7-44C1-9CE9-C1A66AFA049F}" type="presParOf" srcId="{29EC3777-CCBE-4551-88A2-C3969CFCAD50}" destId="{F4A3874A-80D7-48E1-9850-A64F701F968A}" srcOrd="1" destOrd="0" presId="urn:microsoft.com/office/officeart/2005/8/layout/hList1"/>
    <dgm:cxn modelId="{92C69979-9A3A-4A48-AB70-81676495F189}" type="presParOf" srcId="{FABFC394-F36E-4484-A734-A9118890DD8A}" destId="{96F2A962-F414-4283-B86F-A00085D0C702}" srcOrd="3" destOrd="0" presId="urn:microsoft.com/office/officeart/2005/8/layout/hList1"/>
    <dgm:cxn modelId="{CCFFE48E-5011-4271-9457-796D0B3ABFE0}" type="presParOf" srcId="{FABFC394-F36E-4484-A734-A9118890DD8A}" destId="{6604A482-35BC-4E43-98F1-FE95A5745170}" srcOrd="4" destOrd="0" presId="urn:microsoft.com/office/officeart/2005/8/layout/hList1"/>
    <dgm:cxn modelId="{BEACE685-3833-491D-BAE8-4E81B3AF6D11}" type="presParOf" srcId="{6604A482-35BC-4E43-98F1-FE95A5745170}" destId="{D741F638-DECB-4F6E-8D53-EEBCDB1B41A9}" srcOrd="0" destOrd="0" presId="urn:microsoft.com/office/officeart/2005/8/layout/hList1"/>
    <dgm:cxn modelId="{1FCBB322-C792-4BAC-96BD-65C11D3047BF}" type="presParOf" srcId="{6604A482-35BC-4E43-98F1-FE95A5745170}" destId="{7495B8AD-B4DE-4D8B-B729-91F2150F58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C6FC14-1376-45A6-9BE5-D22E6C2BB1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645F73D-FA39-4871-BEAF-6806C301BF6F}">
      <dgm:prSet phldrT="[Texte]"/>
      <dgm:spPr/>
      <dgm:t>
        <a:bodyPr/>
        <a:lstStyle/>
        <a:p>
          <a:r>
            <a:rPr lang="fr-FR" dirty="0"/>
            <a:t>Coût total du portefeuille</a:t>
          </a:r>
        </a:p>
      </dgm:t>
    </dgm:pt>
    <dgm:pt modelId="{93FC5EA5-FAD5-474C-9213-82BCF2F91945}" type="parTrans" cxnId="{A555929C-397B-4372-90DD-143916B267BD}">
      <dgm:prSet/>
      <dgm:spPr/>
      <dgm:t>
        <a:bodyPr/>
        <a:lstStyle/>
        <a:p>
          <a:endParaRPr lang="fr-FR"/>
        </a:p>
      </dgm:t>
    </dgm:pt>
    <dgm:pt modelId="{5A122F54-2FBA-43FE-BBD4-3420F1953661}" type="sibTrans" cxnId="{A555929C-397B-4372-90DD-143916B267BD}">
      <dgm:prSet/>
      <dgm:spPr/>
      <dgm:t>
        <a:bodyPr/>
        <a:lstStyle/>
        <a:p>
          <a:endParaRPr lang="fr-FR"/>
        </a:p>
      </dgm:t>
    </dgm:pt>
    <dgm:pt modelId="{748D954F-E288-4FAE-9709-61058CCC1F01}">
      <dgm:prSet phldrT="[Texte]"/>
      <dgm:spPr/>
      <dgm:t>
        <a:bodyPr/>
        <a:lstStyle/>
        <a:p>
          <a:r>
            <a:rPr lang="fr-FR" dirty="0"/>
            <a:t>498,76</a:t>
          </a:r>
        </a:p>
      </dgm:t>
    </dgm:pt>
    <dgm:pt modelId="{95E6386C-0FE1-46E9-A680-3391BFCA6424}" type="parTrans" cxnId="{BAE0513A-115F-44D9-BE4C-6F9C868AFBE4}">
      <dgm:prSet/>
      <dgm:spPr/>
      <dgm:t>
        <a:bodyPr/>
        <a:lstStyle/>
        <a:p>
          <a:endParaRPr lang="fr-FR"/>
        </a:p>
      </dgm:t>
    </dgm:pt>
    <dgm:pt modelId="{5E656B6B-1EAA-43CE-9B8F-EBD94D3E9529}" type="sibTrans" cxnId="{BAE0513A-115F-44D9-BE4C-6F9C868AFBE4}">
      <dgm:prSet/>
      <dgm:spPr/>
      <dgm:t>
        <a:bodyPr/>
        <a:lstStyle/>
        <a:p>
          <a:endParaRPr lang="fr-FR"/>
        </a:p>
      </dgm:t>
    </dgm:pt>
    <dgm:pt modelId="{5C939EFB-07AF-4A72-B76C-64A227041007}">
      <dgm:prSet phldrT="[Texte]"/>
      <dgm:spPr/>
      <dgm:t>
        <a:bodyPr/>
        <a:lstStyle/>
        <a:p>
          <a:r>
            <a:rPr lang="fr-FR" dirty="0"/>
            <a:t>Valeur du bénéfice</a:t>
          </a:r>
        </a:p>
      </dgm:t>
    </dgm:pt>
    <dgm:pt modelId="{F62BA532-A64A-45F5-88D5-0B6A260C9187}" type="parTrans" cxnId="{E88F7960-76E1-42F9-BEF8-4F1791FCCD8A}">
      <dgm:prSet/>
      <dgm:spPr/>
      <dgm:t>
        <a:bodyPr/>
        <a:lstStyle/>
        <a:p>
          <a:endParaRPr lang="fr-FR"/>
        </a:p>
      </dgm:t>
    </dgm:pt>
    <dgm:pt modelId="{D78AFAB5-FC98-4321-8CC2-8712F2652530}" type="sibTrans" cxnId="{E88F7960-76E1-42F9-BEF8-4F1791FCCD8A}">
      <dgm:prSet/>
      <dgm:spPr/>
      <dgm:t>
        <a:bodyPr/>
        <a:lstStyle/>
        <a:p>
          <a:endParaRPr lang="fr-FR"/>
        </a:p>
      </dgm:t>
    </dgm:pt>
    <dgm:pt modelId="{558F4D0C-7467-433B-8D6A-C61AD8946C3F}">
      <dgm:prSet phldrT="[Texte]"/>
      <dgm:spPr/>
      <dgm:t>
        <a:bodyPr/>
        <a:lstStyle/>
        <a:p>
          <a:r>
            <a:rPr lang="fr-FR" dirty="0"/>
            <a:t>196,61</a:t>
          </a:r>
        </a:p>
      </dgm:t>
    </dgm:pt>
    <dgm:pt modelId="{3949614A-C72E-46CB-BA54-13F2E0BB05F4}" type="parTrans" cxnId="{938844E9-D81C-4A92-B491-F1DB1643B718}">
      <dgm:prSet/>
      <dgm:spPr/>
      <dgm:t>
        <a:bodyPr/>
        <a:lstStyle/>
        <a:p>
          <a:endParaRPr lang="fr-FR"/>
        </a:p>
      </dgm:t>
    </dgm:pt>
    <dgm:pt modelId="{45A76DAA-0DF1-4297-A943-7E528965347C}" type="sibTrans" cxnId="{938844E9-D81C-4A92-B491-F1DB1643B718}">
      <dgm:prSet/>
      <dgm:spPr/>
      <dgm:t>
        <a:bodyPr/>
        <a:lstStyle/>
        <a:p>
          <a:endParaRPr lang="fr-FR"/>
        </a:p>
      </dgm:t>
    </dgm:pt>
    <dgm:pt modelId="{DE3D7C87-8573-4093-AFE2-BE4817D68E27}" type="pres">
      <dgm:prSet presAssocID="{F5C6FC14-1376-45A6-9BE5-D22E6C2BB163}" presName="linear" presStyleCnt="0">
        <dgm:presLayoutVars>
          <dgm:animLvl val="lvl"/>
          <dgm:resizeHandles val="exact"/>
        </dgm:presLayoutVars>
      </dgm:prSet>
      <dgm:spPr/>
    </dgm:pt>
    <dgm:pt modelId="{53DA0487-B556-4129-9C0E-33A1E135578D}" type="pres">
      <dgm:prSet presAssocID="{0645F73D-FA39-4871-BEAF-6806C301BF6F}" presName="parentText" presStyleLbl="node1" presStyleIdx="0" presStyleCnt="2" custLinFactNeighborY="-12770">
        <dgm:presLayoutVars>
          <dgm:chMax val="0"/>
          <dgm:bulletEnabled val="1"/>
        </dgm:presLayoutVars>
      </dgm:prSet>
      <dgm:spPr/>
    </dgm:pt>
    <dgm:pt modelId="{A87597E9-CDD5-4132-84B4-4B5D21A8CD2F}" type="pres">
      <dgm:prSet presAssocID="{0645F73D-FA39-4871-BEAF-6806C301BF6F}" presName="childText" presStyleLbl="revTx" presStyleIdx="0" presStyleCnt="2">
        <dgm:presLayoutVars>
          <dgm:bulletEnabled val="1"/>
        </dgm:presLayoutVars>
      </dgm:prSet>
      <dgm:spPr/>
    </dgm:pt>
    <dgm:pt modelId="{09C4FCF1-D787-4D0E-8F50-B9720F884D18}" type="pres">
      <dgm:prSet presAssocID="{5C939EFB-07AF-4A72-B76C-64A2270410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E854BE-7B66-4AD0-8735-580F29CFC4FC}" type="pres">
      <dgm:prSet presAssocID="{5C939EFB-07AF-4A72-B76C-64A2270410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C8B710-F3BC-4AA0-887C-AD9846B05386}" type="presOf" srcId="{F5C6FC14-1376-45A6-9BE5-D22E6C2BB163}" destId="{DE3D7C87-8573-4093-AFE2-BE4817D68E27}" srcOrd="0" destOrd="0" presId="urn:microsoft.com/office/officeart/2005/8/layout/vList2"/>
    <dgm:cxn modelId="{D7F33F1E-FA0A-4C86-BF25-6211C8D8D388}" type="presOf" srcId="{0645F73D-FA39-4871-BEAF-6806C301BF6F}" destId="{53DA0487-B556-4129-9C0E-33A1E135578D}" srcOrd="0" destOrd="0" presId="urn:microsoft.com/office/officeart/2005/8/layout/vList2"/>
    <dgm:cxn modelId="{BAE0513A-115F-44D9-BE4C-6F9C868AFBE4}" srcId="{0645F73D-FA39-4871-BEAF-6806C301BF6F}" destId="{748D954F-E288-4FAE-9709-61058CCC1F01}" srcOrd="0" destOrd="0" parTransId="{95E6386C-0FE1-46E9-A680-3391BFCA6424}" sibTransId="{5E656B6B-1EAA-43CE-9B8F-EBD94D3E9529}"/>
    <dgm:cxn modelId="{8BD0515C-57BE-4BC9-8DD3-47B2CB117BBF}" type="presOf" srcId="{748D954F-E288-4FAE-9709-61058CCC1F01}" destId="{A87597E9-CDD5-4132-84B4-4B5D21A8CD2F}" srcOrd="0" destOrd="0" presId="urn:microsoft.com/office/officeart/2005/8/layout/vList2"/>
    <dgm:cxn modelId="{E88F7960-76E1-42F9-BEF8-4F1791FCCD8A}" srcId="{F5C6FC14-1376-45A6-9BE5-D22E6C2BB163}" destId="{5C939EFB-07AF-4A72-B76C-64A227041007}" srcOrd="1" destOrd="0" parTransId="{F62BA532-A64A-45F5-88D5-0B6A260C9187}" sibTransId="{D78AFAB5-FC98-4321-8CC2-8712F2652530}"/>
    <dgm:cxn modelId="{C072FC64-CBD9-4227-9C11-7C10C3817F4E}" type="presOf" srcId="{558F4D0C-7467-433B-8D6A-C61AD8946C3F}" destId="{90E854BE-7B66-4AD0-8735-580F29CFC4FC}" srcOrd="0" destOrd="0" presId="urn:microsoft.com/office/officeart/2005/8/layout/vList2"/>
    <dgm:cxn modelId="{A555929C-397B-4372-90DD-143916B267BD}" srcId="{F5C6FC14-1376-45A6-9BE5-D22E6C2BB163}" destId="{0645F73D-FA39-4871-BEAF-6806C301BF6F}" srcOrd="0" destOrd="0" parTransId="{93FC5EA5-FAD5-474C-9213-82BCF2F91945}" sibTransId="{5A122F54-2FBA-43FE-BBD4-3420F1953661}"/>
    <dgm:cxn modelId="{6DB76AE5-EF6A-4F02-8ECA-E9E444DF072E}" type="presOf" srcId="{5C939EFB-07AF-4A72-B76C-64A227041007}" destId="{09C4FCF1-D787-4D0E-8F50-B9720F884D18}" srcOrd="0" destOrd="0" presId="urn:microsoft.com/office/officeart/2005/8/layout/vList2"/>
    <dgm:cxn modelId="{938844E9-D81C-4A92-B491-F1DB1643B718}" srcId="{5C939EFB-07AF-4A72-B76C-64A227041007}" destId="{558F4D0C-7467-433B-8D6A-C61AD8946C3F}" srcOrd="0" destOrd="0" parTransId="{3949614A-C72E-46CB-BA54-13F2E0BB05F4}" sibTransId="{45A76DAA-0DF1-4297-A943-7E528965347C}"/>
    <dgm:cxn modelId="{43897EB2-3E38-4179-B816-2FC0141534DD}" type="presParOf" srcId="{DE3D7C87-8573-4093-AFE2-BE4817D68E27}" destId="{53DA0487-B556-4129-9C0E-33A1E135578D}" srcOrd="0" destOrd="0" presId="urn:microsoft.com/office/officeart/2005/8/layout/vList2"/>
    <dgm:cxn modelId="{C66C3C72-9243-43DB-84AB-ACEAB09A7CCF}" type="presParOf" srcId="{DE3D7C87-8573-4093-AFE2-BE4817D68E27}" destId="{A87597E9-CDD5-4132-84B4-4B5D21A8CD2F}" srcOrd="1" destOrd="0" presId="urn:microsoft.com/office/officeart/2005/8/layout/vList2"/>
    <dgm:cxn modelId="{F2C8C8C7-C0C5-4AB7-9D58-B02A65D8A379}" type="presParOf" srcId="{DE3D7C87-8573-4093-AFE2-BE4817D68E27}" destId="{09C4FCF1-D787-4D0E-8F50-B9720F884D18}" srcOrd="2" destOrd="0" presId="urn:microsoft.com/office/officeart/2005/8/layout/vList2"/>
    <dgm:cxn modelId="{AFEA445E-C466-4F68-9A4D-28D65F1FD18D}" type="presParOf" srcId="{DE3D7C87-8573-4093-AFE2-BE4817D68E27}" destId="{90E854BE-7B66-4AD0-8735-580F29CFC4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78580-B74E-46A5-9F4F-6A0D3BAA724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48F5D41-BF5B-47A2-A5FB-DD69FC8B9CBE}">
      <dgm:prSet phldrT="[Texte]"/>
      <dgm:spPr/>
      <dgm:t>
        <a:bodyPr/>
        <a:lstStyle/>
        <a:p>
          <a:r>
            <a:rPr lang="fr-FR" dirty="0"/>
            <a:t>Nom de l’action</a:t>
          </a:r>
        </a:p>
      </dgm:t>
    </dgm:pt>
    <dgm:pt modelId="{FF1BB0CA-1AA3-4DDC-A0F8-DE574444CE93}" type="parTrans" cxnId="{41CF693A-3ABF-490B-AE30-588DE1D37124}">
      <dgm:prSet/>
      <dgm:spPr/>
      <dgm:t>
        <a:bodyPr/>
        <a:lstStyle/>
        <a:p>
          <a:endParaRPr lang="fr-FR"/>
        </a:p>
      </dgm:t>
    </dgm:pt>
    <dgm:pt modelId="{8C32EF0D-529B-4B0C-914F-B797A57351C2}" type="sibTrans" cxnId="{41CF693A-3ABF-490B-AE30-588DE1D37124}">
      <dgm:prSet/>
      <dgm:spPr/>
      <dgm:t>
        <a:bodyPr/>
        <a:lstStyle/>
        <a:p>
          <a:endParaRPr lang="fr-FR"/>
        </a:p>
      </dgm:t>
    </dgm:pt>
    <dgm:pt modelId="{749F96C2-92DF-44E4-9FE5-B135C51AA3B3}">
      <dgm:prSet phldrT="[Texte]"/>
      <dgm:spPr/>
      <dgm:t>
        <a:bodyPr/>
        <a:lstStyle/>
        <a:p>
          <a:r>
            <a:rPr lang="fr-FR" dirty="0"/>
            <a:t>Share-MTLR</a:t>
          </a:r>
        </a:p>
      </dgm:t>
    </dgm:pt>
    <dgm:pt modelId="{AA71D081-2C7E-4460-A404-97A42553EDD2}" type="parTrans" cxnId="{B6DB64A6-12AD-4D9E-B8C1-287A8D45A1F1}">
      <dgm:prSet/>
      <dgm:spPr/>
      <dgm:t>
        <a:bodyPr/>
        <a:lstStyle/>
        <a:p>
          <a:endParaRPr lang="fr-FR"/>
        </a:p>
      </dgm:t>
    </dgm:pt>
    <dgm:pt modelId="{9B73D09F-84C6-4371-B97B-99F6DCBECA22}" type="sibTrans" cxnId="{B6DB64A6-12AD-4D9E-B8C1-287A8D45A1F1}">
      <dgm:prSet/>
      <dgm:spPr/>
      <dgm:t>
        <a:bodyPr/>
        <a:lstStyle/>
        <a:p>
          <a:endParaRPr lang="fr-FR"/>
        </a:p>
      </dgm:t>
    </dgm:pt>
    <dgm:pt modelId="{15D719DB-D8A7-45B1-BFA2-933273D452AF}">
      <dgm:prSet phldrT="[Texte]"/>
      <dgm:spPr/>
      <dgm:t>
        <a:bodyPr/>
        <a:lstStyle/>
        <a:p>
          <a:r>
            <a:rPr lang="fr-FR" dirty="0"/>
            <a:t>Coût</a:t>
          </a:r>
        </a:p>
      </dgm:t>
    </dgm:pt>
    <dgm:pt modelId="{95AD98FA-B1B5-41A4-9F9D-7712E95911CA}" type="parTrans" cxnId="{A5B1EC20-FA12-4B72-9DBC-9E2089613F3A}">
      <dgm:prSet/>
      <dgm:spPr/>
      <dgm:t>
        <a:bodyPr/>
        <a:lstStyle/>
        <a:p>
          <a:endParaRPr lang="fr-FR"/>
        </a:p>
      </dgm:t>
    </dgm:pt>
    <dgm:pt modelId="{5D0D9B48-8DD1-4BE7-B317-FBEC4CCD3268}" type="sibTrans" cxnId="{A5B1EC20-FA12-4B72-9DBC-9E2089613F3A}">
      <dgm:prSet/>
      <dgm:spPr/>
      <dgm:t>
        <a:bodyPr/>
        <a:lstStyle/>
        <a:p>
          <a:endParaRPr lang="fr-FR"/>
        </a:p>
      </dgm:t>
    </dgm:pt>
    <dgm:pt modelId="{61541F66-1FF3-4523-9A0C-9854F422ACBA}">
      <dgm:prSet phldrT="[Texte]"/>
      <dgm:spPr/>
      <dgm:t>
        <a:bodyPr/>
        <a:lstStyle/>
        <a:p>
          <a:r>
            <a:rPr lang="fr-FR" dirty="0"/>
            <a:t>16,49</a:t>
          </a:r>
        </a:p>
      </dgm:t>
    </dgm:pt>
    <dgm:pt modelId="{434BE37D-F6DE-43DF-A924-C2CBF12FBA68}" type="parTrans" cxnId="{AE4AA016-ABE1-490C-BED4-675755FBC7F5}">
      <dgm:prSet/>
      <dgm:spPr/>
      <dgm:t>
        <a:bodyPr/>
        <a:lstStyle/>
        <a:p>
          <a:endParaRPr lang="fr-FR"/>
        </a:p>
      </dgm:t>
    </dgm:pt>
    <dgm:pt modelId="{80190663-06BB-495B-842D-031EE8DD20BB}" type="sibTrans" cxnId="{AE4AA016-ABE1-490C-BED4-675755FBC7F5}">
      <dgm:prSet/>
      <dgm:spPr/>
      <dgm:t>
        <a:bodyPr/>
        <a:lstStyle/>
        <a:p>
          <a:endParaRPr lang="fr-FR"/>
        </a:p>
      </dgm:t>
    </dgm:pt>
    <dgm:pt modelId="{7400BC5E-46FF-452D-8269-54C95BE8128D}">
      <dgm:prSet phldrT="[Texte]"/>
      <dgm:spPr/>
      <dgm:t>
        <a:bodyPr/>
        <a:lstStyle/>
        <a:p>
          <a:r>
            <a:rPr lang="fr-FR" dirty="0"/>
            <a:t>Profit</a:t>
          </a:r>
        </a:p>
      </dgm:t>
    </dgm:pt>
    <dgm:pt modelId="{4917BA9C-2A24-4FDF-94EA-BB9B46E6EBD0}" type="parTrans" cxnId="{7D2C5D55-B869-4DA8-854C-259B1A7AFB72}">
      <dgm:prSet/>
      <dgm:spPr/>
      <dgm:t>
        <a:bodyPr/>
        <a:lstStyle/>
        <a:p>
          <a:endParaRPr lang="fr-FR"/>
        </a:p>
      </dgm:t>
    </dgm:pt>
    <dgm:pt modelId="{E1A61ED5-9591-420C-8103-E63A1BE555A3}" type="sibTrans" cxnId="{7D2C5D55-B869-4DA8-854C-259B1A7AFB72}">
      <dgm:prSet/>
      <dgm:spPr/>
      <dgm:t>
        <a:bodyPr/>
        <a:lstStyle/>
        <a:p>
          <a:endParaRPr lang="fr-FR"/>
        </a:p>
      </dgm:t>
    </dgm:pt>
    <dgm:pt modelId="{EC8F9645-35B2-411D-81C0-6E3AC8FAF19F}">
      <dgm:prSet phldrT="[Texte]"/>
      <dgm:spPr/>
      <dgm:t>
        <a:bodyPr/>
        <a:lstStyle/>
        <a:p>
          <a:r>
            <a:rPr lang="fr-FR" dirty="0"/>
            <a:t>6,59</a:t>
          </a:r>
        </a:p>
      </dgm:t>
    </dgm:pt>
    <dgm:pt modelId="{6D7C9D6F-C6AF-469C-8A1A-F79FF300807A}" type="parTrans" cxnId="{82EEF972-258D-4BE1-AED9-35DA86EF6DC3}">
      <dgm:prSet/>
      <dgm:spPr/>
      <dgm:t>
        <a:bodyPr/>
        <a:lstStyle/>
        <a:p>
          <a:endParaRPr lang="fr-FR"/>
        </a:p>
      </dgm:t>
    </dgm:pt>
    <dgm:pt modelId="{95F6F7D9-E605-47D8-AB4F-2B7B4A4A6E05}" type="sibTrans" cxnId="{82EEF972-258D-4BE1-AED9-35DA86EF6DC3}">
      <dgm:prSet/>
      <dgm:spPr/>
      <dgm:t>
        <a:bodyPr/>
        <a:lstStyle/>
        <a:p>
          <a:endParaRPr lang="fr-FR"/>
        </a:p>
      </dgm:t>
    </dgm:pt>
    <dgm:pt modelId="{0B04DD88-9967-449B-B5F3-87117EBC537C}">
      <dgm:prSet phldrT="[Texte]"/>
      <dgm:spPr/>
      <dgm:t>
        <a:bodyPr/>
        <a:lstStyle/>
        <a:p>
          <a:r>
            <a:rPr lang="fr-FR" dirty="0"/>
            <a:t>Share-KMTG</a:t>
          </a:r>
        </a:p>
      </dgm:t>
    </dgm:pt>
    <dgm:pt modelId="{6D4C24F5-4ADB-439E-A33E-64C03863F032}" type="parTrans" cxnId="{194165A7-57F1-4B91-8FEA-9D7A1F94B1AA}">
      <dgm:prSet/>
      <dgm:spPr/>
      <dgm:t>
        <a:bodyPr/>
        <a:lstStyle/>
        <a:p>
          <a:endParaRPr lang="fr-FR"/>
        </a:p>
      </dgm:t>
    </dgm:pt>
    <dgm:pt modelId="{4E923EFD-4852-4DC7-8CA9-054926B641EE}" type="sibTrans" cxnId="{194165A7-57F1-4B91-8FEA-9D7A1F94B1AA}">
      <dgm:prSet/>
      <dgm:spPr/>
      <dgm:t>
        <a:bodyPr/>
        <a:lstStyle/>
        <a:p>
          <a:endParaRPr lang="fr-FR"/>
        </a:p>
      </dgm:t>
    </dgm:pt>
    <dgm:pt modelId="{41B547E8-82E8-4211-B68B-A0EF7E4DC59B}">
      <dgm:prSet phldrT="[Texte]"/>
      <dgm:spPr/>
      <dgm:t>
        <a:bodyPr/>
        <a:lstStyle/>
        <a:p>
          <a:r>
            <a:rPr lang="fr-FR" dirty="0"/>
            <a:t>Share-LRBZ</a:t>
          </a:r>
        </a:p>
      </dgm:t>
    </dgm:pt>
    <dgm:pt modelId="{7AE74AEC-7CD9-4FED-B5A1-4887EADEBB12}" type="parTrans" cxnId="{00690CC9-292E-497E-8AD2-131F12C8BE23}">
      <dgm:prSet/>
      <dgm:spPr/>
      <dgm:t>
        <a:bodyPr/>
        <a:lstStyle/>
        <a:p>
          <a:endParaRPr lang="fr-FR"/>
        </a:p>
      </dgm:t>
    </dgm:pt>
    <dgm:pt modelId="{0E694F55-DDF7-4059-966D-C32765F6C196}" type="sibTrans" cxnId="{00690CC9-292E-497E-8AD2-131F12C8BE23}">
      <dgm:prSet/>
      <dgm:spPr/>
      <dgm:t>
        <a:bodyPr/>
        <a:lstStyle/>
        <a:p>
          <a:endParaRPr lang="fr-FR"/>
        </a:p>
      </dgm:t>
    </dgm:pt>
    <dgm:pt modelId="{CF8679C8-BB4D-4964-8918-FDEF1B857B13}">
      <dgm:prSet phldrT="[Texte]"/>
      <dgm:spPr/>
      <dgm:t>
        <a:bodyPr/>
        <a:lstStyle/>
        <a:p>
          <a:r>
            <a:rPr lang="fr-FR" dirty="0"/>
            <a:t>Share-GTQK</a:t>
          </a:r>
        </a:p>
      </dgm:t>
    </dgm:pt>
    <dgm:pt modelId="{0FA0C2C4-BEA8-4C85-B93C-3BB851AFDD7B}" type="parTrans" cxnId="{69FD61E3-A96F-42A4-B205-4281DC213D40}">
      <dgm:prSet/>
      <dgm:spPr/>
      <dgm:t>
        <a:bodyPr/>
        <a:lstStyle/>
        <a:p>
          <a:endParaRPr lang="fr-FR"/>
        </a:p>
      </dgm:t>
    </dgm:pt>
    <dgm:pt modelId="{4563FDC9-131C-4A03-B85E-60B960A5D918}" type="sibTrans" cxnId="{69FD61E3-A96F-42A4-B205-4281DC213D40}">
      <dgm:prSet/>
      <dgm:spPr/>
      <dgm:t>
        <a:bodyPr/>
        <a:lstStyle/>
        <a:p>
          <a:endParaRPr lang="fr-FR"/>
        </a:p>
      </dgm:t>
    </dgm:pt>
    <dgm:pt modelId="{F36F63DC-CC74-446F-8BE4-7C42E00649F3}">
      <dgm:prSet phldrT="[Texte]"/>
      <dgm:spPr/>
      <dgm:t>
        <a:bodyPr/>
        <a:lstStyle/>
        <a:p>
          <a:r>
            <a:rPr lang="fr-FR" dirty="0"/>
            <a:t>Share-WPLI</a:t>
          </a:r>
        </a:p>
      </dgm:t>
    </dgm:pt>
    <dgm:pt modelId="{3D1EFEEC-CCCE-48F5-8A46-FB3A66398833}" type="parTrans" cxnId="{D2D663E5-0B80-48DC-B53F-03DAB3901052}">
      <dgm:prSet/>
      <dgm:spPr/>
      <dgm:t>
        <a:bodyPr/>
        <a:lstStyle/>
        <a:p>
          <a:endParaRPr lang="fr-FR"/>
        </a:p>
      </dgm:t>
    </dgm:pt>
    <dgm:pt modelId="{9C5A6A4D-B64A-4FA8-A9F3-D33D9FDC8FEC}" type="sibTrans" cxnId="{D2D663E5-0B80-48DC-B53F-03DAB3901052}">
      <dgm:prSet/>
      <dgm:spPr/>
      <dgm:t>
        <a:bodyPr/>
        <a:lstStyle/>
        <a:p>
          <a:endParaRPr lang="fr-FR"/>
        </a:p>
      </dgm:t>
    </dgm:pt>
    <dgm:pt modelId="{F1D8AE8E-C508-435B-B28B-FF55CC5B74E2}">
      <dgm:prSet phldrT="[Texte]"/>
      <dgm:spPr/>
      <dgm:t>
        <a:bodyPr/>
        <a:lstStyle/>
        <a:p>
          <a:r>
            <a:rPr lang="fr-FR" dirty="0"/>
            <a:t>Share-GIAJ</a:t>
          </a:r>
        </a:p>
      </dgm:t>
    </dgm:pt>
    <dgm:pt modelId="{F7D2C570-ACE3-45E9-A705-8C764B98EF6F}" type="parTrans" cxnId="{878E7606-223B-4731-A2E4-EE94B5EC26AB}">
      <dgm:prSet/>
      <dgm:spPr/>
      <dgm:t>
        <a:bodyPr/>
        <a:lstStyle/>
        <a:p>
          <a:endParaRPr lang="fr-FR"/>
        </a:p>
      </dgm:t>
    </dgm:pt>
    <dgm:pt modelId="{AB3832A3-DB7C-4FF9-BE14-5272129AA228}" type="sibTrans" cxnId="{878E7606-223B-4731-A2E4-EE94B5EC26AB}">
      <dgm:prSet/>
      <dgm:spPr/>
      <dgm:t>
        <a:bodyPr/>
        <a:lstStyle/>
        <a:p>
          <a:endParaRPr lang="fr-FR"/>
        </a:p>
      </dgm:t>
    </dgm:pt>
    <dgm:pt modelId="{2E7AD3E3-188D-4EDF-8516-D355AA234FF5}">
      <dgm:prSet phldrT="[Texte]"/>
      <dgm:spPr/>
      <dgm:t>
        <a:bodyPr/>
        <a:lstStyle/>
        <a:p>
          <a:r>
            <a:rPr lang="fr-FR" dirty="0"/>
            <a:t>Share-GHIZ</a:t>
          </a:r>
        </a:p>
      </dgm:t>
    </dgm:pt>
    <dgm:pt modelId="{58219292-F09E-40BE-B983-20114347E1F8}" type="parTrans" cxnId="{2E41029F-C220-443A-8A24-D72E5043A9A4}">
      <dgm:prSet/>
      <dgm:spPr/>
      <dgm:t>
        <a:bodyPr/>
        <a:lstStyle/>
        <a:p>
          <a:endParaRPr lang="fr-FR"/>
        </a:p>
      </dgm:t>
    </dgm:pt>
    <dgm:pt modelId="{5B0AED47-0CDB-4764-A873-5574596B0646}" type="sibTrans" cxnId="{2E41029F-C220-443A-8A24-D72E5043A9A4}">
      <dgm:prSet/>
      <dgm:spPr/>
      <dgm:t>
        <a:bodyPr/>
        <a:lstStyle/>
        <a:p>
          <a:endParaRPr lang="fr-FR"/>
        </a:p>
      </dgm:t>
    </dgm:pt>
    <dgm:pt modelId="{5B6A043E-F739-46E8-AABB-AC6DA1A38590}">
      <dgm:prSet phldrT="[Texte]"/>
      <dgm:spPr/>
      <dgm:t>
        <a:bodyPr/>
        <a:lstStyle/>
        <a:p>
          <a:r>
            <a:rPr lang="fr-FR" dirty="0"/>
            <a:t>Share-IFCP</a:t>
          </a:r>
        </a:p>
      </dgm:t>
    </dgm:pt>
    <dgm:pt modelId="{5FBE3CC7-C36C-446D-8F19-C9E3F59C48FE}" type="parTrans" cxnId="{034BD1CD-5073-4672-90FA-9640F2D36521}">
      <dgm:prSet/>
      <dgm:spPr/>
      <dgm:t>
        <a:bodyPr/>
        <a:lstStyle/>
        <a:p>
          <a:endParaRPr lang="fr-FR"/>
        </a:p>
      </dgm:t>
    </dgm:pt>
    <dgm:pt modelId="{37D71568-6691-4C7D-9D49-7B43CC91CB32}" type="sibTrans" cxnId="{034BD1CD-5073-4672-90FA-9640F2D36521}">
      <dgm:prSet/>
      <dgm:spPr/>
      <dgm:t>
        <a:bodyPr/>
        <a:lstStyle/>
        <a:p>
          <a:endParaRPr lang="fr-FR"/>
        </a:p>
      </dgm:t>
    </dgm:pt>
    <dgm:pt modelId="{4F8D7535-3BAB-4BC0-AC3B-EFAD57AD4298}">
      <dgm:prSet phldrT="[Texte]"/>
      <dgm:spPr/>
      <dgm:t>
        <a:bodyPr/>
        <a:lstStyle/>
        <a:p>
          <a:r>
            <a:rPr lang="fr-FR" dirty="0"/>
            <a:t>Share-ZSDE</a:t>
          </a:r>
        </a:p>
      </dgm:t>
    </dgm:pt>
    <dgm:pt modelId="{F0EF8908-10CA-4B30-A388-61326841814E}" type="parTrans" cxnId="{7F3837E7-BD09-403F-B3B3-77DF45A48E04}">
      <dgm:prSet/>
      <dgm:spPr/>
      <dgm:t>
        <a:bodyPr/>
        <a:lstStyle/>
        <a:p>
          <a:endParaRPr lang="fr-FR"/>
        </a:p>
      </dgm:t>
    </dgm:pt>
    <dgm:pt modelId="{D3F70DAB-D1D7-4484-BD2B-4EC3093CC799}" type="sibTrans" cxnId="{7F3837E7-BD09-403F-B3B3-77DF45A48E04}">
      <dgm:prSet/>
      <dgm:spPr/>
      <dgm:t>
        <a:bodyPr/>
        <a:lstStyle/>
        <a:p>
          <a:endParaRPr lang="fr-FR"/>
        </a:p>
      </dgm:t>
    </dgm:pt>
    <dgm:pt modelId="{470B6F48-52B6-428B-9616-21F0900767A3}">
      <dgm:prSet phldrT="[Texte]"/>
      <dgm:spPr/>
      <dgm:t>
        <a:bodyPr/>
        <a:lstStyle/>
        <a:p>
          <a:r>
            <a:rPr lang="fr-FR" dirty="0"/>
            <a:t>Share-FKJW</a:t>
          </a:r>
        </a:p>
      </dgm:t>
    </dgm:pt>
    <dgm:pt modelId="{D483464B-2E63-408A-8C70-FFD39D50543F}" type="parTrans" cxnId="{B1BB6114-83DB-40B9-9EB9-56C283359A1B}">
      <dgm:prSet/>
      <dgm:spPr/>
      <dgm:t>
        <a:bodyPr/>
        <a:lstStyle/>
        <a:p>
          <a:endParaRPr lang="fr-FR"/>
        </a:p>
      </dgm:t>
    </dgm:pt>
    <dgm:pt modelId="{E68A8450-B798-46EB-AA26-C0595C3AD631}" type="sibTrans" cxnId="{B1BB6114-83DB-40B9-9EB9-56C283359A1B}">
      <dgm:prSet/>
      <dgm:spPr/>
      <dgm:t>
        <a:bodyPr/>
        <a:lstStyle/>
        <a:p>
          <a:endParaRPr lang="fr-FR"/>
        </a:p>
      </dgm:t>
    </dgm:pt>
    <dgm:pt modelId="{50CBB6C7-F3E0-4391-AB65-56C7BA066E9F}">
      <dgm:prSet phldrT="[Texte]"/>
      <dgm:spPr/>
      <dgm:t>
        <a:bodyPr/>
        <a:lstStyle/>
        <a:p>
          <a:r>
            <a:rPr lang="fr-FR" dirty="0"/>
            <a:t>Share-NHWA</a:t>
          </a:r>
        </a:p>
      </dgm:t>
    </dgm:pt>
    <dgm:pt modelId="{C04A78FB-6DBF-40E8-AE60-24938AD637FD}" type="parTrans" cxnId="{D321270C-8338-421C-8340-F95FD6DCB3ED}">
      <dgm:prSet/>
      <dgm:spPr/>
      <dgm:t>
        <a:bodyPr/>
        <a:lstStyle/>
        <a:p>
          <a:endParaRPr lang="fr-FR"/>
        </a:p>
      </dgm:t>
    </dgm:pt>
    <dgm:pt modelId="{46DD2EEA-3164-47F5-AA0E-67CBB5B6AAAC}" type="sibTrans" cxnId="{D321270C-8338-421C-8340-F95FD6DCB3ED}">
      <dgm:prSet/>
      <dgm:spPr/>
      <dgm:t>
        <a:bodyPr/>
        <a:lstStyle/>
        <a:p>
          <a:endParaRPr lang="fr-FR"/>
        </a:p>
      </dgm:t>
    </dgm:pt>
    <dgm:pt modelId="{25E432B9-3B6D-4C61-8F1B-A6D86EDFD460}">
      <dgm:prSet phldrT="[Texte]"/>
      <dgm:spPr/>
      <dgm:t>
        <a:bodyPr/>
        <a:lstStyle/>
        <a:p>
          <a:r>
            <a:rPr lang="fr-FR" dirty="0"/>
            <a:t>Share-LPDM</a:t>
          </a:r>
        </a:p>
      </dgm:t>
    </dgm:pt>
    <dgm:pt modelId="{D4494266-699D-4543-A125-BC78BF2A61EE}" type="parTrans" cxnId="{701C463F-0B1A-4D57-94FC-C3DA0ADB2154}">
      <dgm:prSet/>
      <dgm:spPr/>
      <dgm:t>
        <a:bodyPr/>
        <a:lstStyle/>
        <a:p>
          <a:endParaRPr lang="fr-FR"/>
        </a:p>
      </dgm:t>
    </dgm:pt>
    <dgm:pt modelId="{11400851-0FDA-4BF0-A3CF-C6664BFBFFF6}" type="sibTrans" cxnId="{701C463F-0B1A-4D57-94FC-C3DA0ADB2154}">
      <dgm:prSet/>
      <dgm:spPr/>
      <dgm:t>
        <a:bodyPr/>
        <a:lstStyle/>
        <a:p>
          <a:endParaRPr lang="fr-FR"/>
        </a:p>
      </dgm:t>
    </dgm:pt>
    <dgm:pt modelId="{FEC96694-A5CD-48AC-A9B8-61E443639BC7}">
      <dgm:prSet phldrT="[Texte]"/>
      <dgm:spPr/>
      <dgm:t>
        <a:bodyPr/>
        <a:lstStyle/>
        <a:p>
          <a:r>
            <a:rPr lang="fr-FR" dirty="0"/>
            <a:t>Share-QQTU</a:t>
          </a:r>
        </a:p>
      </dgm:t>
    </dgm:pt>
    <dgm:pt modelId="{C9C78F8B-9B45-4EFA-B5F4-A0A49EC54BD8}" type="parTrans" cxnId="{4C9BE66C-4473-49F1-B4DA-4A39AD4F4201}">
      <dgm:prSet/>
      <dgm:spPr/>
      <dgm:t>
        <a:bodyPr/>
        <a:lstStyle/>
        <a:p>
          <a:endParaRPr lang="fr-FR"/>
        </a:p>
      </dgm:t>
    </dgm:pt>
    <dgm:pt modelId="{FF8F6E14-76CE-4738-AD41-E373350A51FA}" type="sibTrans" cxnId="{4C9BE66C-4473-49F1-B4DA-4A39AD4F4201}">
      <dgm:prSet/>
      <dgm:spPr/>
      <dgm:t>
        <a:bodyPr/>
        <a:lstStyle/>
        <a:p>
          <a:endParaRPr lang="fr-FR"/>
        </a:p>
      </dgm:t>
    </dgm:pt>
    <dgm:pt modelId="{2BEF7195-E481-4256-8B8C-594C4EBFDEF1}">
      <dgm:prSet phldrT="[Texte]"/>
      <dgm:spPr/>
      <dgm:t>
        <a:bodyPr/>
        <a:lstStyle/>
        <a:p>
          <a:r>
            <a:rPr lang="fr-FR" dirty="0"/>
            <a:t>Share-USSR</a:t>
          </a:r>
        </a:p>
      </dgm:t>
    </dgm:pt>
    <dgm:pt modelId="{CBB3A850-692B-4211-AC7D-172BB1C53391}" type="parTrans" cxnId="{B2A21DD4-A70F-401D-BC3D-0CAE12C4FEBE}">
      <dgm:prSet/>
      <dgm:spPr/>
      <dgm:t>
        <a:bodyPr/>
        <a:lstStyle/>
        <a:p>
          <a:endParaRPr lang="fr-FR"/>
        </a:p>
      </dgm:t>
    </dgm:pt>
    <dgm:pt modelId="{F9084EEA-FE08-4C19-AC70-5B1097644AF4}" type="sibTrans" cxnId="{B2A21DD4-A70F-401D-BC3D-0CAE12C4FEBE}">
      <dgm:prSet/>
      <dgm:spPr/>
      <dgm:t>
        <a:bodyPr/>
        <a:lstStyle/>
        <a:p>
          <a:endParaRPr lang="fr-FR"/>
        </a:p>
      </dgm:t>
    </dgm:pt>
    <dgm:pt modelId="{467142F8-9F8D-438D-956C-BAAF4CA24696}">
      <dgm:prSet phldrT="[Texte]"/>
      <dgm:spPr/>
      <dgm:t>
        <a:bodyPr/>
        <a:lstStyle/>
        <a:p>
          <a:r>
            <a:rPr lang="fr-FR" dirty="0"/>
            <a:t>Share-LGWG</a:t>
          </a:r>
        </a:p>
      </dgm:t>
    </dgm:pt>
    <dgm:pt modelId="{CF6205E3-AA27-4EC9-BB37-4C93A8C2D7CF}" type="parTrans" cxnId="{E4B367A6-6B08-4D09-B87A-1B63FBD45D02}">
      <dgm:prSet/>
      <dgm:spPr/>
      <dgm:t>
        <a:bodyPr/>
        <a:lstStyle/>
        <a:p>
          <a:endParaRPr lang="fr-FR"/>
        </a:p>
      </dgm:t>
    </dgm:pt>
    <dgm:pt modelId="{F67A00C3-B953-468F-9CB9-A14ACA763C4A}" type="sibTrans" cxnId="{E4B367A6-6B08-4D09-B87A-1B63FBD45D02}">
      <dgm:prSet/>
      <dgm:spPr/>
      <dgm:t>
        <a:bodyPr/>
        <a:lstStyle/>
        <a:p>
          <a:endParaRPr lang="fr-FR"/>
        </a:p>
      </dgm:t>
    </dgm:pt>
    <dgm:pt modelId="{417D5B07-A314-4B85-84D3-502491C92208}">
      <dgm:prSet phldrT="[Texte]"/>
      <dgm:spPr/>
      <dgm:t>
        <a:bodyPr/>
        <a:lstStyle/>
        <a:p>
          <a:r>
            <a:rPr lang="fr-FR" dirty="0"/>
            <a:t>Share-SKKC</a:t>
          </a:r>
        </a:p>
      </dgm:t>
    </dgm:pt>
    <dgm:pt modelId="{42964A8C-7F83-4779-8AB2-982556144D27}" type="parTrans" cxnId="{3F6BF81D-362B-4741-A11D-F17D972FC23E}">
      <dgm:prSet/>
      <dgm:spPr/>
      <dgm:t>
        <a:bodyPr/>
        <a:lstStyle/>
        <a:p>
          <a:endParaRPr lang="fr-FR"/>
        </a:p>
      </dgm:t>
    </dgm:pt>
    <dgm:pt modelId="{C5933780-92E4-4E8A-8BDB-7347BFD4A902}" type="sibTrans" cxnId="{3F6BF81D-362B-4741-A11D-F17D972FC23E}">
      <dgm:prSet/>
      <dgm:spPr/>
      <dgm:t>
        <a:bodyPr/>
        <a:lstStyle/>
        <a:p>
          <a:endParaRPr lang="fr-FR"/>
        </a:p>
      </dgm:t>
    </dgm:pt>
    <dgm:pt modelId="{1BD77C40-73F8-4A98-988A-ED353B55D40B}">
      <dgm:prSet phldrT="[Texte]"/>
      <dgm:spPr/>
      <dgm:t>
        <a:bodyPr/>
        <a:lstStyle/>
        <a:p>
          <a:r>
            <a:rPr lang="fr-FR" dirty="0"/>
            <a:t>Share-QLMK</a:t>
          </a:r>
        </a:p>
      </dgm:t>
    </dgm:pt>
    <dgm:pt modelId="{9A7D5C4E-4AA5-4E5D-94BF-4D9172A9D76B}" type="parTrans" cxnId="{90831237-7B84-472B-AD3C-1782D978EC5D}">
      <dgm:prSet/>
      <dgm:spPr/>
      <dgm:t>
        <a:bodyPr/>
        <a:lstStyle/>
        <a:p>
          <a:endParaRPr lang="fr-FR"/>
        </a:p>
      </dgm:t>
    </dgm:pt>
    <dgm:pt modelId="{C7A37F69-4656-460F-BCF9-E6DB4B11012A}" type="sibTrans" cxnId="{90831237-7B84-472B-AD3C-1782D978EC5D}">
      <dgm:prSet/>
      <dgm:spPr/>
      <dgm:t>
        <a:bodyPr/>
        <a:lstStyle/>
        <a:p>
          <a:endParaRPr lang="fr-FR"/>
        </a:p>
      </dgm:t>
    </dgm:pt>
    <dgm:pt modelId="{DAA3417D-BFAF-4321-B099-7B84D934841A}">
      <dgm:prSet phldrT="[Texte]"/>
      <dgm:spPr/>
      <dgm:t>
        <a:bodyPr/>
        <a:lstStyle/>
        <a:p>
          <a:r>
            <a:rPr lang="fr-FR" dirty="0"/>
            <a:t>Share-UEZB</a:t>
          </a:r>
        </a:p>
      </dgm:t>
    </dgm:pt>
    <dgm:pt modelId="{22FD1B72-6775-4291-8CAA-6BF81CE870D0}" type="parTrans" cxnId="{01F7AD30-0D21-4DE9-88E0-488B43E0BA4A}">
      <dgm:prSet/>
      <dgm:spPr/>
      <dgm:t>
        <a:bodyPr/>
        <a:lstStyle/>
        <a:p>
          <a:endParaRPr lang="fr-FR"/>
        </a:p>
      </dgm:t>
    </dgm:pt>
    <dgm:pt modelId="{AB2E2A81-4BCD-4414-9FCD-1667F8E8F932}" type="sibTrans" cxnId="{01F7AD30-0D21-4DE9-88E0-488B43E0BA4A}">
      <dgm:prSet/>
      <dgm:spPr/>
      <dgm:t>
        <a:bodyPr/>
        <a:lstStyle/>
        <a:p>
          <a:endParaRPr lang="fr-FR"/>
        </a:p>
      </dgm:t>
    </dgm:pt>
    <dgm:pt modelId="{27E1CCF3-D068-4184-8E4A-9409D68F6A1E}">
      <dgm:prSet phldrT="[Texte]"/>
      <dgm:spPr/>
      <dgm:t>
        <a:bodyPr/>
        <a:lstStyle/>
        <a:p>
          <a:r>
            <a:rPr lang="fr-FR" dirty="0"/>
            <a:t>Share-CBNY</a:t>
          </a:r>
        </a:p>
      </dgm:t>
    </dgm:pt>
    <dgm:pt modelId="{C39F0E21-549B-43E0-8132-6217B5AC4819}" type="parTrans" cxnId="{0D2A753B-E313-4E89-9D58-E7EE4013B90C}">
      <dgm:prSet/>
      <dgm:spPr/>
      <dgm:t>
        <a:bodyPr/>
        <a:lstStyle/>
        <a:p>
          <a:endParaRPr lang="fr-FR"/>
        </a:p>
      </dgm:t>
    </dgm:pt>
    <dgm:pt modelId="{77CEB3C4-6CD2-4643-848B-847F99E8A161}" type="sibTrans" cxnId="{0D2A753B-E313-4E89-9D58-E7EE4013B90C}">
      <dgm:prSet/>
      <dgm:spPr/>
      <dgm:t>
        <a:bodyPr/>
        <a:lstStyle/>
        <a:p>
          <a:endParaRPr lang="fr-FR"/>
        </a:p>
      </dgm:t>
    </dgm:pt>
    <dgm:pt modelId="{0D441B03-4DB7-4465-8465-A65ED1969F6B}">
      <dgm:prSet phldrT="[Texte]"/>
      <dgm:spPr/>
      <dgm:t>
        <a:bodyPr/>
        <a:lstStyle/>
        <a:p>
          <a:r>
            <a:rPr lang="fr-FR" dirty="0"/>
            <a:t>Share-CGJM</a:t>
          </a:r>
        </a:p>
      </dgm:t>
    </dgm:pt>
    <dgm:pt modelId="{17820F90-277F-4C82-9800-DB64F7B1F2B9}" type="parTrans" cxnId="{BD78BF01-80B7-46D0-B7B4-9948AB50B789}">
      <dgm:prSet/>
      <dgm:spPr/>
      <dgm:t>
        <a:bodyPr/>
        <a:lstStyle/>
        <a:p>
          <a:endParaRPr lang="fr-FR"/>
        </a:p>
      </dgm:t>
    </dgm:pt>
    <dgm:pt modelId="{BC86EEA0-F0AE-47C6-80E2-1ABEDD1BA347}" type="sibTrans" cxnId="{BD78BF01-80B7-46D0-B7B4-9948AB50B789}">
      <dgm:prSet/>
      <dgm:spPr/>
      <dgm:t>
        <a:bodyPr/>
        <a:lstStyle/>
        <a:p>
          <a:endParaRPr lang="fr-FR"/>
        </a:p>
      </dgm:t>
    </dgm:pt>
    <dgm:pt modelId="{FED2AD6B-0540-4218-B311-6E43718D0ADC}">
      <dgm:prSet phldrT="[Texte]"/>
      <dgm:spPr/>
      <dgm:t>
        <a:bodyPr/>
        <a:lstStyle/>
        <a:p>
          <a:r>
            <a:rPr lang="fr-FR" dirty="0"/>
            <a:t>Share-EVUW</a:t>
          </a:r>
        </a:p>
      </dgm:t>
    </dgm:pt>
    <dgm:pt modelId="{136652BE-E8A5-427F-B629-D8D2E2B474BC}" type="parTrans" cxnId="{2C46455E-951A-4FB3-84A1-72B3C1A02F54}">
      <dgm:prSet/>
      <dgm:spPr/>
      <dgm:t>
        <a:bodyPr/>
        <a:lstStyle/>
        <a:p>
          <a:endParaRPr lang="fr-FR"/>
        </a:p>
      </dgm:t>
    </dgm:pt>
    <dgm:pt modelId="{79774611-23DA-4525-91A9-D51D7E86B35D}" type="sibTrans" cxnId="{2C46455E-951A-4FB3-84A1-72B3C1A02F54}">
      <dgm:prSet/>
      <dgm:spPr/>
      <dgm:t>
        <a:bodyPr/>
        <a:lstStyle/>
        <a:p>
          <a:endParaRPr lang="fr-FR"/>
        </a:p>
      </dgm:t>
    </dgm:pt>
    <dgm:pt modelId="{3FCF13C7-D1AD-4A0E-BFCF-736B52F6672B}">
      <dgm:prSet phldrT="[Texte]"/>
      <dgm:spPr/>
      <dgm:t>
        <a:bodyPr/>
        <a:lstStyle/>
        <a:p>
          <a:r>
            <a:rPr lang="fr-FR" dirty="0"/>
            <a:t>Share-SNKS</a:t>
          </a:r>
        </a:p>
      </dgm:t>
    </dgm:pt>
    <dgm:pt modelId="{4A2CA27D-87DF-4FBC-9EAA-C29973AFEB95}" type="parTrans" cxnId="{A6077259-85FD-420F-B6CC-61B4B827A695}">
      <dgm:prSet/>
      <dgm:spPr/>
      <dgm:t>
        <a:bodyPr/>
        <a:lstStyle/>
        <a:p>
          <a:endParaRPr lang="fr-FR"/>
        </a:p>
      </dgm:t>
    </dgm:pt>
    <dgm:pt modelId="{C6C6D30D-669D-4BF6-9E77-BD618A3ECE31}" type="sibTrans" cxnId="{A6077259-85FD-420F-B6CC-61B4B827A695}">
      <dgm:prSet/>
      <dgm:spPr/>
      <dgm:t>
        <a:bodyPr/>
        <a:lstStyle/>
        <a:p>
          <a:endParaRPr lang="fr-FR"/>
        </a:p>
      </dgm:t>
    </dgm:pt>
    <dgm:pt modelId="{193B602A-70B8-411E-97A2-EDF683014EF2}">
      <dgm:prSet phldrT="[Texte]"/>
      <dgm:spPr/>
      <dgm:t>
        <a:bodyPr/>
        <a:lstStyle/>
        <a:p>
          <a:r>
            <a:rPr lang="fr-FR" dirty="0"/>
            <a:t>Share-PBXL</a:t>
          </a:r>
        </a:p>
      </dgm:t>
    </dgm:pt>
    <dgm:pt modelId="{7362DB0E-7945-4F87-A705-885D9E2BC9C7}" type="parTrans" cxnId="{4E19FFFB-99BB-4E39-83A3-D4BE544ECDBA}">
      <dgm:prSet/>
      <dgm:spPr/>
      <dgm:t>
        <a:bodyPr/>
        <a:lstStyle/>
        <a:p>
          <a:endParaRPr lang="fr-FR"/>
        </a:p>
      </dgm:t>
    </dgm:pt>
    <dgm:pt modelId="{8688717E-AA0C-4A11-ACD1-227F512C4BF3}" type="sibTrans" cxnId="{4E19FFFB-99BB-4E39-83A3-D4BE544ECDBA}">
      <dgm:prSet/>
      <dgm:spPr/>
      <dgm:t>
        <a:bodyPr/>
        <a:lstStyle/>
        <a:p>
          <a:endParaRPr lang="fr-FR"/>
        </a:p>
      </dgm:t>
    </dgm:pt>
    <dgm:pt modelId="{CC484E13-8620-410B-87FD-69FD663AEECD}">
      <dgm:prSet phldrT="[Texte]"/>
      <dgm:spPr/>
      <dgm:t>
        <a:bodyPr/>
        <a:lstStyle/>
        <a:p>
          <a:r>
            <a:rPr lang="fr-FR" dirty="0"/>
            <a:t>Share-RCCP</a:t>
          </a:r>
        </a:p>
      </dgm:t>
    </dgm:pt>
    <dgm:pt modelId="{ECE20CF9-D03E-4A6F-B939-5B608BE90AC7}" type="parTrans" cxnId="{CF412250-F7C9-4575-BE30-8E5426F1E4AF}">
      <dgm:prSet/>
      <dgm:spPr/>
      <dgm:t>
        <a:bodyPr/>
        <a:lstStyle/>
        <a:p>
          <a:endParaRPr lang="fr-FR"/>
        </a:p>
      </dgm:t>
    </dgm:pt>
    <dgm:pt modelId="{B0B62797-FB21-46ED-9138-0C82116DF1F5}" type="sibTrans" cxnId="{CF412250-F7C9-4575-BE30-8E5426F1E4AF}">
      <dgm:prSet/>
      <dgm:spPr/>
      <dgm:t>
        <a:bodyPr/>
        <a:lstStyle/>
        <a:p>
          <a:endParaRPr lang="fr-FR"/>
        </a:p>
      </dgm:t>
    </dgm:pt>
    <dgm:pt modelId="{08F8FFFE-EDB2-4468-AA38-F873E8FEE543}">
      <dgm:prSet phldrT="[Texte]"/>
      <dgm:spPr/>
      <dgm:t>
        <a:bodyPr/>
        <a:lstStyle/>
        <a:p>
          <a:r>
            <a:rPr lang="fr-FR" dirty="0"/>
            <a:t>Share-MLGM</a:t>
          </a:r>
        </a:p>
      </dgm:t>
    </dgm:pt>
    <dgm:pt modelId="{2BB9CF85-91EF-4286-8E99-1B578728F23A}" type="parTrans" cxnId="{60F7157E-3EFA-4A02-936C-4F9B4453E72F}">
      <dgm:prSet/>
      <dgm:spPr/>
      <dgm:t>
        <a:bodyPr/>
        <a:lstStyle/>
        <a:p>
          <a:endParaRPr lang="fr-FR"/>
        </a:p>
      </dgm:t>
    </dgm:pt>
    <dgm:pt modelId="{622DC91C-9511-4A7D-A56E-A761F44B2A44}" type="sibTrans" cxnId="{60F7157E-3EFA-4A02-936C-4F9B4453E72F}">
      <dgm:prSet/>
      <dgm:spPr/>
      <dgm:t>
        <a:bodyPr/>
        <a:lstStyle/>
        <a:p>
          <a:endParaRPr lang="fr-FR"/>
        </a:p>
      </dgm:t>
    </dgm:pt>
    <dgm:pt modelId="{9D26B9B2-2489-4C10-8731-70471F7B3453}">
      <dgm:prSet phldrT="[Texte]"/>
      <dgm:spPr/>
      <dgm:t>
        <a:bodyPr/>
        <a:lstStyle/>
        <a:p>
          <a:r>
            <a:rPr lang="fr-FR" dirty="0"/>
            <a:t>Share-DBUJ</a:t>
          </a:r>
        </a:p>
      </dgm:t>
    </dgm:pt>
    <dgm:pt modelId="{665F43EC-8442-406B-82B4-EE17BAC47293}" type="parTrans" cxnId="{5E3F8E57-6781-4E6A-9DB7-5BB0C4FF9B2B}">
      <dgm:prSet/>
      <dgm:spPr/>
      <dgm:t>
        <a:bodyPr/>
        <a:lstStyle/>
        <a:p>
          <a:endParaRPr lang="fr-FR"/>
        </a:p>
      </dgm:t>
    </dgm:pt>
    <dgm:pt modelId="{764FECF8-506B-4A76-9027-75A86FE5D013}" type="sibTrans" cxnId="{5E3F8E57-6781-4E6A-9DB7-5BB0C4FF9B2B}">
      <dgm:prSet/>
      <dgm:spPr/>
      <dgm:t>
        <a:bodyPr/>
        <a:lstStyle/>
        <a:p>
          <a:endParaRPr lang="fr-FR"/>
        </a:p>
      </dgm:t>
    </dgm:pt>
    <dgm:pt modelId="{831A47C3-8705-4E6C-BE89-E199497AB5CB}">
      <dgm:prSet phldrT="[Texte]"/>
      <dgm:spPr/>
      <dgm:t>
        <a:bodyPr/>
        <a:lstStyle/>
        <a:p>
          <a:r>
            <a:rPr lang="fr-FR" dirty="0"/>
            <a:t>23,2</a:t>
          </a:r>
        </a:p>
      </dgm:t>
    </dgm:pt>
    <dgm:pt modelId="{A1E03129-0002-4D5C-8FC2-6DEEA37FB04C}" type="parTrans" cxnId="{20B76A93-D37E-4EEB-9C1D-8FB3DEBD121F}">
      <dgm:prSet/>
      <dgm:spPr/>
      <dgm:t>
        <a:bodyPr/>
        <a:lstStyle/>
        <a:p>
          <a:endParaRPr lang="fr-FR"/>
        </a:p>
      </dgm:t>
    </dgm:pt>
    <dgm:pt modelId="{D233F833-AA8D-4D86-B9DA-1491468E2BB5}" type="sibTrans" cxnId="{20B76A93-D37E-4EEB-9C1D-8FB3DEBD121F}">
      <dgm:prSet/>
      <dgm:spPr/>
      <dgm:t>
        <a:bodyPr/>
        <a:lstStyle/>
        <a:p>
          <a:endParaRPr lang="fr-FR"/>
        </a:p>
      </dgm:t>
    </dgm:pt>
    <dgm:pt modelId="{189443A3-E5C5-4F1A-9DC8-59655203F2E2}">
      <dgm:prSet phldrT="[Texte]"/>
      <dgm:spPr/>
      <dgm:t>
        <a:bodyPr/>
        <a:lstStyle/>
        <a:p>
          <a:r>
            <a:rPr lang="fr-FR" dirty="0"/>
            <a:t>32,9</a:t>
          </a:r>
        </a:p>
      </dgm:t>
    </dgm:pt>
    <dgm:pt modelId="{FC46E2E5-829D-4910-8216-6AFCDF4FC607}" type="parTrans" cxnId="{807250AE-6C7D-49B9-8826-F7DE3E459314}">
      <dgm:prSet/>
      <dgm:spPr/>
      <dgm:t>
        <a:bodyPr/>
        <a:lstStyle/>
        <a:p>
          <a:endParaRPr lang="fr-FR"/>
        </a:p>
      </dgm:t>
    </dgm:pt>
    <dgm:pt modelId="{9CBEEA25-0675-444E-9257-E4F3A581626B}" type="sibTrans" cxnId="{807250AE-6C7D-49B9-8826-F7DE3E459314}">
      <dgm:prSet/>
      <dgm:spPr/>
      <dgm:t>
        <a:bodyPr/>
        <a:lstStyle/>
        <a:p>
          <a:endParaRPr lang="fr-FR"/>
        </a:p>
      </dgm:t>
    </dgm:pt>
    <dgm:pt modelId="{B4D52A39-628F-4FB9-A6DD-7F8986A79CEC}">
      <dgm:prSet phldrT="[Texte]"/>
      <dgm:spPr/>
      <dgm:t>
        <a:bodyPr/>
        <a:lstStyle/>
        <a:p>
          <a:r>
            <a:rPr lang="fr-FR" dirty="0"/>
            <a:t>15,4</a:t>
          </a:r>
        </a:p>
      </dgm:t>
    </dgm:pt>
    <dgm:pt modelId="{0766E537-FADB-4D35-917E-7544D7C8C0BD}" type="parTrans" cxnId="{65C47656-3DE0-4EEB-A8FB-E5F2A0765FF2}">
      <dgm:prSet/>
      <dgm:spPr/>
      <dgm:t>
        <a:bodyPr/>
        <a:lstStyle/>
        <a:p>
          <a:endParaRPr lang="fr-FR"/>
        </a:p>
      </dgm:t>
    </dgm:pt>
    <dgm:pt modelId="{2369AAED-C837-4AD3-B763-DA6EE18A3F85}" type="sibTrans" cxnId="{65C47656-3DE0-4EEB-A8FB-E5F2A0765FF2}">
      <dgm:prSet/>
      <dgm:spPr/>
      <dgm:t>
        <a:bodyPr/>
        <a:lstStyle/>
        <a:p>
          <a:endParaRPr lang="fr-FR"/>
        </a:p>
      </dgm:t>
    </dgm:pt>
    <dgm:pt modelId="{56EF1E3B-8D1C-45AD-9E96-50B795A6FDD7}">
      <dgm:prSet phldrT="[Texte]"/>
      <dgm:spPr/>
      <dgm:t>
        <a:bodyPr/>
        <a:lstStyle/>
        <a:p>
          <a:r>
            <a:rPr lang="fr-FR" dirty="0"/>
            <a:t>34,64</a:t>
          </a:r>
        </a:p>
      </dgm:t>
    </dgm:pt>
    <dgm:pt modelId="{7022518E-EE25-4159-9F75-7BBCB2A44EE2}" type="parTrans" cxnId="{9ED01DEB-AD7D-47B8-99AC-445BA649F599}">
      <dgm:prSet/>
      <dgm:spPr/>
      <dgm:t>
        <a:bodyPr/>
        <a:lstStyle/>
        <a:p>
          <a:endParaRPr lang="fr-FR"/>
        </a:p>
      </dgm:t>
    </dgm:pt>
    <dgm:pt modelId="{D49AE849-5493-4324-A0F7-66CDF0E64E2D}" type="sibTrans" cxnId="{9ED01DEB-AD7D-47B8-99AC-445BA649F599}">
      <dgm:prSet/>
      <dgm:spPr/>
      <dgm:t>
        <a:bodyPr/>
        <a:lstStyle/>
        <a:p>
          <a:endParaRPr lang="fr-FR"/>
        </a:p>
      </dgm:t>
    </dgm:pt>
    <dgm:pt modelId="{2C74A124-27E2-4306-B5F7-2B8CE2D37DE1}">
      <dgm:prSet phldrT="[Texte]"/>
      <dgm:spPr/>
      <dgm:t>
        <a:bodyPr/>
        <a:lstStyle/>
        <a:p>
          <a:r>
            <a:rPr lang="fr-FR" dirty="0"/>
            <a:t>10,75</a:t>
          </a:r>
        </a:p>
      </dgm:t>
    </dgm:pt>
    <dgm:pt modelId="{DE23807B-0D1D-41F1-9DE2-9141BA4DE6EB}" type="parTrans" cxnId="{16CFF77E-126E-43C4-A020-071070C69171}">
      <dgm:prSet/>
      <dgm:spPr/>
      <dgm:t>
        <a:bodyPr/>
        <a:lstStyle/>
        <a:p>
          <a:endParaRPr lang="fr-FR"/>
        </a:p>
      </dgm:t>
    </dgm:pt>
    <dgm:pt modelId="{D29DEEF1-DB54-4D25-974D-C6F10A6329C0}" type="sibTrans" cxnId="{16CFF77E-126E-43C4-A020-071070C69171}">
      <dgm:prSet/>
      <dgm:spPr/>
      <dgm:t>
        <a:bodyPr/>
        <a:lstStyle/>
        <a:p>
          <a:endParaRPr lang="fr-FR"/>
        </a:p>
      </dgm:t>
    </dgm:pt>
    <dgm:pt modelId="{E951071E-A98A-46AB-ABAF-22F4C2E816FF}">
      <dgm:prSet phldrT="[Texte]"/>
      <dgm:spPr/>
      <dgm:t>
        <a:bodyPr/>
        <a:lstStyle/>
        <a:p>
          <a:r>
            <a:rPr lang="fr-FR" dirty="0"/>
            <a:t>28,0</a:t>
          </a:r>
        </a:p>
      </dgm:t>
    </dgm:pt>
    <dgm:pt modelId="{54ABEB6D-CB63-49FC-80D4-B9AED6D82799}" type="parTrans" cxnId="{5C96BF77-C3DD-450F-A45F-82BE53605DEA}">
      <dgm:prSet/>
      <dgm:spPr/>
      <dgm:t>
        <a:bodyPr/>
        <a:lstStyle/>
        <a:p>
          <a:endParaRPr lang="fr-FR"/>
        </a:p>
      </dgm:t>
    </dgm:pt>
    <dgm:pt modelId="{3C0369F2-7F99-40E6-A723-F65A566E473F}" type="sibTrans" cxnId="{5C96BF77-C3DD-450F-A45F-82BE53605DEA}">
      <dgm:prSet/>
      <dgm:spPr/>
      <dgm:t>
        <a:bodyPr/>
        <a:lstStyle/>
        <a:p>
          <a:endParaRPr lang="fr-FR"/>
        </a:p>
      </dgm:t>
    </dgm:pt>
    <dgm:pt modelId="{A1ACC03B-5B5E-460E-A40E-34A5B184E77A}">
      <dgm:prSet phldrT="[Texte]"/>
      <dgm:spPr/>
      <dgm:t>
        <a:bodyPr/>
        <a:lstStyle/>
        <a:p>
          <a:r>
            <a:rPr lang="fr-FR" dirty="0"/>
            <a:t>29,23</a:t>
          </a:r>
        </a:p>
      </dgm:t>
    </dgm:pt>
    <dgm:pt modelId="{A5EE7BCD-9837-4A02-90E9-0D1527B6D4EF}" type="parTrans" cxnId="{03D32384-4D91-4BD9-9F72-B415C77A9D64}">
      <dgm:prSet/>
      <dgm:spPr/>
      <dgm:t>
        <a:bodyPr/>
        <a:lstStyle/>
        <a:p>
          <a:endParaRPr lang="fr-FR"/>
        </a:p>
      </dgm:t>
    </dgm:pt>
    <dgm:pt modelId="{DF243958-CF36-413A-8331-67EDFA797A10}" type="sibTrans" cxnId="{03D32384-4D91-4BD9-9F72-B415C77A9D64}">
      <dgm:prSet/>
      <dgm:spPr/>
      <dgm:t>
        <a:bodyPr/>
        <a:lstStyle/>
        <a:p>
          <a:endParaRPr lang="fr-FR"/>
        </a:p>
      </dgm:t>
    </dgm:pt>
    <dgm:pt modelId="{1EBDF5F8-23A8-46C2-80F9-9687CCF20BC2}">
      <dgm:prSet phldrT="[Texte]"/>
      <dgm:spPr/>
      <dgm:t>
        <a:bodyPr/>
        <a:lstStyle/>
        <a:p>
          <a:r>
            <a:rPr lang="fr-FR" dirty="0"/>
            <a:t>15,11</a:t>
          </a:r>
        </a:p>
      </dgm:t>
    </dgm:pt>
    <dgm:pt modelId="{0F0F9C34-ACBE-49B5-AFA7-16A91DFA5193}" type="parTrans" cxnId="{3616EECA-B017-410F-B5C7-8F15E13C9810}">
      <dgm:prSet/>
      <dgm:spPr/>
      <dgm:t>
        <a:bodyPr/>
        <a:lstStyle/>
        <a:p>
          <a:endParaRPr lang="fr-FR"/>
        </a:p>
      </dgm:t>
    </dgm:pt>
    <dgm:pt modelId="{26F3B210-C0E0-4D6D-A03E-29B514B05D39}" type="sibTrans" cxnId="{3616EECA-B017-410F-B5C7-8F15E13C9810}">
      <dgm:prSet/>
      <dgm:spPr/>
      <dgm:t>
        <a:bodyPr/>
        <a:lstStyle/>
        <a:p>
          <a:endParaRPr lang="fr-FR"/>
        </a:p>
      </dgm:t>
    </dgm:pt>
    <dgm:pt modelId="{5DD6ED6B-034C-46F3-A320-06850CA10019}">
      <dgm:prSet phldrT="[Texte]"/>
      <dgm:spPr/>
      <dgm:t>
        <a:bodyPr/>
        <a:lstStyle/>
        <a:p>
          <a:r>
            <a:rPr lang="fr-FR" dirty="0"/>
            <a:t>21,08</a:t>
          </a:r>
        </a:p>
      </dgm:t>
    </dgm:pt>
    <dgm:pt modelId="{EDBAB9D1-A8A9-4A1A-9471-E8E85A532B01}" type="parTrans" cxnId="{1FFABB4E-ABAB-4C8F-88C6-166EB7B558F5}">
      <dgm:prSet/>
      <dgm:spPr/>
      <dgm:t>
        <a:bodyPr/>
        <a:lstStyle/>
        <a:p>
          <a:endParaRPr lang="fr-FR"/>
        </a:p>
      </dgm:t>
    </dgm:pt>
    <dgm:pt modelId="{9E7E6E28-F89D-46F6-8569-B2E2D3590BA8}" type="sibTrans" cxnId="{1FFABB4E-ABAB-4C8F-88C6-166EB7B558F5}">
      <dgm:prSet/>
      <dgm:spPr/>
      <dgm:t>
        <a:bodyPr/>
        <a:lstStyle/>
        <a:p>
          <a:endParaRPr lang="fr-FR"/>
        </a:p>
      </dgm:t>
    </dgm:pt>
    <dgm:pt modelId="{68B524F4-FFCA-422B-A23C-A1C51D886086}">
      <dgm:prSet phldrT="[Texte]"/>
      <dgm:spPr/>
      <dgm:t>
        <a:bodyPr/>
        <a:lstStyle/>
        <a:p>
          <a:r>
            <a:rPr lang="fr-FR" dirty="0"/>
            <a:t>29,18</a:t>
          </a:r>
        </a:p>
      </dgm:t>
    </dgm:pt>
    <dgm:pt modelId="{6AA7E321-5D54-4D8D-AAC3-B067EA0343A2}" type="parTrans" cxnId="{9431CF01-D724-49FA-9FB2-74C157CEB1C1}">
      <dgm:prSet/>
      <dgm:spPr/>
      <dgm:t>
        <a:bodyPr/>
        <a:lstStyle/>
        <a:p>
          <a:endParaRPr lang="fr-FR"/>
        </a:p>
      </dgm:t>
    </dgm:pt>
    <dgm:pt modelId="{92F9BA5B-9D01-48A4-9C75-8E7DA5135EBE}" type="sibTrans" cxnId="{9431CF01-D724-49FA-9FB2-74C157CEB1C1}">
      <dgm:prSet/>
      <dgm:spPr/>
      <dgm:t>
        <a:bodyPr/>
        <a:lstStyle/>
        <a:p>
          <a:endParaRPr lang="fr-FR"/>
        </a:p>
      </dgm:t>
    </dgm:pt>
    <dgm:pt modelId="{A1317739-FFA7-46A7-A7C7-2618788AF5F5}">
      <dgm:prSet phldrT="[Texte]"/>
      <dgm:spPr/>
      <dgm:t>
        <a:bodyPr/>
        <a:lstStyle/>
        <a:p>
          <a:r>
            <a:rPr lang="fr-FR" dirty="0"/>
            <a:t>39,35</a:t>
          </a:r>
        </a:p>
      </dgm:t>
    </dgm:pt>
    <dgm:pt modelId="{1C2AC8DB-1525-48E1-B6D1-61B9B9D1C27E}" type="parTrans" cxnId="{33A68CEC-2F0C-45BA-B813-9E36A406156A}">
      <dgm:prSet/>
      <dgm:spPr/>
      <dgm:t>
        <a:bodyPr/>
        <a:lstStyle/>
        <a:p>
          <a:endParaRPr lang="fr-FR"/>
        </a:p>
      </dgm:t>
    </dgm:pt>
    <dgm:pt modelId="{A71BA851-E568-44B0-A37B-99D6BC7ED370}" type="sibTrans" cxnId="{33A68CEC-2F0C-45BA-B813-9E36A406156A}">
      <dgm:prSet/>
      <dgm:spPr/>
      <dgm:t>
        <a:bodyPr/>
        <a:lstStyle/>
        <a:p>
          <a:endParaRPr lang="fr-FR"/>
        </a:p>
      </dgm:t>
    </dgm:pt>
    <dgm:pt modelId="{C6E3C388-485A-410A-B7DB-4759F87925B8}">
      <dgm:prSet phldrT="[Texte]"/>
      <dgm:spPr/>
      <dgm:t>
        <a:bodyPr/>
        <a:lstStyle/>
        <a:p>
          <a:r>
            <a:rPr lang="fr-FR" dirty="0"/>
            <a:t>33,19</a:t>
          </a:r>
        </a:p>
      </dgm:t>
    </dgm:pt>
    <dgm:pt modelId="{AA716BD3-591F-4CED-A7C7-D6F8B6875DAF}" type="parTrans" cxnId="{F44ED896-3D08-48D9-951D-7B0A33E9BF1B}">
      <dgm:prSet/>
      <dgm:spPr/>
      <dgm:t>
        <a:bodyPr/>
        <a:lstStyle/>
        <a:p>
          <a:endParaRPr lang="fr-FR"/>
        </a:p>
      </dgm:t>
    </dgm:pt>
    <dgm:pt modelId="{A32C6842-8AAC-4347-8762-94D0A0160C62}" type="sibTrans" cxnId="{F44ED896-3D08-48D9-951D-7B0A33E9BF1B}">
      <dgm:prSet/>
      <dgm:spPr/>
      <dgm:t>
        <a:bodyPr/>
        <a:lstStyle/>
        <a:p>
          <a:endParaRPr lang="fr-FR"/>
        </a:p>
      </dgm:t>
    </dgm:pt>
    <dgm:pt modelId="{0B6D33FD-2D84-466E-87A1-6CA261446865}">
      <dgm:prSet phldrT="[Texte]"/>
      <dgm:spPr/>
      <dgm:t>
        <a:bodyPr/>
        <a:lstStyle/>
        <a:p>
          <a:r>
            <a:rPr lang="fr-FR" dirty="0"/>
            <a:t>25,62</a:t>
          </a:r>
        </a:p>
      </dgm:t>
    </dgm:pt>
    <dgm:pt modelId="{19A05528-9B0C-4349-9B6E-0F360BBB6C48}" type="parTrans" cxnId="{A14F730A-3955-4219-9685-0BB83515B5E2}">
      <dgm:prSet/>
      <dgm:spPr/>
      <dgm:t>
        <a:bodyPr/>
        <a:lstStyle/>
        <a:p>
          <a:endParaRPr lang="fr-FR"/>
        </a:p>
      </dgm:t>
    </dgm:pt>
    <dgm:pt modelId="{D3386C1D-2651-4B5D-82B7-F0475F686947}" type="sibTrans" cxnId="{A14F730A-3955-4219-9685-0BB83515B5E2}">
      <dgm:prSet/>
      <dgm:spPr/>
      <dgm:t>
        <a:bodyPr/>
        <a:lstStyle/>
        <a:p>
          <a:endParaRPr lang="fr-FR"/>
        </a:p>
      </dgm:t>
    </dgm:pt>
    <dgm:pt modelId="{6A3CF359-8B03-4191-8354-4AC1C547E92A}">
      <dgm:prSet phldrT="[Texte]"/>
      <dgm:spPr/>
      <dgm:t>
        <a:bodyPr/>
        <a:lstStyle/>
        <a:p>
          <a:r>
            <a:rPr lang="fr-FR" dirty="0"/>
            <a:t>31,41</a:t>
          </a:r>
        </a:p>
      </dgm:t>
    </dgm:pt>
    <dgm:pt modelId="{4D9A45D9-511A-42E1-9802-B05DA829ACE9}" type="parTrans" cxnId="{8425B37D-BCB4-4185-8789-E2D7B40BE19B}">
      <dgm:prSet/>
      <dgm:spPr/>
      <dgm:t>
        <a:bodyPr/>
        <a:lstStyle/>
        <a:p>
          <a:endParaRPr lang="fr-FR"/>
        </a:p>
      </dgm:t>
    </dgm:pt>
    <dgm:pt modelId="{5D9DE0E1-69B2-46C3-A9FB-866BEE2C7D71}" type="sibTrans" cxnId="{8425B37D-BCB4-4185-8789-E2D7B40BE19B}">
      <dgm:prSet/>
      <dgm:spPr/>
      <dgm:t>
        <a:bodyPr/>
        <a:lstStyle/>
        <a:p>
          <a:endParaRPr lang="fr-FR"/>
        </a:p>
      </dgm:t>
    </dgm:pt>
    <dgm:pt modelId="{41E37CB9-FD51-4FAF-A0BE-7EF62E68716E}">
      <dgm:prSet phldrT="[Texte]"/>
      <dgm:spPr/>
      <dgm:t>
        <a:bodyPr/>
        <a:lstStyle/>
        <a:p>
          <a:r>
            <a:rPr lang="fr-FR" dirty="0"/>
            <a:t>24,87</a:t>
          </a:r>
        </a:p>
      </dgm:t>
    </dgm:pt>
    <dgm:pt modelId="{848085BB-F35C-4145-8025-F4B77B8CFB74}" type="parTrans" cxnId="{F1CEBA0A-8408-4D0F-A640-62ECBA53B0A4}">
      <dgm:prSet/>
      <dgm:spPr/>
      <dgm:t>
        <a:bodyPr/>
        <a:lstStyle/>
        <a:p>
          <a:endParaRPr lang="fr-FR"/>
        </a:p>
      </dgm:t>
    </dgm:pt>
    <dgm:pt modelId="{9E6B7013-226B-4D34-AB7A-2EB79F92FA1B}" type="sibTrans" cxnId="{F1CEBA0A-8408-4D0F-A640-62ECBA53B0A4}">
      <dgm:prSet/>
      <dgm:spPr/>
      <dgm:t>
        <a:bodyPr/>
        <a:lstStyle/>
        <a:p>
          <a:endParaRPr lang="fr-FR"/>
        </a:p>
      </dgm:t>
    </dgm:pt>
    <dgm:pt modelId="{67701BA0-EC42-4820-B229-5DC048868F00}">
      <dgm:prSet phldrT="[Texte]"/>
      <dgm:spPr/>
      <dgm:t>
        <a:bodyPr/>
        <a:lstStyle/>
        <a:p>
          <a:r>
            <a:rPr lang="fr-FR" dirty="0"/>
            <a:t>17,38</a:t>
          </a:r>
        </a:p>
      </dgm:t>
    </dgm:pt>
    <dgm:pt modelId="{4DB91BFC-AC08-4AF9-A8D6-65779E4C19CF}" type="parTrans" cxnId="{EB6FB493-4957-4A95-8552-06A18E1FD06B}">
      <dgm:prSet/>
      <dgm:spPr/>
      <dgm:t>
        <a:bodyPr/>
        <a:lstStyle/>
        <a:p>
          <a:endParaRPr lang="fr-FR"/>
        </a:p>
      </dgm:t>
    </dgm:pt>
    <dgm:pt modelId="{49AC76DD-671B-4E06-AFF0-62FE4C06747F}" type="sibTrans" cxnId="{EB6FB493-4957-4A95-8552-06A18E1FD06B}">
      <dgm:prSet/>
      <dgm:spPr/>
      <dgm:t>
        <a:bodyPr/>
        <a:lstStyle/>
        <a:p>
          <a:endParaRPr lang="fr-FR"/>
        </a:p>
      </dgm:t>
    </dgm:pt>
    <dgm:pt modelId="{468ECFBE-3346-4578-AB6D-FAB8DDA8C2F2}">
      <dgm:prSet phldrT="[Texte]"/>
      <dgm:spPr/>
      <dgm:t>
        <a:bodyPr/>
        <a:lstStyle/>
        <a:p>
          <a:r>
            <a:rPr lang="fr-FR" dirty="0"/>
            <a:t>24,87</a:t>
          </a:r>
        </a:p>
      </dgm:t>
    </dgm:pt>
    <dgm:pt modelId="{78100827-D06B-476B-B558-4DE5EF5DF0F6}" type="parTrans" cxnId="{7ECF8B01-CC69-4FC0-BC8F-48FD09EB4AA1}">
      <dgm:prSet/>
      <dgm:spPr/>
      <dgm:t>
        <a:bodyPr/>
        <a:lstStyle/>
        <a:p>
          <a:endParaRPr lang="fr-FR"/>
        </a:p>
      </dgm:t>
    </dgm:pt>
    <dgm:pt modelId="{12CECC31-FBE6-46B7-BE6E-04064DAEFFF3}" type="sibTrans" cxnId="{7ECF8B01-CC69-4FC0-BC8F-48FD09EB4AA1}">
      <dgm:prSet/>
      <dgm:spPr/>
      <dgm:t>
        <a:bodyPr/>
        <a:lstStyle/>
        <a:p>
          <a:endParaRPr lang="fr-FR"/>
        </a:p>
      </dgm:t>
    </dgm:pt>
    <dgm:pt modelId="{0C4101B0-9AAF-460A-BF03-407738545326}">
      <dgm:prSet phldrT="[Texte]"/>
      <dgm:spPr/>
      <dgm:t>
        <a:bodyPr/>
        <a:lstStyle/>
        <a:p>
          <a:r>
            <a:rPr lang="fr-FR" dirty="0"/>
            <a:t>1,22</a:t>
          </a:r>
        </a:p>
      </dgm:t>
    </dgm:pt>
    <dgm:pt modelId="{D92B1648-5C86-49D0-B1AF-65E5F6D378EE}" type="parTrans" cxnId="{6E8A0846-AB25-414B-9EEC-B10784DCD81B}">
      <dgm:prSet/>
      <dgm:spPr/>
      <dgm:t>
        <a:bodyPr/>
        <a:lstStyle/>
        <a:p>
          <a:endParaRPr lang="fr-FR"/>
        </a:p>
      </dgm:t>
    </dgm:pt>
    <dgm:pt modelId="{03B9F943-C3D3-484F-BB95-B52BE928E0DB}" type="sibTrans" cxnId="{6E8A0846-AB25-414B-9EEC-B10784DCD81B}">
      <dgm:prSet/>
      <dgm:spPr/>
      <dgm:t>
        <a:bodyPr/>
        <a:lstStyle/>
        <a:p>
          <a:endParaRPr lang="fr-FR"/>
        </a:p>
      </dgm:t>
    </dgm:pt>
    <dgm:pt modelId="{25C6E0F7-3D57-4417-A605-9236B7F21F5E}">
      <dgm:prSet phldrT="[Texte]"/>
      <dgm:spPr/>
      <dgm:t>
        <a:bodyPr/>
        <a:lstStyle/>
        <a:p>
          <a:r>
            <a:rPr lang="fr-FR" dirty="0"/>
            <a:t>17,21</a:t>
          </a:r>
        </a:p>
      </dgm:t>
    </dgm:pt>
    <dgm:pt modelId="{5A085E4B-5BCF-4230-B791-4395709A2DBB}" type="parTrans" cxnId="{0D171BBC-CB66-4BEC-B759-3850CFAA8AED}">
      <dgm:prSet/>
      <dgm:spPr/>
      <dgm:t>
        <a:bodyPr/>
        <a:lstStyle/>
        <a:p>
          <a:endParaRPr lang="fr-FR"/>
        </a:p>
      </dgm:t>
    </dgm:pt>
    <dgm:pt modelId="{364CBDB8-86AB-4638-AC4D-74339F05EFF4}" type="sibTrans" cxnId="{0D171BBC-CB66-4BEC-B759-3850CFAA8AED}">
      <dgm:prSet/>
      <dgm:spPr/>
      <dgm:t>
        <a:bodyPr/>
        <a:lstStyle/>
        <a:p>
          <a:endParaRPr lang="fr-FR"/>
        </a:p>
      </dgm:t>
    </dgm:pt>
    <dgm:pt modelId="{1DD3E40F-487F-4E4C-B747-037FF538BA46}">
      <dgm:prSet phldrT="[Texte]"/>
      <dgm:spPr/>
      <dgm:t>
        <a:bodyPr/>
        <a:lstStyle/>
        <a:p>
          <a:r>
            <a:rPr lang="fr-FR" dirty="0"/>
            <a:t>4,44</a:t>
          </a:r>
        </a:p>
      </dgm:t>
    </dgm:pt>
    <dgm:pt modelId="{057CBD0F-77A7-4123-811D-A81BD50F54BE}" type="parTrans" cxnId="{0F3F5950-154B-4BF8-9E6C-5C1FA32345F7}">
      <dgm:prSet/>
      <dgm:spPr/>
      <dgm:t>
        <a:bodyPr/>
        <a:lstStyle/>
        <a:p>
          <a:endParaRPr lang="fr-FR"/>
        </a:p>
      </dgm:t>
    </dgm:pt>
    <dgm:pt modelId="{DB98EDD6-E91F-48C3-A6EB-D7F7DC83F590}" type="sibTrans" cxnId="{0F3F5950-154B-4BF8-9E6C-5C1FA32345F7}">
      <dgm:prSet/>
      <dgm:spPr/>
      <dgm:t>
        <a:bodyPr/>
        <a:lstStyle/>
        <a:p>
          <a:endParaRPr lang="fr-FR"/>
        </a:p>
      </dgm:t>
    </dgm:pt>
    <dgm:pt modelId="{AAD0393D-2583-41B1-8D8C-FF831244AAD1}">
      <dgm:prSet phldrT="[Texte]"/>
      <dgm:spPr/>
      <dgm:t>
        <a:bodyPr/>
        <a:lstStyle/>
        <a:p>
          <a:r>
            <a:rPr lang="fr-FR" dirty="0"/>
            <a:t>16,75</a:t>
          </a:r>
        </a:p>
      </dgm:t>
    </dgm:pt>
    <dgm:pt modelId="{A6FAEAE8-4A26-4184-A8BD-84AD092D6F2E}" type="parTrans" cxnId="{8C3B7AF1-9F12-40C1-AB75-E4391A56E319}">
      <dgm:prSet/>
      <dgm:spPr/>
      <dgm:t>
        <a:bodyPr/>
        <a:lstStyle/>
        <a:p>
          <a:endParaRPr lang="fr-FR"/>
        </a:p>
      </dgm:t>
    </dgm:pt>
    <dgm:pt modelId="{547CE1DB-6F7A-4119-848B-E05CF653AE6F}" type="sibTrans" cxnId="{8C3B7AF1-9F12-40C1-AB75-E4391A56E319}">
      <dgm:prSet/>
      <dgm:spPr/>
      <dgm:t>
        <a:bodyPr/>
        <a:lstStyle/>
        <a:p>
          <a:endParaRPr lang="fr-FR"/>
        </a:p>
      </dgm:t>
    </dgm:pt>
    <dgm:pt modelId="{E38A006C-0621-4958-9398-B4F3C4045D3B}">
      <dgm:prSet phldrT="[Texte]"/>
      <dgm:spPr/>
      <dgm:t>
        <a:bodyPr/>
        <a:lstStyle/>
        <a:p>
          <a:r>
            <a:rPr lang="fr-FR" dirty="0"/>
            <a:t>5,46</a:t>
          </a:r>
        </a:p>
      </dgm:t>
    </dgm:pt>
    <dgm:pt modelId="{9C9A9395-47EF-4831-B966-0D35C06BF923}" type="parTrans" cxnId="{491E7770-57F6-4908-B61A-7DE6C179BE0B}">
      <dgm:prSet/>
      <dgm:spPr/>
      <dgm:t>
        <a:bodyPr/>
        <a:lstStyle/>
        <a:p>
          <a:endParaRPr lang="fr-FR"/>
        </a:p>
      </dgm:t>
    </dgm:pt>
    <dgm:pt modelId="{2E3B2BDC-CDE3-46BE-A1FE-B1548735EC7A}" type="sibTrans" cxnId="{491E7770-57F6-4908-B61A-7DE6C179BE0B}">
      <dgm:prSet/>
      <dgm:spPr/>
      <dgm:t>
        <a:bodyPr/>
        <a:lstStyle/>
        <a:p>
          <a:endParaRPr lang="fr-FR"/>
        </a:p>
      </dgm:t>
    </dgm:pt>
    <dgm:pt modelId="{6676D4F4-E972-4136-8D91-D2E3E0D522E5}">
      <dgm:prSet phldrT="[Texte]"/>
      <dgm:spPr/>
      <dgm:t>
        <a:bodyPr/>
        <a:lstStyle/>
        <a:p>
          <a:r>
            <a:rPr lang="fr-FR" dirty="0"/>
            <a:t>2,09</a:t>
          </a:r>
        </a:p>
      </dgm:t>
    </dgm:pt>
    <dgm:pt modelId="{E93E0247-1BE0-486C-B449-059A30F71570}" type="parTrans" cxnId="{A28F26BC-AB17-4167-B372-D9BA9F4A12C9}">
      <dgm:prSet/>
      <dgm:spPr/>
      <dgm:t>
        <a:bodyPr/>
        <a:lstStyle/>
        <a:p>
          <a:endParaRPr lang="fr-FR"/>
        </a:p>
      </dgm:t>
    </dgm:pt>
    <dgm:pt modelId="{E3CD603A-ECC8-473F-951D-24E6F68EFDF5}" type="sibTrans" cxnId="{A28F26BC-AB17-4167-B372-D9BA9F4A12C9}">
      <dgm:prSet/>
      <dgm:spPr/>
      <dgm:t>
        <a:bodyPr/>
        <a:lstStyle/>
        <a:p>
          <a:endParaRPr lang="fr-FR"/>
        </a:p>
      </dgm:t>
    </dgm:pt>
    <dgm:pt modelId="{66E83007-7859-4AE7-8C2A-CF012F47D581}">
      <dgm:prSet phldrT="[Texte]"/>
      <dgm:spPr/>
      <dgm:t>
        <a:bodyPr/>
        <a:lstStyle/>
        <a:p>
          <a:r>
            <a:rPr lang="fr-FR" dirty="0"/>
            <a:t>0,01</a:t>
          </a:r>
        </a:p>
      </dgm:t>
    </dgm:pt>
    <dgm:pt modelId="{F3FA138F-5091-47A4-AAAD-855015AE33A7}" type="parTrans" cxnId="{64826FB1-3D38-49A1-933B-852E834FA887}">
      <dgm:prSet/>
      <dgm:spPr/>
      <dgm:t>
        <a:bodyPr/>
        <a:lstStyle/>
        <a:p>
          <a:endParaRPr lang="fr-FR"/>
        </a:p>
      </dgm:t>
    </dgm:pt>
    <dgm:pt modelId="{D38B86D1-1CB5-4A8C-AB69-788E79A6B8A6}" type="sibTrans" cxnId="{64826FB1-3D38-49A1-933B-852E834FA887}">
      <dgm:prSet/>
      <dgm:spPr/>
      <dgm:t>
        <a:bodyPr/>
        <a:lstStyle/>
        <a:p>
          <a:endParaRPr lang="fr-FR"/>
        </a:p>
      </dgm:t>
    </dgm:pt>
    <dgm:pt modelId="{65A0F69A-6B53-49EF-99A5-19710658239E}">
      <dgm:prSet phldrT="[Texte]"/>
      <dgm:spPr/>
      <dgm:t>
        <a:bodyPr/>
        <a:lstStyle/>
        <a:p>
          <a:r>
            <a:rPr lang="fr-FR" dirty="0"/>
            <a:t>0,07</a:t>
          </a:r>
        </a:p>
      </dgm:t>
    </dgm:pt>
    <dgm:pt modelId="{3D8F5297-1F8E-4386-8E3B-D24788CAE317}" type="parTrans" cxnId="{32561DBB-59CA-42E9-AA33-4A594409CDA1}">
      <dgm:prSet/>
      <dgm:spPr/>
      <dgm:t>
        <a:bodyPr/>
        <a:lstStyle/>
        <a:p>
          <a:endParaRPr lang="fr-FR"/>
        </a:p>
      </dgm:t>
    </dgm:pt>
    <dgm:pt modelId="{21AD355E-20F6-4230-A395-87A4ADADB5F2}" type="sibTrans" cxnId="{32561DBB-59CA-42E9-AA33-4A594409CDA1}">
      <dgm:prSet/>
      <dgm:spPr/>
      <dgm:t>
        <a:bodyPr/>
        <a:lstStyle/>
        <a:p>
          <a:endParaRPr lang="fr-FR"/>
        </a:p>
      </dgm:t>
    </dgm:pt>
    <dgm:pt modelId="{181DC799-FFD8-4F06-87A5-0AE4DD018D66}">
      <dgm:prSet phldrT="[Texte]"/>
      <dgm:spPr/>
      <dgm:t>
        <a:bodyPr/>
        <a:lstStyle/>
        <a:p>
          <a:r>
            <a:rPr lang="fr-FR" dirty="0"/>
            <a:t>9,27</a:t>
          </a:r>
        </a:p>
      </dgm:t>
    </dgm:pt>
    <dgm:pt modelId="{481452B5-D5CE-4C24-A863-B7A84857CB1A}" type="parTrans" cxnId="{F1E64211-C526-4C9F-AC7F-8A9A4F9CFB68}">
      <dgm:prSet/>
      <dgm:spPr/>
      <dgm:t>
        <a:bodyPr/>
        <a:lstStyle/>
        <a:p>
          <a:endParaRPr lang="fr-FR"/>
        </a:p>
      </dgm:t>
    </dgm:pt>
    <dgm:pt modelId="{DB963B71-2859-4A90-B6AD-A699B43BB808}" type="sibTrans" cxnId="{F1E64211-C526-4C9F-AC7F-8A9A4F9CFB68}">
      <dgm:prSet/>
      <dgm:spPr/>
      <dgm:t>
        <a:bodyPr/>
        <a:lstStyle/>
        <a:p>
          <a:endParaRPr lang="fr-FR"/>
        </a:p>
      </dgm:t>
    </dgm:pt>
    <dgm:pt modelId="{F6843F45-D77C-4C9C-B709-D300B05F2B42}">
      <dgm:prSet phldrT="[Texte]"/>
      <dgm:spPr/>
      <dgm:t>
        <a:bodyPr/>
        <a:lstStyle/>
        <a:p>
          <a:r>
            <a:rPr lang="fr-FR" dirty="0"/>
            <a:t>13,14</a:t>
          </a:r>
        </a:p>
      </dgm:t>
    </dgm:pt>
    <dgm:pt modelId="{8496D996-1724-4DC9-824F-71A0245E3C05}" type="parTrans" cxnId="{2E2FCE23-80BD-461D-B0D7-474AC90CE527}">
      <dgm:prSet/>
      <dgm:spPr/>
      <dgm:t>
        <a:bodyPr/>
        <a:lstStyle/>
        <a:p>
          <a:endParaRPr lang="fr-FR"/>
        </a:p>
      </dgm:t>
    </dgm:pt>
    <dgm:pt modelId="{2E97C038-E61C-4020-8126-A9BDA1097306}" type="sibTrans" cxnId="{2E2FCE23-80BD-461D-B0D7-474AC90CE527}">
      <dgm:prSet/>
      <dgm:spPr/>
      <dgm:t>
        <a:bodyPr/>
        <a:lstStyle/>
        <a:p>
          <a:endParaRPr lang="fr-FR"/>
        </a:p>
      </dgm:t>
    </dgm:pt>
    <dgm:pt modelId="{8BD04AF6-5747-4B7F-A744-AF3538D60E06}">
      <dgm:prSet phldrT="[Texte]"/>
      <dgm:spPr/>
      <dgm:t>
        <a:bodyPr/>
        <a:lstStyle/>
        <a:p>
          <a:r>
            <a:rPr lang="fr-FR" dirty="0"/>
            <a:t>6,15</a:t>
          </a:r>
        </a:p>
      </dgm:t>
    </dgm:pt>
    <dgm:pt modelId="{5A1A7AD3-1A6E-4851-B00B-5AB15401E735}" type="parTrans" cxnId="{9699F1D1-77C7-413E-A8FD-1B7EF3823DE8}">
      <dgm:prSet/>
      <dgm:spPr/>
      <dgm:t>
        <a:bodyPr/>
        <a:lstStyle/>
        <a:p>
          <a:endParaRPr lang="fr-FR"/>
        </a:p>
      </dgm:t>
    </dgm:pt>
    <dgm:pt modelId="{5FD091F8-2D94-496E-869A-C8A5830DC74F}" type="sibTrans" cxnId="{9699F1D1-77C7-413E-A8FD-1B7EF3823DE8}">
      <dgm:prSet/>
      <dgm:spPr/>
      <dgm:t>
        <a:bodyPr/>
        <a:lstStyle/>
        <a:p>
          <a:endParaRPr lang="fr-FR"/>
        </a:p>
      </dgm:t>
    </dgm:pt>
    <dgm:pt modelId="{A8D16D56-D5E1-4FFB-8A80-35E62FCE1DBE}">
      <dgm:prSet phldrT="[Texte]"/>
      <dgm:spPr/>
      <dgm:t>
        <a:bodyPr/>
        <a:lstStyle/>
        <a:p>
          <a:r>
            <a:rPr lang="fr-FR" dirty="0"/>
            <a:t>13,82</a:t>
          </a:r>
        </a:p>
      </dgm:t>
    </dgm:pt>
    <dgm:pt modelId="{79F6E9F4-11DC-402B-BA02-3FE1FDF62AE2}" type="parTrans" cxnId="{45BBE6EE-1DD0-4404-8803-932933C9E418}">
      <dgm:prSet/>
      <dgm:spPr/>
      <dgm:t>
        <a:bodyPr/>
        <a:lstStyle/>
        <a:p>
          <a:endParaRPr lang="fr-FR"/>
        </a:p>
      </dgm:t>
    </dgm:pt>
    <dgm:pt modelId="{810927AA-6972-423A-B4D8-5498C7AF979E}" type="sibTrans" cxnId="{45BBE6EE-1DD0-4404-8803-932933C9E418}">
      <dgm:prSet/>
      <dgm:spPr/>
      <dgm:t>
        <a:bodyPr/>
        <a:lstStyle/>
        <a:p>
          <a:endParaRPr lang="fr-FR"/>
        </a:p>
      </dgm:t>
    </dgm:pt>
    <dgm:pt modelId="{2517CBD5-1104-4AC0-8BC6-BCD3A44FD141}">
      <dgm:prSet phldrT="[Texte]"/>
      <dgm:spPr/>
      <dgm:t>
        <a:bodyPr/>
        <a:lstStyle/>
        <a:p>
          <a:r>
            <a:rPr lang="fr-FR" dirty="0"/>
            <a:t>4,28</a:t>
          </a:r>
        </a:p>
      </dgm:t>
    </dgm:pt>
    <dgm:pt modelId="{DCF16F7B-46CC-418B-9CA2-E598097C35F1}" type="parTrans" cxnId="{6C90BFAE-DE56-4CA0-98EC-B3CF5552B222}">
      <dgm:prSet/>
      <dgm:spPr/>
      <dgm:t>
        <a:bodyPr/>
        <a:lstStyle/>
        <a:p>
          <a:endParaRPr lang="fr-FR"/>
        </a:p>
      </dgm:t>
    </dgm:pt>
    <dgm:pt modelId="{388FBA0B-0860-480A-B6E8-DE9620FD97F1}" type="sibTrans" cxnId="{6C90BFAE-DE56-4CA0-98EC-B3CF5552B222}">
      <dgm:prSet/>
      <dgm:spPr/>
      <dgm:t>
        <a:bodyPr/>
        <a:lstStyle/>
        <a:p>
          <a:endParaRPr lang="fr-FR"/>
        </a:p>
      </dgm:t>
    </dgm:pt>
    <dgm:pt modelId="{D3DBF1FF-96DA-42B1-8715-B5BB18F4B7C2}">
      <dgm:prSet phldrT="[Texte]"/>
      <dgm:spPr/>
      <dgm:t>
        <a:bodyPr/>
        <a:lstStyle/>
        <a:p>
          <a:r>
            <a:rPr lang="fr-FR" dirty="0"/>
            <a:t>11,16</a:t>
          </a:r>
        </a:p>
      </dgm:t>
    </dgm:pt>
    <dgm:pt modelId="{F0E13269-9CC1-463D-A98C-89233222A687}" type="parTrans" cxnId="{D3439522-2DCC-482A-B7C3-AB2B511A5A38}">
      <dgm:prSet/>
      <dgm:spPr/>
      <dgm:t>
        <a:bodyPr/>
        <a:lstStyle/>
        <a:p>
          <a:endParaRPr lang="fr-FR"/>
        </a:p>
      </dgm:t>
    </dgm:pt>
    <dgm:pt modelId="{8BA7F25A-1E43-498F-BF23-7BFF9EFF3FAA}" type="sibTrans" cxnId="{D3439522-2DCC-482A-B7C3-AB2B511A5A38}">
      <dgm:prSet/>
      <dgm:spPr/>
      <dgm:t>
        <a:bodyPr/>
        <a:lstStyle/>
        <a:p>
          <a:endParaRPr lang="fr-FR"/>
        </a:p>
      </dgm:t>
    </dgm:pt>
    <dgm:pt modelId="{CCC443FA-DDF3-44BD-942D-9CF370F52797}">
      <dgm:prSet phldrT="[Texte]"/>
      <dgm:spPr/>
      <dgm:t>
        <a:bodyPr/>
        <a:lstStyle/>
        <a:p>
          <a:r>
            <a:rPr lang="fr-FR" dirty="0"/>
            <a:t>11,65</a:t>
          </a:r>
        </a:p>
      </dgm:t>
    </dgm:pt>
    <dgm:pt modelId="{657EA0BE-E40F-4CAB-999F-A994F9A3F8FF}" type="parTrans" cxnId="{9EAE74A5-9981-462E-A074-CD12271B466F}">
      <dgm:prSet/>
      <dgm:spPr/>
      <dgm:t>
        <a:bodyPr/>
        <a:lstStyle/>
        <a:p>
          <a:endParaRPr lang="fr-FR"/>
        </a:p>
      </dgm:t>
    </dgm:pt>
    <dgm:pt modelId="{6DD21DCA-EBF9-4E24-A0D6-DD71D4BA0E1F}" type="sibTrans" cxnId="{9EAE74A5-9981-462E-A074-CD12271B466F}">
      <dgm:prSet/>
      <dgm:spPr/>
      <dgm:t>
        <a:bodyPr/>
        <a:lstStyle/>
        <a:p>
          <a:endParaRPr lang="fr-FR"/>
        </a:p>
      </dgm:t>
    </dgm:pt>
    <dgm:pt modelId="{D2983FA6-44D4-43F6-B0A9-BB44B3720A13}">
      <dgm:prSet phldrT="[Texte]"/>
      <dgm:spPr/>
      <dgm:t>
        <a:bodyPr/>
        <a:lstStyle/>
        <a:p>
          <a:r>
            <a:rPr lang="fr-FR" dirty="0"/>
            <a:t>6,02</a:t>
          </a:r>
        </a:p>
      </dgm:t>
    </dgm:pt>
    <dgm:pt modelId="{8FBE2B99-A933-40FB-9A4C-36ED81A1FF41}" type="parTrans" cxnId="{D4DA4B74-85E8-4B43-95DC-EE322D0F0BA7}">
      <dgm:prSet/>
      <dgm:spPr/>
      <dgm:t>
        <a:bodyPr/>
        <a:lstStyle/>
        <a:p>
          <a:endParaRPr lang="fr-FR"/>
        </a:p>
      </dgm:t>
    </dgm:pt>
    <dgm:pt modelId="{F7F12E4C-C001-4EDB-8EC3-75702FBB9730}" type="sibTrans" cxnId="{D4DA4B74-85E8-4B43-95DC-EE322D0F0BA7}">
      <dgm:prSet/>
      <dgm:spPr/>
      <dgm:t>
        <a:bodyPr/>
        <a:lstStyle/>
        <a:p>
          <a:endParaRPr lang="fr-FR"/>
        </a:p>
      </dgm:t>
    </dgm:pt>
    <dgm:pt modelId="{AED0DCC4-9D95-4693-AD20-21F20433076A}">
      <dgm:prSet phldrT="[Texte]"/>
      <dgm:spPr/>
      <dgm:t>
        <a:bodyPr/>
        <a:lstStyle/>
        <a:p>
          <a:r>
            <a:rPr lang="fr-FR" dirty="0"/>
            <a:t>8,38</a:t>
          </a:r>
        </a:p>
      </dgm:t>
    </dgm:pt>
    <dgm:pt modelId="{877F4AE1-CD48-4DFF-A6F2-36854BABF01D}" type="parTrans" cxnId="{9CDA79EF-F535-4FF5-A0B0-1DE86A40C878}">
      <dgm:prSet/>
      <dgm:spPr/>
      <dgm:t>
        <a:bodyPr/>
        <a:lstStyle/>
        <a:p>
          <a:endParaRPr lang="fr-FR"/>
        </a:p>
      </dgm:t>
    </dgm:pt>
    <dgm:pt modelId="{FC53B25D-237E-4871-91D6-DBDC8B42F30D}" type="sibTrans" cxnId="{9CDA79EF-F535-4FF5-A0B0-1DE86A40C878}">
      <dgm:prSet/>
      <dgm:spPr/>
      <dgm:t>
        <a:bodyPr/>
        <a:lstStyle/>
        <a:p>
          <a:endParaRPr lang="fr-FR"/>
        </a:p>
      </dgm:t>
    </dgm:pt>
    <dgm:pt modelId="{39DC9C9F-D6BF-4822-B067-86EA1B7AE7A4}">
      <dgm:prSet phldrT="[Texte]"/>
      <dgm:spPr/>
      <dgm:t>
        <a:bodyPr/>
        <a:lstStyle/>
        <a:p>
          <a:r>
            <a:rPr lang="fr-FR" dirty="0"/>
            <a:t>11,60</a:t>
          </a:r>
        </a:p>
      </dgm:t>
    </dgm:pt>
    <dgm:pt modelId="{EAE9EC24-17FE-4AF8-95D3-BB839EFB9446}" type="parTrans" cxnId="{77D17863-73E1-47DD-94A1-F7E3AAE67C57}">
      <dgm:prSet/>
      <dgm:spPr/>
      <dgm:t>
        <a:bodyPr/>
        <a:lstStyle/>
        <a:p>
          <a:endParaRPr lang="fr-FR"/>
        </a:p>
      </dgm:t>
    </dgm:pt>
    <dgm:pt modelId="{C83F5776-9709-41BF-BACD-9E00AF385F63}" type="sibTrans" cxnId="{77D17863-73E1-47DD-94A1-F7E3AAE67C57}">
      <dgm:prSet/>
      <dgm:spPr/>
      <dgm:t>
        <a:bodyPr/>
        <a:lstStyle/>
        <a:p>
          <a:endParaRPr lang="fr-FR"/>
        </a:p>
      </dgm:t>
    </dgm:pt>
    <dgm:pt modelId="{CE069229-60C2-4D29-AE00-402AC49C7195}">
      <dgm:prSet phldrT="[Texte]"/>
      <dgm:spPr/>
      <dgm:t>
        <a:bodyPr/>
        <a:lstStyle/>
        <a:p>
          <a:r>
            <a:rPr lang="fr-FR" dirty="0"/>
            <a:t>15,63</a:t>
          </a:r>
        </a:p>
      </dgm:t>
    </dgm:pt>
    <dgm:pt modelId="{8D13DCF2-E9C4-47C7-A8AF-53DC1E3E1F40}" type="parTrans" cxnId="{6A47A8E2-573E-4B4F-87FF-6914585200E6}">
      <dgm:prSet/>
      <dgm:spPr/>
      <dgm:t>
        <a:bodyPr/>
        <a:lstStyle/>
        <a:p>
          <a:endParaRPr lang="fr-FR"/>
        </a:p>
      </dgm:t>
    </dgm:pt>
    <dgm:pt modelId="{1691B748-F2FD-44FF-9723-5A5E14E760E4}" type="sibTrans" cxnId="{6A47A8E2-573E-4B4F-87FF-6914585200E6}">
      <dgm:prSet/>
      <dgm:spPr/>
      <dgm:t>
        <a:bodyPr/>
        <a:lstStyle/>
        <a:p>
          <a:endParaRPr lang="fr-FR"/>
        </a:p>
      </dgm:t>
    </dgm:pt>
    <dgm:pt modelId="{5BB01BB9-6614-42F3-A61D-F5C1B549C38C}">
      <dgm:prSet phldrT="[Texte]"/>
      <dgm:spPr/>
      <dgm:t>
        <a:bodyPr/>
        <a:lstStyle/>
        <a:p>
          <a:r>
            <a:rPr lang="fr-FR" dirty="0"/>
            <a:t>13,14</a:t>
          </a:r>
        </a:p>
      </dgm:t>
    </dgm:pt>
    <dgm:pt modelId="{E5AEB49F-B81A-49B9-AB6D-D61A6BCA0D8D}" type="parTrans" cxnId="{FB4B1BB2-BDC2-41D9-A4C3-90EF3E0D1419}">
      <dgm:prSet/>
      <dgm:spPr/>
      <dgm:t>
        <a:bodyPr/>
        <a:lstStyle/>
        <a:p>
          <a:endParaRPr lang="fr-FR"/>
        </a:p>
      </dgm:t>
    </dgm:pt>
    <dgm:pt modelId="{6035E207-EDD1-40F1-8BB4-CE9A9D40718F}" type="sibTrans" cxnId="{FB4B1BB2-BDC2-41D9-A4C3-90EF3E0D1419}">
      <dgm:prSet/>
      <dgm:spPr/>
      <dgm:t>
        <a:bodyPr/>
        <a:lstStyle/>
        <a:p>
          <a:endParaRPr lang="fr-FR"/>
        </a:p>
      </dgm:t>
    </dgm:pt>
    <dgm:pt modelId="{3543D001-10E3-4636-AB83-26AB73D15E81}">
      <dgm:prSet phldrT="[Texte]"/>
      <dgm:spPr/>
      <dgm:t>
        <a:bodyPr/>
        <a:lstStyle/>
        <a:p>
          <a:r>
            <a:rPr lang="fr-FR" dirty="0"/>
            <a:t>10,13</a:t>
          </a:r>
        </a:p>
      </dgm:t>
    </dgm:pt>
    <dgm:pt modelId="{7D15C17A-06CC-4BF2-B851-29A362E1AA5E}" type="parTrans" cxnId="{A2254160-FC37-4D6A-980A-A2B5FDF1E8E9}">
      <dgm:prSet/>
      <dgm:spPr/>
      <dgm:t>
        <a:bodyPr/>
        <a:lstStyle/>
        <a:p>
          <a:endParaRPr lang="fr-FR"/>
        </a:p>
      </dgm:t>
    </dgm:pt>
    <dgm:pt modelId="{A897C5C2-8E2F-4C8E-A6E2-F74407794F34}" type="sibTrans" cxnId="{A2254160-FC37-4D6A-980A-A2B5FDF1E8E9}">
      <dgm:prSet/>
      <dgm:spPr/>
      <dgm:t>
        <a:bodyPr/>
        <a:lstStyle/>
        <a:p>
          <a:endParaRPr lang="fr-FR"/>
        </a:p>
      </dgm:t>
    </dgm:pt>
    <dgm:pt modelId="{88940D29-ACB7-45CA-9603-EDE8A7DA5FAC}">
      <dgm:prSet phldrT="[Texte]"/>
      <dgm:spPr/>
      <dgm:t>
        <a:bodyPr/>
        <a:lstStyle/>
        <a:p>
          <a:r>
            <a:rPr lang="fr-FR" dirty="0"/>
            <a:t>12,40</a:t>
          </a:r>
        </a:p>
      </dgm:t>
    </dgm:pt>
    <dgm:pt modelId="{66035B82-0048-4675-835A-ADA7844D93CC}" type="parTrans" cxnId="{AF8EB6AD-A0DB-4F39-9ECC-61829D5085B2}">
      <dgm:prSet/>
      <dgm:spPr/>
      <dgm:t>
        <a:bodyPr/>
        <a:lstStyle/>
        <a:p>
          <a:endParaRPr lang="fr-FR"/>
        </a:p>
      </dgm:t>
    </dgm:pt>
    <dgm:pt modelId="{DAE2A4D6-5F02-4B12-A492-8CDAE87B8A6B}" type="sibTrans" cxnId="{AF8EB6AD-A0DB-4F39-9ECC-61829D5085B2}">
      <dgm:prSet/>
      <dgm:spPr/>
      <dgm:t>
        <a:bodyPr/>
        <a:lstStyle/>
        <a:p>
          <a:endParaRPr lang="fr-FR"/>
        </a:p>
      </dgm:t>
    </dgm:pt>
    <dgm:pt modelId="{18D8415A-2C0E-4411-B91E-00E73B559261}">
      <dgm:prSet phldrT="[Texte]"/>
      <dgm:spPr/>
      <dgm:t>
        <a:bodyPr/>
        <a:lstStyle/>
        <a:p>
          <a:r>
            <a:rPr lang="fr-FR" dirty="0"/>
            <a:t>9,82</a:t>
          </a:r>
        </a:p>
      </dgm:t>
    </dgm:pt>
    <dgm:pt modelId="{43F4718C-DFDD-4B8C-8173-FAF631F348CC}" type="parTrans" cxnId="{3105E2D4-D2B5-48E4-80F1-63D72F6E14FB}">
      <dgm:prSet/>
      <dgm:spPr/>
      <dgm:t>
        <a:bodyPr/>
        <a:lstStyle/>
        <a:p>
          <a:endParaRPr lang="fr-FR"/>
        </a:p>
      </dgm:t>
    </dgm:pt>
    <dgm:pt modelId="{60CB7B92-0FF9-4E26-9214-C5711FE642D7}" type="sibTrans" cxnId="{3105E2D4-D2B5-48E4-80F1-63D72F6E14FB}">
      <dgm:prSet/>
      <dgm:spPr/>
      <dgm:t>
        <a:bodyPr/>
        <a:lstStyle/>
        <a:p>
          <a:endParaRPr lang="fr-FR"/>
        </a:p>
      </dgm:t>
    </dgm:pt>
    <dgm:pt modelId="{B453598E-F249-4989-8096-4C7E4CA5A1D0}">
      <dgm:prSet phldrT="[Texte]"/>
      <dgm:spPr/>
      <dgm:t>
        <a:bodyPr/>
        <a:lstStyle/>
        <a:p>
          <a:r>
            <a:rPr lang="fr-FR" dirty="0"/>
            <a:t>6,86</a:t>
          </a:r>
        </a:p>
      </dgm:t>
    </dgm:pt>
    <dgm:pt modelId="{37B4FC93-14EA-4160-8106-757FF0878232}" type="parTrans" cxnId="{7F730791-2968-4103-8D1E-45ECD6BDDE92}">
      <dgm:prSet/>
      <dgm:spPr/>
      <dgm:t>
        <a:bodyPr/>
        <a:lstStyle/>
        <a:p>
          <a:endParaRPr lang="fr-FR"/>
        </a:p>
      </dgm:t>
    </dgm:pt>
    <dgm:pt modelId="{2C156367-CF75-4FD3-8AED-611498DBC823}" type="sibTrans" cxnId="{7F730791-2968-4103-8D1E-45ECD6BDDE92}">
      <dgm:prSet/>
      <dgm:spPr/>
      <dgm:t>
        <a:bodyPr/>
        <a:lstStyle/>
        <a:p>
          <a:endParaRPr lang="fr-FR"/>
        </a:p>
      </dgm:t>
    </dgm:pt>
    <dgm:pt modelId="{A196EA59-94C6-4DAC-A8B5-6DCE6878F376}">
      <dgm:prSet phldrT="[Texte]"/>
      <dgm:spPr/>
      <dgm:t>
        <a:bodyPr/>
        <a:lstStyle/>
        <a:p>
          <a:r>
            <a:rPr lang="fr-FR" dirty="0"/>
            <a:t>9,80</a:t>
          </a:r>
        </a:p>
      </dgm:t>
    </dgm:pt>
    <dgm:pt modelId="{E26D141D-9AC4-40D2-9454-11236945DEEC}" type="parTrans" cxnId="{3FF4AABE-CC30-4C7B-A1D8-9B1CA6DD1A1B}">
      <dgm:prSet/>
      <dgm:spPr/>
      <dgm:t>
        <a:bodyPr/>
        <a:lstStyle/>
        <a:p>
          <a:endParaRPr lang="fr-FR"/>
        </a:p>
      </dgm:t>
    </dgm:pt>
    <dgm:pt modelId="{86EDE477-1D76-44CD-A043-7BA0F56737D8}" type="sibTrans" cxnId="{3FF4AABE-CC30-4C7B-A1D8-9B1CA6DD1A1B}">
      <dgm:prSet/>
      <dgm:spPr/>
      <dgm:t>
        <a:bodyPr/>
        <a:lstStyle/>
        <a:p>
          <a:endParaRPr lang="fr-FR"/>
        </a:p>
      </dgm:t>
    </dgm:pt>
    <dgm:pt modelId="{CD5E30A5-F16F-40DC-BB42-4EC85F0FE3AE}">
      <dgm:prSet phldrT="[Texte]"/>
      <dgm:spPr/>
      <dgm:t>
        <a:bodyPr/>
        <a:lstStyle/>
        <a:p>
          <a:r>
            <a:rPr lang="fr-FR" dirty="0"/>
            <a:t>0,47</a:t>
          </a:r>
        </a:p>
      </dgm:t>
    </dgm:pt>
    <dgm:pt modelId="{F30A1F94-F654-4613-8A56-85B5FB36C76B}" type="parTrans" cxnId="{FC8F7883-BB7C-4AB9-9CF2-4A2671EC85DF}">
      <dgm:prSet/>
      <dgm:spPr/>
      <dgm:t>
        <a:bodyPr/>
        <a:lstStyle/>
        <a:p>
          <a:endParaRPr lang="fr-FR"/>
        </a:p>
      </dgm:t>
    </dgm:pt>
    <dgm:pt modelId="{F34A3469-2882-49C9-B7A1-6842B749CE2D}" type="sibTrans" cxnId="{FC8F7883-BB7C-4AB9-9CF2-4A2671EC85DF}">
      <dgm:prSet/>
      <dgm:spPr/>
      <dgm:t>
        <a:bodyPr/>
        <a:lstStyle/>
        <a:p>
          <a:endParaRPr lang="fr-FR"/>
        </a:p>
      </dgm:t>
    </dgm:pt>
    <dgm:pt modelId="{694D5077-AEC4-4E27-88E6-A04723EF1069}">
      <dgm:prSet phldrT="[Texte]"/>
      <dgm:spPr/>
      <dgm:t>
        <a:bodyPr/>
        <a:lstStyle/>
        <a:p>
          <a:r>
            <a:rPr lang="fr-FR" dirty="0"/>
            <a:t>6,76</a:t>
          </a:r>
        </a:p>
      </dgm:t>
    </dgm:pt>
    <dgm:pt modelId="{9E16836B-ADB2-42BE-9C64-E4E6DD5AC21D}" type="parTrans" cxnId="{BE943E35-CACF-4C34-91B6-104EA7872522}">
      <dgm:prSet/>
      <dgm:spPr/>
      <dgm:t>
        <a:bodyPr/>
        <a:lstStyle/>
        <a:p>
          <a:endParaRPr lang="fr-FR"/>
        </a:p>
      </dgm:t>
    </dgm:pt>
    <dgm:pt modelId="{51501CAE-ADEC-4EF9-B205-DE66E28B3F55}" type="sibTrans" cxnId="{BE943E35-CACF-4C34-91B6-104EA7872522}">
      <dgm:prSet/>
      <dgm:spPr/>
      <dgm:t>
        <a:bodyPr/>
        <a:lstStyle/>
        <a:p>
          <a:endParaRPr lang="fr-FR"/>
        </a:p>
      </dgm:t>
    </dgm:pt>
    <dgm:pt modelId="{4B6C8A5C-B837-46C7-9BBA-53FE0A415B0B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D169DC58-FFE1-465A-BFC2-456D5647A27F}" type="parTrans" cxnId="{BFECA34A-E948-4FD9-B665-8C5581A6B38A}">
      <dgm:prSet/>
      <dgm:spPr/>
      <dgm:t>
        <a:bodyPr/>
        <a:lstStyle/>
        <a:p>
          <a:endParaRPr lang="fr-FR"/>
        </a:p>
      </dgm:t>
    </dgm:pt>
    <dgm:pt modelId="{32970C46-AAD3-47BD-BA7C-F2FF3C904772}" type="sibTrans" cxnId="{BFECA34A-E948-4FD9-B665-8C5581A6B38A}">
      <dgm:prSet/>
      <dgm:spPr/>
      <dgm:t>
        <a:bodyPr/>
        <a:lstStyle/>
        <a:p>
          <a:endParaRPr lang="fr-FR"/>
        </a:p>
      </dgm:t>
    </dgm:pt>
    <dgm:pt modelId="{10304E21-4355-454D-A0B2-6B8A4C4E3FA0}">
      <dgm:prSet phldrT="[Texte]"/>
      <dgm:spPr/>
      <dgm:t>
        <a:bodyPr/>
        <a:lstStyle/>
        <a:p>
          <a:r>
            <a:rPr lang="fr-FR" dirty="0"/>
            <a:t>0,73</a:t>
          </a:r>
        </a:p>
      </dgm:t>
    </dgm:pt>
    <dgm:pt modelId="{F7F9BD5C-07ED-4892-AEA4-F81B9AAD2799}" type="parTrans" cxnId="{EE296EA2-B882-4573-852E-4A211CE88C4C}">
      <dgm:prSet/>
      <dgm:spPr/>
      <dgm:t>
        <a:bodyPr/>
        <a:lstStyle/>
        <a:p>
          <a:endParaRPr lang="fr-FR"/>
        </a:p>
      </dgm:t>
    </dgm:pt>
    <dgm:pt modelId="{71BCE294-40BD-4F64-A92B-985E23BCB78C}" type="sibTrans" cxnId="{EE296EA2-B882-4573-852E-4A211CE88C4C}">
      <dgm:prSet/>
      <dgm:spPr/>
      <dgm:t>
        <a:bodyPr/>
        <a:lstStyle/>
        <a:p>
          <a:endParaRPr lang="fr-FR"/>
        </a:p>
      </dgm:t>
    </dgm:pt>
    <dgm:pt modelId="{3DDF3E30-5A95-4E2B-8176-61F77209B53F}">
      <dgm:prSet phldrT="[Texte]"/>
      <dgm:spPr/>
      <dgm:t>
        <a:bodyPr/>
        <a:lstStyle/>
        <a:p>
          <a:r>
            <a:rPr lang="fr-FR" dirty="0"/>
            <a:t>0,001</a:t>
          </a:r>
        </a:p>
      </dgm:t>
    </dgm:pt>
    <dgm:pt modelId="{027550A0-ADD5-4F82-A14F-F4F490C27AF2}" type="parTrans" cxnId="{A6B34318-0DAD-4FAE-BA10-765DC91982B5}">
      <dgm:prSet/>
      <dgm:spPr/>
      <dgm:t>
        <a:bodyPr/>
        <a:lstStyle/>
        <a:p>
          <a:endParaRPr lang="fr-FR"/>
        </a:p>
      </dgm:t>
    </dgm:pt>
    <dgm:pt modelId="{CC6221E2-ED7F-404A-A9C0-C15AF616C435}" type="sibTrans" cxnId="{A6B34318-0DAD-4FAE-BA10-765DC91982B5}">
      <dgm:prSet/>
      <dgm:spPr/>
      <dgm:t>
        <a:bodyPr/>
        <a:lstStyle/>
        <a:p>
          <a:endParaRPr lang="fr-FR"/>
        </a:p>
      </dgm:t>
    </dgm:pt>
    <dgm:pt modelId="{8A82EDB1-820D-4E0D-8F63-DDEB4AB42D4F}">
      <dgm:prSet phldrT="[Texte]"/>
      <dgm:spPr/>
      <dgm:t>
        <a:bodyPr/>
        <a:lstStyle/>
        <a:p>
          <a:r>
            <a:rPr lang="fr-FR" dirty="0"/>
            <a:t>0,007</a:t>
          </a:r>
        </a:p>
      </dgm:t>
    </dgm:pt>
    <dgm:pt modelId="{52668D5A-753B-423D-A610-CFC4BB0CC4A0}" type="parTrans" cxnId="{C03C3724-EEDF-4F8A-99DA-C777268D9577}">
      <dgm:prSet/>
      <dgm:spPr/>
      <dgm:t>
        <a:bodyPr/>
        <a:lstStyle/>
        <a:p>
          <a:endParaRPr lang="fr-FR"/>
        </a:p>
      </dgm:t>
    </dgm:pt>
    <dgm:pt modelId="{4DC3BC2D-EA1F-4827-9C4B-324E9079CCB8}" type="sibTrans" cxnId="{C03C3724-EEDF-4F8A-99DA-C777268D9577}">
      <dgm:prSet/>
      <dgm:spPr/>
      <dgm:t>
        <a:bodyPr/>
        <a:lstStyle/>
        <a:p>
          <a:endParaRPr lang="fr-FR"/>
        </a:p>
      </dgm:t>
    </dgm:pt>
    <dgm:pt modelId="{0968CB71-8CAC-4106-B6D5-E3925010CE5C}">
      <dgm:prSet phldrT="[Texte]"/>
      <dgm:spPr/>
      <dgm:t>
        <a:bodyPr/>
        <a:lstStyle/>
        <a:p>
          <a:r>
            <a:rPr lang="fr-FR" dirty="0"/>
            <a:t>1,74</a:t>
          </a:r>
        </a:p>
      </dgm:t>
    </dgm:pt>
    <dgm:pt modelId="{69EB507B-907C-4555-A09C-80154B5CAE22}" type="parTrans" cxnId="{C9B2D6D0-B817-4311-8FEE-92E6D2445AF6}">
      <dgm:prSet/>
      <dgm:spPr/>
      <dgm:t>
        <a:bodyPr/>
        <a:lstStyle/>
        <a:p>
          <a:endParaRPr lang="fr-FR"/>
        </a:p>
      </dgm:t>
    </dgm:pt>
    <dgm:pt modelId="{F302DB32-04C6-4F99-88B7-E42C046ACC9F}" type="sibTrans" cxnId="{C9B2D6D0-B817-4311-8FEE-92E6D2445AF6}">
      <dgm:prSet/>
      <dgm:spPr/>
      <dgm:t>
        <a:bodyPr/>
        <a:lstStyle/>
        <a:p>
          <a:endParaRPr lang="fr-FR"/>
        </a:p>
      </dgm:t>
    </dgm:pt>
    <dgm:pt modelId="{496A4012-53CF-408A-8E54-D48B0D7BF91F}">
      <dgm:prSet phldrT="[Texte]"/>
      <dgm:spPr/>
      <dgm:t>
        <a:bodyPr/>
        <a:lstStyle/>
        <a:p>
          <a:r>
            <a:rPr lang="fr-FR" dirty="0"/>
            <a:t>6,53</a:t>
          </a:r>
        </a:p>
      </dgm:t>
    </dgm:pt>
    <dgm:pt modelId="{329260DB-25F0-4262-9BA7-4744E4D8AF87}" type="parTrans" cxnId="{8E64E7FC-87F0-4EA7-B2EB-A18FD30DAD9E}">
      <dgm:prSet/>
      <dgm:spPr/>
      <dgm:t>
        <a:bodyPr/>
        <a:lstStyle/>
        <a:p>
          <a:endParaRPr lang="fr-FR"/>
        </a:p>
      </dgm:t>
    </dgm:pt>
    <dgm:pt modelId="{AF26DC03-FBAE-4BBB-973E-FD2FEB1B5045}" type="sibTrans" cxnId="{8E64E7FC-87F0-4EA7-B2EB-A18FD30DAD9E}">
      <dgm:prSet/>
      <dgm:spPr/>
      <dgm:t>
        <a:bodyPr/>
        <a:lstStyle/>
        <a:p>
          <a:endParaRPr lang="fr-FR"/>
        </a:p>
      </dgm:t>
    </dgm:pt>
    <dgm:pt modelId="{281BF0DE-FF2A-44CE-B2BA-1DC4DE137A6B}" type="pres">
      <dgm:prSet presAssocID="{07B78580-B74E-46A5-9F4F-6A0D3BAA724A}" presName="Name0" presStyleCnt="0">
        <dgm:presLayoutVars>
          <dgm:dir/>
          <dgm:animLvl val="lvl"/>
          <dgm:resizeHandles val="exact"/>
        </dgm:presLayoutVars>
      </dgm:prSet>
      <dgm:spPr/>
    </dgm:pt>
    <dgm:pt modelId="{21B84F09-C022-4753-BA62-F2B810A06FAF}" type="pres">
      <dgm:prSet presAssocID="{B48F5D41-BF5B-47A2-A5FB-DD69FC8B9CBE}" presName="composite" presStyleCnt="0"/>
      <dgm:spPr/>
    </dgm:pt>
    <dgm:pt modelId="{1B93692D-EC61-413F-A966-1F473D7984A2}" type="pres">
      <dgm:prSet presAssocID="{B48F5D41-BF5B-47A2-A5FB-DD69FC8B9CBE}" presName="parTx" presStyleLbl="alignNode1" presStyleIdx="0" presStyleCnt="3" custScaleY="85388">
        <dgm:presLayoutVars>
          <dgm:chMax val="0"/>
          <dgm:chPref val="0"/>
          <dgm:bulletEnabled val="1"/>
        </dgm:presLayoutVars>
      </dgm:prSet>
      <dgm:spPr/>
    </dgm:pt>
    <dgm:pt modelId="{EC727142-F2C2-4DC6-A92B-AA05CA004D72}" type="pres">
      <dgm:prSet presAssocID="{B48F5D41-BF5B-47A2-A5FB-DD69FC8B9CBE}" presName="desTx" presStyleLbl="alignAccFollowNode1" presStyleIdx="0" presStyleCnt="3">
        <dgm:presLayoutVars>
          <dgm:bulletEnabled val="1"/>
        </dgm:presLayoutVars>
      </dgm:prSet>
      <dgm:spPr/>
    </dgm:pt>
    <dgm:pt modelId="{0996A887-6B48-45AA-847D-FE3C836828EC}" type="pres">
      <dgm:prSet presAssocID="{8C32EF0D-529B-4B0C-914F-B797A57351C2}" presName="space" presStyleCnt="0"/>
      <dgm:spPr/>
    </dgm:pt>
    <dgm:pt modelId="{F4C215B3-B701-4086-B28B-7C5DF5CD7147}" type="pres">
      <dgm:prSet presAssocID="{15D719DB-D8A7-45B1-BFA2-933273D452AF}" presName="composite" presStyleCnt="0"/>
      <dgm:spPr/>
    </dgm:pt>
    <dgm:pt modelId="{DA2EDD07-8B21-4ED6-97EC-12A7CCF0F230}" type="pres">
      <dgm:prSet presAssocID="{15D719DB-D8A7-45B1-BFA2-933273D452AF}" presName="parTx" presStyleLbl="alignNode1" presStyleIdx="1" presStyleCnt="3" custScaleY="88112">
        <dgm:presLayoutVars>
          <dgm:chMax val="0"/>
          <dgm:chPref val="0"/>
          <dgm:bulletEnabled val="1"/>
        </dgm:presLayoutVars>
      </dgm:prSet>
      <dgm:spPr/>
    </dgm:pt>
    <dgm:pt modelId="{1001386F-59C7-49F5-8590-84213F46CDB6}" type="pres">
      <dgm:prSet presAssocID="{15D719DB-D8A7-45B1-BFA2-933273D452AF}" presName="desTx" presStyleLbl="alignAccFollowNode1" presStyleIdx="1" presStyleCnt="3">
        <dgm:presLayoutVars>
          <dgm:bulletEnabled val="1"/>
        </dgm:presLayoutVars>
      </dgm:prSet>
      <dgm:spPr/>
    </dgm:pt>
    <dgm:pt modelId="{22FD7AFC-3795-4A9B-9E5E-C607AE25DCEC}" type="pres">
      <dgm:prSet presAssocID="{5D0D9B48-8DD1-4BE7-B317-FBEC4CCD3268}" presName="space" presStyleCnt="0"/>
      <dgm:spPr/>
    </dgm:pt>
    <dgm:pt modelId="{34E48E16-E911-41D3-87CE-AD0CE61173F4}" type="pres">
      <dgm:prSet presAssocID="{7400BC5E-46FF-452D-8269-54C95BE8128D}" presName="composite" presStyleCnt="0"/>
      <dgm:spPr/>
    </dgm:pt>
    <dgm:pt modelId="{2FBA9927-8C89-46C8-8E89-B5F84F12A163}" type="pres">
      <dgm:prSet presAssocID="{7400BC5E-46FF-452D-8269-54C95BE8128D}" presName="parTx" presStyleLbl="alignNode1" presStyleIdx="2" presStyleCnt="3" custScaleY="89316">
        <dgm:presLayoutVars>
          <dgm:chMax val="0"/>
          <dgm:chPref val="0"/>
          <dgm:bulletEnabled val="1"/>
        </dgm:presLayoutVars>
      </dgm:prSet>
      <dgm:spPr/>
    </dgm:pt>
    <dgm:pt modelId="{B07EAACB-3E0A-4726-A4F2-1CB937A17DC8}" type="pres">
      <dgm:prSet presAssocID="{7400BC5E-46FF-452D-8269-54C95BE812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D256201-4674-4725-996E-A730028A323F}" type="presOf" srcId="{3DDF3E30-5A95-4E2B-8176-61F77209B53F}" destId="{B07EAACB-3E0A-4726-A4F2-1CB937A17DC8}" srcOrd="0" destOrd="24" presId="urn:microsoft.com/office/officeart/2005/8/layout/hList1"/>
    <dgm:cxn modelId="{7ECF8B01-CC69-4FC0-BC8F-48FD09EB4AA1}" srcId="{15D719DB-D8A7-45B1-BFA2-933273D452AF}" destId="{468ECFBE-3346-4578-AB6D-FAB8DDA8C2F2}" srcOrd="17" destOrd="0" parTransId="{78100827-D06B-476B-B558-4DE5EF5DF0F6}" sibTransId="{12CECC31-FBE6-46B7-BE6E-04064DAEFFF3}"/>
    <dgm:cxn modelId="{BD78BF01-80B7-46D0-B7B4-9948AB50B789}" srcId="{B48F5D41-BF5B-47A2-A5FB-DD69FC8B9CBE}" destId="{0D441B03-4DB7-4465-8465-A65ED1969F6B}" srcOrd="19" destOrd="0" parTransId="{17820F90-277F-4C82-9800-DB64F7B1F2B9}" sibTransId="{BC86EEA0-F0AE-47C6-80E2-1ABEDD1BA347}"/>
    <dgm:cxn modelId="{9431CF01-D724-49FA-9FB2-74C157CEB1C1}" srcId="{15D719DB-D8A7-45B1-BFA2-933273D452AF}" destId="{68B524F4-FFCA-422B-A23C-A1C51D886086}" srcOrd="10" destOrd="0" parTransId="{6AA7E321-5D54-4D8D-AAC3-B067EA0343A2}" sibTransId="{92F9BA5B-9D01-48A4-9C75-8E7DA5135EBE}"/>
    <dgm:cxn modelId="{FE35B903-EAFE-4E18-9120-3B8024068EB9}" type="presOf" srcId="{E951071E-A98A-46AB-ABAF-22F4C2E816FF}" destId="{1001386F-59C7-49F5-8590-84213F46CDB6}" srcOrd="0" destOrd="6" presId="urn:microsoft.com/office/officeart/2005/8/layout/hList1"/>
    <dgm:cxn modelId="{878E7606-223B-4731-A2E4-EE94B5EC26AB}" srcId="{B48F5D41-BF5B-47A2-A5FB-DD69FC8B9CBE}" destId="{F1D8AE8E-C508-435B-B28B-FF55CC5B74E2}" srcOrd="5" destOrd="0" parTransId="{F7D2C570-ACE3-45E9-A705-8C764B98EF6F}" sibTransId="{AB3832A3-DB7C-4FF9-BE14-5272129AA228}"/>
    <dgm:cxn modelId="{3B95370A-D4D7-4E2E-804D-A1341F7228CE}" type="presOf" srcId="{D2983FA6-44D4-43F6-B0A9-BB44B3720A13}" destId="{B07EAACB-3E0A-4726-A4F2-1CB937A17DC8}" srcOrd="0" destOrd="8" presId="urn:microsoft.com/office/officeart/2005/8/layout/hList1"/>
    <dgm:cxn modelId="{3F413E0A-542B-4741-8069-8F7471FD8CAC}" type="presOf" srcId="{B453598E-F249-4989-8096-4C7E4CA5A1D0}" destId="{B07EAACB-3E0A-4726-A4F2-1CB937A17DC8}" srcOrd="0" destOrd="16" presId="urn:microsoft.com/office/officeart/2005/8/layout/hList1"/>
    <dgm:cxn modelId="{A14F730A-3955-4219-9685-0BB83515B5E2}" srcId="{15D719DB-D8A7-45B1-BFA2-933273D452AF}" destId="{0B6D33FD-2D84-466E-87A1-6CA261446865}" srcOrd="13" destOrd="0" parTransId="{19A05528-9B0C-4349-9B6E-0F360BBB6C48}" sibTransId="{D3386C1D-2651-4B5D-82B7-F0475F686947}"/>
    <dgm:cxn modelId="{F1CEBA0A-8408-4D0F-A640-62ECBA53B0A4}" srcId="{15D719DB-D8A7-45B1-BFA2-933273D452AF}" destId="{41E37CB9-FD51-4FAF-A0BE-7EF62E68716E}" srcOrd="15" destOrd="0" parTransId="{848085BB-F35C-4145-8025-F4B77B8CFB74}" sibTransId="{9E6B7013-226B-4D34-AB7A-2EB79F92FA1B}"/>
    <dgm:cxn modelId="{D321270C-8338-421C-8340-F95FD6DCB3ED}" srcId="{B48F5D41-BF5B-47A2-A5FB-DD69FC8B9CBE}" destId="{50CBB6C7-F3E0-4391-AB65-56C7BA066E9F}" srcOrd="10" destOrd="0" parTransId="{C04A78FB-6DBF-40E8-AE60-24938AD637FD}" sibTransId="{46DD2EEA-3164-47F5-AA0E-67CBB5B6AAAC}"/>
    <dgm:cxn modelId="{217FFB0F-E398-43BE-AAA5-E1C36616170A}" type="presOf" srcId="{A196EA59-94C6-4DAC-A8B5-6DCE6878F376}" destId="{B07EAACB-3E0A-4726-A4F2-1CB937A17DC8}" srcOrd="0" destOrd="17" presId="urn:microsoft.com/office/officeart/2005/8/layout/hList1"/>
    <dgm:cxn modelId="{26C02F11-C720-4C3D-9464-027A60A6FCC3}" type="presOf" srcId="{CCC443FA-DDF3-44BD-942D-9CF370F52797}" destId="{B07EAACB-3E0A-4726-A4F2-1CB937A17DC8}" srcOrd="0" destOrd="7" presId="urn:microsoft.com/office/officeart/2005/8/layout/hList1"/>
    <dgm:cxn modelId="{F1E64211-C526-4C9F-AC7F-8A9A4F9CFB68}" srcId="{7400BC5E-46FF-452D-8269-54C95BE8128D}" destId="{181DC799-FFD8-4F06-87A5-0AE4DD018D66}" srcOrd="1" destOrd="0" parTransId="{481452B5-D5CE-4C24-A863-B7A84857CB1A}" sibTransId="{DB963B71-2859-4A90-B6AD-A699B43BB808}"/>
    <dgm:cxn modelId="{4B1D8D13-DEDB-4F67-9098-D2576E52EFA0}" type="presOf" srcId="{41E37CB9-FD51-4FAF-A0BE-7EF62E68716E}" destId="{1001386F-59C7-49F5-8590-84213F46CDB6}" srcOrd="0" destOrd="15" presId="urn:microsoft.com/office/officeart/2005/8/layout/hList1"/>
    <dgm:cxn modelId="{B1BB6114-83DB-40B9-9EB9-56C283359A1B}" srcId="{B48F5D41-BF5B-47A2-A5FB-DD69FC8B9CBE}" destId="{470B6F48-52B6-428B-9616-21F0900767A3}" srcOrd="9" destOrd="0" parTransId="{D483464B-2E63-408A-8C70-FFD39D50543F}" sibTransId="{E68A8450-B798-46EB-AA26-C0595C3AD631}"/>
    <dgm:cxn modelId="{AE4AA016-ABE1-490C-BED4-675755FBC7F5}" srcId="{15D719DB-D8A7-45B1-BFA2-933273D452AF}" destId="{61541F66-1FF3-4523-9A0C-9854F422ACBA}" srcOrd="0" destOrd="0" parTransId="{434BE37D-F6DE-43DF-A924-C2CBF12FBA68}" sibTransId="{80190663-06BB-495B-842D-031EE8DD20BB}"/>
    <dgm:cxn modelId="{861D3117-72A4-47AA-B2BD-063F42803F20}" type="presOf" srcId="{0B6D33FD-2D84-466E-87A1-6CA261446865}" destId="{1001386F-59C7-49F5-8590-84213F46CDB6}" srcOrd="0" destOrd="13" presId="urn:microsoft.com/office/officeart/2005/8/layout/hList1"/>
    <dgm:cxn modelId="{0D02DE17-BFA7-4A54-BCDD-3DA3A17FA94C}" type="presOf" srcId="{C6E3C388-485A-410A-B7DB-4759F87925B8}" destId="{1001386F-59C7-49F5-8590-84213F46CDB6}" srcOrd="0" destOrd="12" presId="urn:microsoft.com/office/officeart/2005/8/layout/hList1"/>
    <dgm:cxn modelId="{A6B34318-0DAD-4FAE-BA10-765DC91982B5}" srcId="{7400BC5E-46FF-452D-8269-54C95BE8128D}" destId="{3DDF3E30-5A95-4E2B-8176-61F77209B53F}" srcOrd="24" destOrd="0" parTransId="{027550A0-ADD5-4F82-A14F-F4F490C27AF2}" sibTransId="{CC6221E2-ED7F-404A-A9C0-C15AF616C435}"/>
    <dgm:cxn modelId="{DDD5401C-F0D8-4939-9EE7-CC2FF393CF01}" type="presOf" srcId="{496A4012-53CF-408A-8E54-D48B0D7BF91F}" destId="{B07EAACB-3E0A-4726-A4F2-1CB937A17DC8}" srcOrd="0" destOrd="21" presId="urn:microsoft.com/office/officeart/2005/8/layout/hList1"/>
    <dgm:cxn modelId="{3D86C81C-06F6-4285-A628-C7C034BA3A38}" type="presOf" srcId="{67701BA0-EC42-4820-B229-5DC048868F00}" destId="{1001386F-59C7-49F5-8590-84213F46CDB6}" srcOrd="0" destOrd="16" presId="urn:microsoft.com/office/officeart/2005/8/layout/hList1"/>
    <dgm:cxn modelId="{5453A21D-F802-496B-A15F-FD0F7DF004F1}" type="presOf" srcId="{EC8F9645-35B2-411D-81C0-6E3AC8FAF19F}" destId="{B07EAACB-3E0A-4726-A4F2-1CB937A17DC8}" srcOrd="0" destOrd="0" presId="urn:microsoft.com/office/officeart/2005/8/layout/hList1"/>
    <dgm:cxn modelId="{3F6BF81D-362B-4741-A11D-F17D972FC23E}" srcId="{B48F5D41-BF5B-47A2-A5FB-DD69FC8B9CBE}" destId="{417D5B07-A314-4B85-84D3-502491C92208}" srcOrd="15" destOrd="0" parTransId="{42964A8C-7F83-4779-8AB2-982556144D27}" sibTransId="{C5933780-92E4-4E8A-8BDB-7347BFD4A902}"/>
    <dgm:cxn modelId="{A5B1EC20-FA12-4B72-9DBC-9E2089613F3A}" srcId="{07B78580-B74E-46A5-9F4F-6A0D3BAA724A}" destId="{15D719DB-D8A7-45B1-BFA2-933273D452AF}" srcOrd="1" destOrd="0" parTransId="{95AD98FA-B1B5-41A4-9F9D-7712E95911CA}" sibTransId="{5D0D9B48-8DD1-4BE7-B317-FBEC4CCD3268}"/>
    <dgm:cxn modelId="{E4AC1021-B501-4F5C-858B-56D9B35611BC}" type="presOf" srcId="{E38A006C-0621-4958-9398-B4F3C4045D3B}" destId="{1001386F-59C7-49F5-8590-84213F46CDB6}" srcOrd="0" destOrd="22" presId="urn:microsoft.com/office/officeart/2005/8/layout/hList1"/>
    <dgm:cxn modelId="{D3439522-2DCC-482A-B7C3-AB2B511A5A38}" srcId="{7400BC5E-46FF-452D-8269-54C95BE8128D}" destId="{D3DBF1FF-96DA-42B1-8715-B5BB18F4B7C2}" srcOrd="6" destOrd="0" parTransId="{F0E13269-9CC1-463D-A98C-89233222A687}" sibTransId="{8BA7F25A-1E43-498F-BF23-7BFF9EFF3FAA}"/>
    <dgm:cxn modelId="{3D543423-F383-400E-AC26-23081869F4B0}" type="presOf" srcId="{189443A3-E5C5-4F1A-9DC8-59655203F2E2}" destId="{1001386F-59C7-49F5-8590-84213F46CDB6}" srcOrd="0" destOrd="2" presId="urn:microsoft.com/office/officeart/2005/8/layout/hList1"/>
    <dgm:cxn modelId="{2E2FCE23-80BD-461D-B0D7-474AC90CE527}" srcId="{7400BC5E-46FF-452D-8269-54C95BE8128D}" destId="{F6843F45-D77C-4C9C-B709-D300B05F2B42}" srcOrd="2" destOrd="0" parTransId="{8496D996-1724-4DC9-824F-71A0245E3C05}" sibTransId="{2E97C038-E61C-4020-8126-A9BDA1097306}"/>
    <dgm:cxn modelId="{C03C3724-EEDF-4F8A-99DA-C777268D9577}" srcId="{7400BC5E-46FF-452D-8269-54C95BE8128D}" destId="{8A82EDB1-820D-4E0D-8F63-DDEB4AB42D4F}" srcOrd="25" destOrd="0" parTransId="{52668D5A-753B-423D-A610-CFC4BB0CC4A0}" sibTransId="{4DC3BC2D-EA1F-4827-9C4B-324E9079CCB8}"/>
    <dgm:cxn modelId="{EF8D4726-8EDA-4984-AAB7-757609756B43}" type="presOf" srcId="{DAA3417D-BFAF-4321-B099-7B84D934841A}" destId="{EC727142-F2C2-4DC6-A92B-AA05CA004D72}" srcOrd="0" destOrd="17" presId="urn:microsoft.com/office/officeart/2005/8/layout/hList1"/>
    <dgm:cxn modelId="{566BAE2A-9DF4-44A7-ADC2-6F4E5063CC19}" type="presOf" srcId="{9D26B9B2-2489-4C10-8731-70471F7B3453}" destId="{EC727142-F2C2-4DC6-A92B-AA05CA004D72}" srcOrd="0" destOrd="25" presId="urn:microsoft.com/office/officeart/2005/8/layout/hList1"/>
    <dgm:cxn modelId="{01F7AD30-0D21-4DE9-88E0-488B43E0BA4A}" srcId="{B48F5D41-BF5B-47A2-A5FB-DD69FC8B9CBE}" destId="{DAA3417D-BFAF-4321-B099-7B84D934841A}" srcOrd="17" destOrd="0" parTransId="{22FD1B72-6775-4291-8CAA-6BF81CE870D0}" sibTransId="{AB2E2A81-4BCD-4414-9FCD-1667F8E8F932}"/>
    <dgm:cxn modelId="{224FCF31-89C9-442A-A274-B38EAE1DC8EF}" type="presOf" srcId="{6A3CF359-8B03-4191-8354-4AC1C547E92A}" destId="{1001386F-59C7-49F5-8590-84213F46CDB6}" srcOrd="0" destOrd="14" presId="urn:microsoft.com/office/officeart/2005/8/layout/hList1"/>
    <dgm:cxn modelId="{34A52335-79DD-4764-A116-F4F87DDF29D6}" type="presOf" srcId="{07B78580-B74E-46A5-9F4F-6A0D3BAA724A}" destId="{281BF0DE-FF2A-44CE-B2BA-1DC4DE137A6B}" srcOrd="0" destOrd="0" presId="urn:microsoft.com/office/officeart/2005/8/layout/hList1"/>
    <dgm:cxn modelId="{BE943E35-CACF-4C34-91B6-104EA7872522}" srcId="{7400BC5E-46FF-452D-8269-54C95BE8128D}" destId="{694D5077-AEC4-4E27-88E6-A04723EF1069}" srcOrd="19" destOrd="0" parTransId="{9E16836B-ADB2-42BE-9C64-E4E6DD5AC21D}" sibTransId="{51501CAE-ADEC-4EF9-B205-DE66E28B3F55}"/>
    <dgm:cxn modelId="{90831237-7B84-472B-AD3C-1782D978EC5D}" srcId="{B48F5D41-BF5B-47A2-A5FB-DD69FC8B9CBE}" destId="{1BD77C40-73F8-4A98-988A-ED353B55D40B}" srcOrd="16" destOrd="0" parTransId="{9A7D5C4E-4AA5-4E5D-94BF-4D9172A9D76B}" sibTransId="{C7A37F69-4656-460F-BCF9-E6DB4B11012A}"/>
    <dgm:cxn modelId="{41CF693A-3ABF-490B-AE30-588DE1D37124}" srcId="{07B78580-B74E-46A5-9F4F-6A0D3BAA724A}" destId="{B48F5D41-BF5B-47A2-A5FB-DD69FC8B9CBE}" srcOrd="0" destOrd="0" parTransId="{FF1BB0CA-1AA3-4DDC-A0F8-DE574444CE93}" sibTransId="{8C32EF0D-529B-4B0C-914F-B797A57351C2}"/>
    <dgm:cxn modelId="{0D2A753B-E313-4E89-9D58-E7EE4013B90C}" srcId="{B48F5D41-BF5B-47A2-A5FB-DD69FC8B9CBE}" destId="{27E1CCF3-D068-4184-8E4A-9409D68F6A1E}" srcOrd="18" destOrd="0" parTransId="{C39F0E21-549B-43E0-8132-6217B5AC4819}" sibTransId="{77CEB3C4-6CD2-4643-848B-847F99E8A161}"/>
    <dgm:cxn modelId="{701C463F-0B1A-4D57-94FC-C3DA0ADB2154}" srcId="{B48F5D41-BF5B-47A2-A5FB-DD69FC8B9CBE}" destId="{25E432B9-3B6D-4C61-8F1B-A6D86EDFD460}" srcOrd="11" destOrd="0" parTransId="{D4494266-699D-4543-A125-BC78BF2A61EE}" sibTransId="{11400851-0FDA-4BF0-A3CF-C6664BFBFFF6}"/>
    <dgm:cxn modelId="{083C525D-FC8D-49BC-998D-D6A29ECBB882}" type="presOf" srcId="{15D719DB-D8A7-45B1-BFA2-933273D452AF}" destId="{DA2EDD07-8B21-4ED6-97EC-12A7CCF0F230}" srcOrd="0" destOrd="0" presId="urn:microsoft.com/office/officeart/2005/8/layout/hList1"/>
    <dgm:cxn modelId="{2C46455E-951A-4FB3-84A1-72B3C1A02F54}" srcId="{B48F5D41-BF5B-47A2-A5FB-DD69FC8B9CBE}" destId="{FED2AD6B-0540-4218-B311-6E43718D0ADC}" srcOrd="20" destOrd="0" parTransId="{136652BE-E8A5-427F-B629-D8D2E2B474BC}" sibTransId="{79774611-23DA-4525-91A9-D51D7E86B35D}"/>
    <dgm:cxn modelId="{A2254160-FC37-4D6A-980A-A2B5FDF1E8E9}" srcId="{7400BC5E-46FF-452D-8269-54C95BE8128D}" destId="{3543D001-10E3-4636-AB83-26AB73D15E81}" srcOrd="13" destOrd="0" parTransId="{7D15C17A-06CC-4BF2-B851-29A362E1AA5E}" sibTransId="{A897C5C2-8E2F-4C8E-A6E2-F74407794F34}"/>
    <dgm:cxn modelId="{6D7C7A41-0658-4A47-88BF-656D07DD2D67}" type="presOf" srcId="{CC484E13-8620-410B-87FD-69FD663AEECD}" destId="{EC727142-F2C2-4DC6-A92B-AA05CA004D72}" srcOrd="0" destOrd="23" presId="urn:microsoft.com/office/officeart/2005/8/layout/hList1"/>
    <dgm:cxn modelId="{77D17863-73E1-47DD-94A1-F7E3AAE67C57}" srcId="{7400BC5E-46FF-452D-8269-54C95BE8128D}" destId="{39DC9C9F-D6BF-4822-B067-86EA1B7AE7A4}" srcOrd="10" destOrd="0" parTransId="{EAE9EC24-17FE-4AF8-95D3-BB839EFB9446}" sibTransId="{C83F5776-9709-41BF-BACD-9E00AF385F63}"/>
    <dgm:cxn modelId="{0CCB5165-09BF-449B-9E1D-B2A64916B2EC}" type="presOf" srcId="{FED2AD6B-0540-4218-B311-6E43718D0ADC}" destId="{EC727142-F2C2-4DC6-A92B-AA05CA004D72}" srcOrd="0" destOrd="20" presId="urn:microsoft.com/office/officeart/2005/8/layout/hList1"/>
    <dgm:cxn modelId="{6E8A0846-AB25-414B-9EEC-B10784DCD81B}" srcId="{15D719DB-D8A7-45B1-BFA2-933273D452AF}" destId="{0C4101B0-9AAF-460A-BF03-407738545326}" srcOrd="18" destOrd="0" parTransId="{D92B1648-5C86-49D0-B1AF-65E5F6D378EE}" sibTransId="{03B9F943-C3D3-484F-BB95-B52BE928E0DB}"/>
    <dgm:cxn modelId="{0F6D9C67-F257-4D30-9324-14F0241743F0}" type="presOf" srcId="{D3DBF1FF-96DA-42B1-8715-B5BB18F4B7C2}" destId="{B07EAACB-3E0A-4726-A4F2-1CB937A17DC8}" srcOrd="0" destOrd="6" presId="urn:microsoft.com/office/officeart/2005/8/layout/hList1"/>
    <dgm:cxn modelId="{B36DB867-7F78-4F63-B036-A3867D1C155C}" type="presOf" srcId="{181DC799-FFD8-4F06-87A5-0AE4DD018D66}" destId="{B07EAACB-3E0A-4726-A4F2-1CB937A17DC8}" srcOrd="0" destOrd="1" presId="urn:microsoft.com/office/officeart/2005/8/layout/hList1"/>
    <dgm:cxn modelId="{F6A8E267-B1DB-49F4-80A9-CDC324D2B4D5}" type="presOf" srcId="{A1ACC03B-5B5E-460E-A40E-34A5B184E77A}" destId="{1001386F-59C7-49F5-8590-84213F46CDB6}" srcOrd="0" destOrd="7" presId="urn:microsoft.com/office/officeart/2005/8/layout/hList1"/>
    <dgm:cxn modelId="{455D0A4A-6225-4D5F-BD98-629BE994EF44}" type="presOf" srcId="{B4D52A39-628F-4FB9-A6DD-7F8986A79CEC}" destId="{1001386F-59C7-49F5-8590-84213F46CDB6}" srcOrd="0" destOrd="3" presId="urn:microsoft.com/office/officeart/2005/8/layout/hList1"/>
    <dgm:cxn modelId="{BFECA34A-E948-4FD9-B665-8C5581A6B38A}" srcId="{7400BC5E-46FF-452D-8269-54C95BE8128D}" destId="{4B6C8A5C-B837-46C7-9BBA-53FE0A415B0B}" srcOrd="22" destOrd="0" parTransId="{D169DC58-FFE1-465A-BFC2-456D5647A27F}" sibTransId="{32970C46-AAD3-47BD-BA7C-F2FF3C904772}"/>
    <dgm:cxn modelId="{4C9BE66C-4473-49F1-B4DA-4A39AD4F4201}" srcId="{B48F5D41-BF5B-47A2-A5FB-DD69FC8B9CBE}" destId="{FEC96694-A5CD-48AC-A9B8-61E443639BC7}" srcOrd="12" destOrd="0" parTransId="{C9C78F8B-9B45-4EFA-B5F4-A0A49EC54BD8}" sibTransId="{FF8F6E14-76CE-4738-AD41-E373350A51FA}"/>
    <dgm:cxn modelId="{A304726D-CEF4-43C6-A328-C28347542362}" type="presOf" srcId="{6676D4F4-E972-4136-8D91-D2E3E0D522E5}" destId="{1001386F-59C7-49F5-8590-84213F46CDB6}" srcOrd="0" destOrd="23" presId="urn:microsoft.com/office/officeart/2005/8/layout/hList1"/>
    <dgm:cxn modelId="{1FFABB4E-ABAB-4C8F-88C6-166EB7B558F5}" srcId="{15D719DB-D8A7-45B1-BFA2-933273D452AF}" destId="{5DD6ED6B-034C-46F3-A320-06850CA10019}" srcOrd="9" destOrd="0" parTransId="{EDBAB9D1-A8A9-4A1A-9471-E8E85A532B01}" sibTransId="{9E7E6E28-F89D-46F6-8569-B2E2D3590BA8}"/>
    <dgm:cxn modelId="{C638724F-C388-49DC-931D-5D31FD2665F5}" type="presOf" srcId="{694D5077-AEC4-4E27-88E6-A04723EF1069}" destId="{B07EAACB-3E0A-4726-A4F2-1CB937A17DC8}" srcOrd="0" destOrd="19" presId="urn:microsoft.com/office/officeart/2005/8/layout/hList1"/>
    <dgm:cxn modelId="{CF412250-F7C9-4575-BE30-8E5426F1E4AF}" srcId="{B48F5D41-BF5B-47A2-A5FB-DD69FC8B9CBE}" destId="{CC484E13-8620-410B-87FD-69FD663AEECD}" srcOrd="23" destOrd="0" parTransId="{ECE20CF9-D03E-4A6F-B939-5B608BE90AC7}" sibTransId="{B0B62797-FB21-46ED-9138-0C82116DF1F5}"/>
    <dgm:cxn modelId="{491E7770-57F6-4908-B61A-7DE6C179BE0B}" srcId="{15D719DB-D8A7-45B1-BFA2-933273D452AF}" destId="{E38A006C-0621-4958-9398-B4F3C4045D3B}" srcOrd="22" destOrd="0" parTransId="{9C9A9395-47EF-4831-B966-0D35C06BF923}" sibTransId="{2E3B2BDC-CDE3-46BE-A1FE-B1548735EC7A}"/>
    <dgm:cxn modelId="{0F3F5950-154B-4BF8-9E6C-5C1FA32345F7}" srcId="{15D719DB-D8A7-45B1-BFA2-933273D452AF}" destId="{1DD3E40F-487F-4E4C-B747-037FF538BA46}" srcOrd="20" destOrd="0" parTransId="{057CBD0F-77A7-4123-811D-A81BD50F54BE}" sibTransId="{DB98EDD6-E91F-48C3-A6EB-D7F7DC83F590}"/>
    <dgm:cxn modelId="{452B2B51-D169-45BC-AB45-6C63A5920297}" type="presOf" srcId="{FEC96694-A5CD-48AC-A9B8-61E443639BC7}" destId="{EC727142-F2C2-4DC6-A92B-AA05CA004D72}" srcOrd="0" destOrd="12" presId="urn:microsoft.com/office/officeart/2005/8/layout/hList1"/>
    <dgm:cxn modelId="{611AB471-F751-431F-9C11-A5C4780DC9BB}" type="presOf" srcId="{0B04DD88-9967-449B-B5F3-87117EBC537C}" destId="{EC727142-F2C2-4DC6-A92B-AA05CA004D72}" srcOrd="0" destOrd="1" presId="urn:microsoft.com/office/officeart/2005/8/layout/hList1"/>
    <dgm:cxn modelId="{4981B172-19A7-4730-84D7-300731AA5940}" type="presOf" srcId="{50CBB6C7-F3E0-4391-AB65-56C7BA066E9F}" destId="{EC727142-F2C2-4DC6-A92B-AA05CA004D72}" srcOrd="0" destOrd="10" presId="urn:microsoft.com/office/officeart/2005/8/layout/hList1"/>
    <dgm:cxn modelId="{82EEF972-258D-4BE1-AED9-35DA86EF6DC3}" srcId="{7400BC5E-46FF-452D-8269-54C95BE8128D}" destId="{EC8F9645-35B2-411D-81C0-6E3AC8FAF19F}" srcOrd="0" destOrd="0" parTransId="{6D7C9D6F-C6AF-469C-8A1A-F79FF300807A}" sibTransId="{95F6F7D9-E605-47D8-AB4F-2B7B4A4A6E05}"/>
    <dgm:cxn modelId="{FBD0FF53-B69E-4D65-8B64-FA68E3FDD377}" type="presOf" srcId="{08F8FFFE-EDB2-4468-AA38-F873E8FEE543}" destId="{EC727142-F2C2-4DC6-A92B-AA05CA004D72}" srcOrd="0" destOrd="24" presId="urn:microsoft.com/office/officeart/2005/8/layout/hList1"/>
    <dgm:cxn modelId="{AEC04B74-B107-41CB-B89C-12854EF52E44}" type="presOf" srcId="{F36F63DC-CC74-446F-8BE4-7C42E00649F3}" destId="{EC727142-F2C2-4DC6-A92B-AA05CA004D72}" srcOrd="0" destOrd="4" presId="urn:microsoft.com/office/officeart/2005/8/layout/hList1"/>
    <dgm:cxn modelId="{D4DA4B74-85E8-4B43-95DC-EE322D0F0BA7}" srcId="{7400BC5E-46FF-452D-8269-54C95BE8128D}" destId="{D2983FA6-44D4-43F6-B0A9-BB44B3720A13}" srcOrd="8" destOrd="0" parTransId="{8FBE2B99-A933-40FB-9A4C-36ED81A1FF41}" sibTransId="{F7F12E4C-C001-4EDB-8EC3-75702FBB9730}"/>
    <dgm:cxn modelId="{7D2C5D55-B869-4DA8-854C-259B1A7AFB72}" srcId="{07B78580-B74E-46A5-9F4F-6A0D3BAA724A}" destId="{7400BC5E-46FF-452D-8269-54C95BE8128D}" srcOrd="2" destOrd="0" parTransId="{4917BA9C-2A24-4FDF-94EA-BB9B46E6EBD0}" sibTransId="{E1A61ED5-9591-420C-8103-E63A1BE555A3}"/>
    <dgm:cxn modelId="{9F7EC875-D967-4F8E-A9B9-CBEA4FD26CEB}" type="presOf" srcId="{2C74A124-27E2-4306-B5F7-2B8CE2D37DE1}" destId="{1001386F-59C7-49F5-8590-84213F46CDB6}" srcOrd="0" destOrd="5" presId="urn:microsoft.com/office/officeart/2005/8/layout/hList1"/>
    <dgm:cxn modelId="{30622F56-848F-47FF-88C8-3FCA41524BB2}" type="presOf" srcId="{CE069229-60C2-4D29-AE00-402AC49C7195}" destId="{B07EAACB-3E0A-4726-A4F2-1CB937A17DC8}" srcOrd="0" destOrd="11" presId="urn:microsoft.com/office/officeart/2005/8/layout/hList1"/>
    <dgm:cxn modelId="{65C47656-3DE0-4EEB-A8FB-E5F2A0765FF2}" srcId="{15D719DB-D8A7-45B1-BFA2-933273D452AF}" destId="{B4D52A39-628F-4FB9-A6DD-7F8986A79CEC}" srcOrd="3" destOrd="0" parTransId="{0766E537-FADB-4D35-917E-7544D7C8C0BD}" sibTransId="{2369AAED-C837-4AD3-B763-DA6EE18A3F85}"/>
    <dgm:cxn modelId="{7F560477-45D7-4626-A724-370FAF93DF57}" type="presOf" srcId="{1EBDF5F8-23A8-46C2-80F9-9687CCF20BC2}" destId="{1001386F-59C7-49F5-8590-84213F46CDB6}" srcOrd="0" destOrd="8" presId="urn:microsoft.com/office/officeart/2005/8/layout/hList1"/>
    <dgm:cxn modelId="{5E3F8E57-6781-4E6A-9DB7-5BB0C4FF9B2B}" srcId="{B48F5D41-BF5B-47A2-A5FB-DD69FC8B9CBE}" destId="{9D26B9B2-2489-4C10-8731-70471F7B3453}" srcOrd="25" destOrd="0" parTransId="{665F43EC-8442-406B-82B4-EE17BAC47293}" sibTransId="{764FECF8-506B-4A76-9027-75A86FE5D013}"/>
    <dgm:cxn modelId="{F19EB457-A778-49A7-90CA-9B9F1BB8528B}" type="presOf" srcId="{1BD77C40-73F8-4A98-988A-ED353B55D40B}" destId="{EC727142-F2C2-4DC6-A92B-AA05CA004D72}" srcOrd="0" destOrd="16" presId="urn:microsoft.com/office/officeart/2005/8/layout/hList1"/>
    <dgm:cxn modelId="{5C96BF77-C3DD-450F-A45F-82BE53605DEA}" srcId="{15D719DB-D8A7-45B1-BFA2-933273D452AF}" destId="{E951071E-A98A-46AB-ABAF-22F4C2E816FF}" srcOrd="6" destOrd="0" parTransId="{54ABEB6D-CB63-49FC-80D4-B9AED6D82799}" sibTransId="{3C0369F2-7F99-40E6-A723-F65A566E473F}"/>
    <dgm:cxn modelId="{DF5CE958-4967-42C1-BCE3-7045E98A125F}" type="presOf" srcId="{61541F66-1FF3-4523-9A0C-9854F422ACBA}" destId="{1001386F-59C7-49F5-8590-84213F46CDB6}" srcOrd="0" destOrd="0" presId="urn:microsoft.com/office/officeart/2005/8/layout/hList1"/>
    <dgm:cxn modelId="{A6077259-85FD-420F-B6CC-61B4B827A695}" srcId="{B48F5D41-BF5B-47A2-A5FB-DD69FC8B9CBE}" destId="{3FCF13C7-D1AD-4A0E-BFCF-736B52F6672B}" srcOrd="21" destOrd="0" parTransId="{4A2CA27D-87DF-4FBC-9EAA-C29973AFEB95}" sibTransId="{C6C6D30D-669D-4BF6-9E77-BD618A3ECE31}"/>
    <dgm:cxn modelId="{388D9059-8CBC-40A6-ACB3-5854B8B092C1}" type="presOf" srcId="{65A0F69A-6B53-49EF-99A5-19710658239E}" destId="{1001386F-59C7-49F5-8590-84213F46CDB6}" srcOrd="0" destOrd="25" presId="urn:microsoft.com/office/officeart/2005/8/layout/hList1"/>
    <dgm:cxn modelId="{6DBE687A-0FA5-4BDF-8355-72D3572628FF}" type="presOf" srcId="{A8D16D56-D5E1-4FFB-8A80-35E62FCE1DBE}" destId="{B07EAACB-3E0A-4726-A4F2-1CB937A17DC8}" srcOrd="0" destOrd="4" presId="urn:microsoft.com/office/officeart/2005/8/layout/hList1"/>
    <dgm:cxn modelId="{8425B37D-BCB4-4185-8789-E2D7B40BE19B}" srcId="{15D719DB-D8A7-45B1-BFA2-933273D452AF}" destId="{6A3CF359-8B03-4191-8354-4AC1C547E92A}" srcOrd="14" destOrd="0" parTransId="{4D9A45D9-511A-42E1-9802-B05DA829ACE9}" sibTransId="{5D9DE0E1-69B2-46C3-A9FB-866BEE2C7D71}"/>
    <dgm:cxn modelId="{60F7157E-3EFA-4A02-936C-4F9B4453E72F}" srcId="{B48F5D41-BF5B-47A2-A5FB-DD69FC8B9CBE}" destId="{08F8FFFE-EDB2-4468-AA38-F873E8FEE543}" srcOrd="24" destOrd="0" parTransId="{2BB9CF85-91EF-4286-8E99-1B578728F23A}" sibTransId="{622DC91C-9511-4A7D-A56E-A761F44B2A44}"/>
    <dgm:cxn modelId="{16CFF77E-126E-43C4-A020-071070C69171}" srcId="{15D719DB-D8A7-45B1-BFA2-933273D452AF}" destId="{2C74A124-27E2-4306-B5F7-2B8CE2D37DE1}" srcOrd="5" destOrd="0" parTransId="{DE23807B-0D1D-41F1-9DE2-9141BA4DE6EB}" sibTransId="{D29DEEF1-DB54-4D25-974D-C6F10A6329C0}"/>
    <dgm:cxn modelId="{FC8F7883-BB7C-4AB9-9CF2-4A2671EC85DF}" srcId="{7400BC5E-46FF-452D-8269-54C95BE8128D}" destId="{CD5E30A5-F16F-40DC-BB42-4EC85F0FE3AE}" srcOrd="18" destOrd="0" parTransId="{F30A1F94-F654-4613-8A56-85B5FB36C76B}" sibTransId="{F34A3469-2882-49C9-B7A1-6842B749CE2D}"/>
    <dgm:cxn modelId="{03D32384-4D91-4BD9-9F72-B415C77A9D64}" srcId="{15D719DB-D8A7-45B1-BFA2-933273D452AF}" destId="{A1ACC03B-5B5E-460E-A40E-34A5B184E77A}" srcOrd="7" destOrd="0" parTransId="{A5EE7BCD-9837-4A02-90E9-0D1527B6D4EF}" sibTransId="{DF243958-CF36-413A-8331-67EDFA797A10}"/>
    <dgm:cxn modelId="{72CDE784-9B3A-426D-B4DE-73C0ADBD1704}" type="presOf" srcId="{749F96C2-92DF-44E4-9FE5-B135C51AA3B3}" destId="{EC727142-F2C2-4DC6-A92B-AA05CA004D72}" srcOrd="0" destOrd="0" presId="urn:microsoft.com/office/officeart/2005/8/layout/hList1"/>
    <dgm:cxn modelId="{5CD91185-1B61-45D9-B102-AEF38B6B8BF8}" type="presOf" srcId="{56EF1E3B-8D1C-45AD-9E96-50B795A6FDD7}" destId="{1001386F-59C7-49F5-8590-84213F46CDB6}" srcOrd="0" destOrd="4" presId="urn:microsoft.com/office/officeart/2005/8/layout/hList1"/>
    <dgm:cxn modelId="{A0A71587-8BB2-4D42-A136-580D63C54917}" type="presOf" srcId="{66E83007-7859-4AE7-8C2A-CF012F47D581}" destId="{1001386F-59C7-49F5-8590-84213F46CDB6}" srcOrd="0" destOrd="24" presId="urn:microsoft.com/office/officeart/2005/8/layout/hList1"/>
    <dgm:cxn modelId="{99981188-E440-4C33-A2A1-410D619E5040}" type="presOf" srcId="{193B602A-70B8-411E-97A2-EDF683014EF2}" destId="{EC727142-F2C2-4DC6-A92B-AA05CA004D72}" srcOrd="0" destOrd="22" presId="urn:microsoft.com/office/officeart/2005/8/layout/hList1"/>
    <dgm:cxn modelId="{63237589-B254-4695-AB40-812BFCFF455F}" type="presOf" srcId="{5BB01BB9-6614-42F3-A61D-F5C1B549C38C}" destId="{B07EAACB-3E0A-4726-A4F2-1CB937A17DC8}" srcOrd="0" destOrd="12" presId="urn:microsoft.com/office/officeart/2005/8/layout/hList1"/>
    <dgm:cxn modelId="{3B0FB389-528C-43DE-B8B7-7F07B450A0FC}" type="presOf" srcId="{5DD6ED6B-034C-46F3-A320-06850CA10019}" destId="{1001386F-59C7-49F5-8590-84213F46CDB6}" srcOrd="0" destOrd="9" presId="urn:microsoft.com/office/officeart/2005/8/layout/hList1"/>
    <dgm:cxn modelId="{A786B889-77E1-45D1-AE7B-34DC5050E8A0}" type="presOf" srcId="{7400BC5E-46FF-452D-8269-54C95BE8128D}" destId="{2FBA9927-8C89-46C8-8E89-B5F84F12A163}" srcOrd="0" destOrd="0" presId="urn:microsoft.com/office/officeart/2005/8/layout/hList1"/>
    <dgm:cxn modelId="{1F8DB68D-C49D-4B6A-8ABB-823BBBBD4625}" type="presOf" srcId="{4B6C8A5C-B837-46C7-9BBA-53FE0A415B0B}" destId="{B07EAACB-3E0A-4726-A4F2-1CB937A17DC8}" srcOrd="0" destOrd="22" presId="urn:microsoft.com/office/officeart/2005/8/layout/hList1"/>
    <dgm:cxn modelId="{DAC84D8E-205D-487D-B553-72173CD0537C}" type="presOf" srcId="{831A47C3-8705-4E6C-BE89-E199497AB5CB}" destId="{1001386F-59C7-49F5-8590-84213F46CDB6}" srcOrd="0" destOrd="1" presId="urn:microsoft.com/office/officeart/2005/8/layout/hList1"/>
    <dgm:cxn modelId="{F247768E-1585-4706-B66F-EE99EE620268}" type="presOf" srcId="{5B6A043E-F739-46E8-AABB-AC6DA1A38590}" destId="{EC727142-F2C2-4DC6-A92B-AA05CA004D72}" srcOrd="0" destOrd="7" presId="urn:microsoft.com/office/officeart/2005/8/layout/hList1"/>
    <dgm:cxn modelId="{BF948790-D69F-4DB2-A598-44AFF103332A}" type="presOf" srcId="{8BD04AF6-5747-4B7F-A744-AF3538D60E06}" destId="{B07EAACB-3E0A-4726-A4F2-1CB937A17DC8}" srcOrd="0" destOrd="3" presId="urn:microsoft.com/office/officeart/2005/8/layout/hList1"/>
    <dgm:cxn modelId="{7F730791-2968-4103-8D1E-45ECD6BDDE92}" srcId="{7400BC5E-46FF-452D-8269-54C95BE8128D}" destId="{B453598E-F249-4989-8096-4C7E4CA5A1D0}" srcOrd="16" destOrd="0" parTransId="{37B4FC93-14EA-4160-8106-757FF0878232}" sibTransId="{2C156367-CF75-4FD3-8AED-611498DBC823}"/>
    <dgm:cxn modelId="{3DD32291-37BE-4FFE-BADA-CF7D9CEA8778}" type="presOf" srcId="{68B524F4-FFCA-422B-A23C-A1C51D886086}" destId="{1001386F-59C7-49F5-8590-84213F46CDB6}" srcOrd="0" destOrd="10" presId="urn:microsoft.com/office/officeart/2005/8/layout/hList1"/>
    <dgm:cxn modelId="{20B76A93-D37E-4EEB-9C1D-8FB3DEBD121F}" srcId="{15D719DB-D8A7-45B1-BFA2-933273D452AF}" destId="{831A47C3-8705-4E6C-BE89-E199497AB5CB}" srcOrd="1" destOrd="0" parTransId="{A1E03129-0002-4D5C-8FC2-6DEEA37FB04C}" sibTransId="{D233F833-AA8D-4D86-B9DA-1491468E2BB5}"/>
    <dgm:cxn modelId="{EB6FB493-4957-4A95-8552-06A18E1FD06B}" srcId="{15D719DB-D8A7-45B1-BFA2-933273D452AF}" destId="{67701BA0-EC42-4820-B229-5DC048868F00}" srcOrd="16" destOrd="0" parTransId="{4DB91BFC-AC08-4AF9-A8D6-65779E4C19CF}" sibTransId="{49AC76DD-671B-4E06-AFF0-62FE4C06747F}"/>
    <dgm:cxn modelId="{AB869A96-D555-48BE-9A4E-BC987B290E76}" type="presOf" srcId="{25C6E0F7-3D57-4417-A605-9236B7F21F5E}" destId="{1001386F-59C7-49F5-8590-84213F46CDB6}" srcOrd="0" destOrd="19" presId="urn:microsoft.com/office/officeart/2005/8/layout/hList1"/>
    <dgm:cxn modelId="{190FD496-D375-49CD-986E-EB4EF12DA346}" type="presOf" srcId="{2BEF7195-E481-4256-8B8C-594C4EBFDEF1}" destId="{EC727142-F2C2-4DC6-A92B-AA05CA004D72}" srcOrd="0" destOrd="13" presId="urn:microsoft.com/office/officeart/2005/8/layout/hList1"/>
    <dgm:cxn modelId="{F44ED896-3D08-48D9-951D-7B0A33E9BF1B}" srcId="{15D719DB-D8A7-45B1-BFA2-933273D452AF}" destId="{C6E3C388-485A-410A-B7DB-4759F87925B8}" srcOrd="12" destOrd="0" parTransId="{AA716BD3-591F-4CED-A7C7-D6F8B6875DAF}" sibTransId="{A32C6842-8AAC-4347-8762-94D0A0160C62}"/>
    <dgm:cxn modelId="{93E77699-4E35-4FEB-9070-2CDDA963567F}" type="presOf" srcId="{88940D29-ACB7-45CA-9603-EDE8A7DA5FAC}" destId="{B07EAACB-3E0A-4726-A4F2-1CB937A17DC8}" srcOrd="0" destOrd="14" presId="urn:microsoft.com/office/officeart/2005/8/layout/hList1"/>
    <dgm:cxn modelId="{1EA1479A-12D4-4A26-BB85-6DD211B3C108}" type="presOf" srcId="{41B547E8-82E8-4211-B68B-A0EF7E4DC59B}" destId="{EC727142-F2C2-4DC6-A92B-AA05CA004D72}" srcOrd="0" destOrd="2" presId="urn:microsoft.com/office/officeart/2005/8/layout/hList1"/>
    <dgm:cxn modelId="{58788A9C-4C75-4C1F-9DF5-493D505C4C4F}" type="presOf" srcId="{0D441B03-4DB7-4465-8465-A65ED1969F6B}" destId="{EC727142-F2C2-4DC6-A92B-AA05CA004D72}" srcOrd="0" destOrd="19" presId="urn:microsoft.com/office/officeart/2005/8/layout/hList1"/>
    <dgm:cxn modelId="{2E41029F-C220-443A-8A24-D72E5043A9A4}" srcId="{B48F5D41-BF5B-47A2-A5FB-DD69FC8B9CBE}" destId="{2E7AD3E3-188D-4EDF-8516-D355AA234FF5}" srcOrd="6" destOrd="0" parTransId="{58219292-F09E-40BE-B983-20114347E1F8}" sibTransId="{5B0AED47-0CDB-4764-A873-5574596B0646}"/>
    <dgm:cxn modelId="{3903759F-5041-41EE-9B02-09418A562578}" type="presOf" srcId="{2E7AD3E3-188D-4EDF-8516-D355AA234FF5}" destId="{EC727142-F2C2-4DC6-A92B-AA05CA004D72}" srcOrd="0" destOrd="6" presId="urn:microsoft.com/office/officeart/2005/8/layout/hList1"/>
    <dgm:cxn modelId="{022B6BA1-B999-4DFE-8E8C-ECCACBCEC090}" type="presOf" srcId="{3FCF13C7-D1AD-4A0E-BFCF-736B52F6672B}" destId="{EC727142-F2C2-4DC6-A92B-AA05CA004D72}" srcOrd="0" destOrd="21" presId="urn:microsoft.com/office/officeart/2005/8/layout/hList1"/>
    <dgm:cxn modelId="{EE296EA2-B882-4573-852E-4A211CE88C4C}" srcId="{7400BC5E-46FF-452D-8269-54C95BE8128D}" destId="{10304E21-4355-454D-A0B2-6B8A4C4E3FA0}" srcOrd="23" destOrd="0" parTransId="{F7F9BD5C-07ED-4892-AEA4-F81B9AAD2799}" sibTransId="{71BCE294-40BD-4F64-A92B-985E23BCB78C}"/>
    <dgm:cxn modelId="{9CE69AA4-DC4C-4DC5-BAF2-86D344656562}" type="presOf" srcId="{25E432B9-3B6D-4C61-8F1B-A6D86EDFD460}" destId="{EC727142-F2C2-4DC6-A92B-AA05CA004D72}" srcOrd="0" destOrd="11" presId="urn:microsoft.com/office/officeart/2005/8/layout/hList1"/>
    <dgm:cxn modelId="{CB27C0A4-AC1C-41AB-AF9A-55F770AA1716}" type="presOf" srcId="{AED0DCC4-9D95-4693-AD20-21F20433076A}" destId="{B07EAACB-3E0A-4726-A4F2-1CB937A17DC8}" srcOrd="0" destOrd="9" presId="urn:microsoft.com/office/officeart/2005/8/layout/hList1"/>
    <dgm:cxn modelId="{510F1BA5-D73B-4A1D-9716-18DF25964DBE}" type="presOf" srcId="{468ECFBE-3346-4578-AB6D-FAB8DDA8C2F2}" destId="{1001386F-59C7-49F5-8590-84213F46CDB6}" srcOrd="0" destOrd="17" presId="urn:microsoft.com/office/officeart/2005/8/layout/hList1"/>
    <dgm:cxn modelId="{9EAE74A5-9981-462E-A074-CD12271B466F}" srcId="{7400BC5E-46FF-452D-8269-54C95BE8128D}" destId="{CCC443FA-DDF3-44BD-942D-9CF370F52797}" srcOrd="7" destOrd="0" parTransId="{657EA0BE-E40F-4CAB-999F-A994F9A3F8FF}" sibTransId="{6DD21DCA-EBF9-4E24-A0D6-DD71D4BA0E1F}"/>
    <dgm:cxn modelId="{B6DB64A6-12AD-4D9E-B8C1-287A8D45A1F1}" srcId="{B48F5D41-BF5B-47A2-A5FB-DD69FC8B9CBE}" destId="{749F96C2-92DF-44E4-9FE5-B135C51AA3B3}" srcOrd="0" destOrd="0" parTransId="{AA71D081-2C7E-4460-A404-97A42553EDD2}" sibTransId="{9B73D09F-84C6-4371-B97B-99F6DCBECA22}"/>
    <dgm:cxn modelId="{E4B367A6-6B08-4D09-B87A-1B63FBD45D02}" srcId="{B48F5D41-BF5B-47A2-A5FB-DD69FC8B9CBE}" destId="{467142F8-9F8D-438D-956C-BAAF4CA24696}" srcOrd="14" destOrd="0" parTransId="{CF6205E3-AA27-4EC9-BB37-4C93A8C2D7CF}" sibTransId="{F67A00C3-B953-468F-9CB9-A14ACA763C4A}"/>
    <dgm:cxn modelId="{194165A7-57F1-4B91-8FEA-9D7A1F94B1AA}" srcId="{B48F5D41-BF5B-47A2-A5FB-DD69FC8B9CBE}" destId="{0B04DD88-9967-449B-B5F3-87117EBC537C}" srcOrd="1" destOrd="0" parTransId="{6D4C24F5-4ADB-439E-A33E-64C03863F032}" sibTransId="{4E923EFD-4852-4DC7-8CA9-054926B641EE}"/>
    <dgm:cxn modelId="{D3CA96AC-A4A0-42C3-90D8-0111CCBB062E}" type="presOf" srcId="{467142F8-9F8D-438D-956C-BAAF4CA24696}" destId="{EC727142-F2C2-4DC6-A92B-AA05CA004D72}" srcOrd="0" destOrd="14" presId="urn:microsoft.com/office/officeart/2005/8/layout/hList1"/>
    <dgm:cxn modelId="{AF8EB6AD-A0DB-4F39-9ECC-61829D5085B2}" srcId="{7400BC5E-46FF-452D-8269-54C95BE8128D}" destId="{88940D29-ACB7-45CA-9603-EDE8A7DA5FAC}" srcOrd="14" destOrd="0" parTransId="{66035B82-0048-4675-835A-ADA7844D93CC}" sibTransId="{DAE2A4D6-5F02-4B12-A492-8CDAE87B8A6B}"/>
    <dgm:cxn modelId="{807250AE-6C7D-49B9-8826-F7DE3E459314}" srcId="{15D719DB-D8A7-45B1-BFA2-933273D452AF}" destId="{189443A3-E5C5-4F1A-9DC8-59655203F2E2}" srcOrd="2" destOrd="0" parTransId="{FC46E2E5-829D-4910-8216-6AFCDF4FC607}" sibTransId="{9CBEEA25-0675-444E-9257-E4F3A581626B}"/>
    <dgm:cxn modelId="{6C90BFAE-DE56-4CA0-98EC-B3CF5552B222}" srcId="{7400BC5E-46FF-452D-8269-54C95BE8128D}" destId="{2517CBD5-1104-4AC0-8BC6-BCD3A44FD141}" srcOrd="5" destOrd="0" parTransId="{DCF16F7B-46CC-418B-9CA2-E598097C35F1}" sibTransId="{388FBA0B-0860-480A-B6E8-DE9620FD97F1}"/>
    <dgm:cxn modelId="{64826FB1-3D38-49A1-933B-852E834FA887}" srcId="{15D719DB-D8A7-45B1-BFA2-933273D452AF}" destId="{66E83007-7859-4AE7-8C2A-CF012F47D581}" srcOrd="24" destOrd="0" parTransId="{F3FA138F-5091-47A4-AAAD-855015AE33A7}" sibTransId="{D38B86D1-1CB5-4A8C-AB69-788E79A6B8A6}"/>
    <dgm:cxn modelId="{FB4B1BB2-BDC2-41D9-A4C3-90EF3E0D1419}" srcId="{7400BC5E-46FF-452D-8269-54C95BE8128D}" destId="{5BB01BB9-6614-42F3-A61D-F5C1B549C38C}" srcOrd="12" destOrd="0" parTransId="{E5AEB49F-B81A-49B9-AB6D-D61A6BCA0D8D}" sibTransId="{6035E207-EDD1-40F1-8BB4-CE9A9D40718F}"/>
    <dgm:cxn modelId="{0FCC94B4-1523-4828-9ECC-5D60EDA103C6}" type="presOf" srcId="{39DC9C9F-D6BF-4822-B067-86EA1B7AE7A4}" destId="{B07EAACB-3E0A-4726-A4F2-1CB937A17DC8}" srcOrd="0" destOrd="10" presId="urn:microsoft.com/office/officeart/2005/8/layout/hList1"/>
    <dgm:cxn modelId="{0FC405B7-7402-4535-9DC7-8314D7B4EB9E}" type="presOf" srcId="{B48F5D41-BF5B-47A2-A5FB-DD69FC8B9CBE}" destId="{1B93692D-EC61-413F-A966-1F473D7984A2}" srcOrd="0" destOrd="0" presId="urn:microsoft.com/office/officeart/2005/8/layout/hList1"/>
    <dgm:cxn modelId="{32561DBB-59CA-42E9-AA33-4A594409CDA1}" srcId="{15D719DB-D8A7-45B1-BFA2-933273D452AF}" destId="{65A0F69A-6B53-49EF-99A5-19710658239E}" srcOrd="25" destOrd="0" parTransId="{3D8F5297-1F8E-4386-8E3B-D24788CAE317}" sibTransId="{21AD355E-20F6-4230-A395-87A4ADADB5F2}"/>
    <dgm:cxn modelId="{B88917BC-C4D9-4EE7-867D-521232C978C4}" type="presOf" srcId="{417D5B07-A314-4B85-84D3-502491C92208}" destId="{EC727142-F2C2-4DC6-A92B-AA05CA004D72}" srcOrd="0" destOrd="15" presId="urn:microsoft.com/office/officeart/2005/8/layout/hList1"/>
    <dgm:cxn modelId="{0D171BBC-CB66-4BEC-B759-3850CFAA8AED}" srcId="{15D719DB-D8A7-45B1-BFA2-933273D452AF}" destId="{25C6E0F7-3D57-4417-A605-9236B7F21F5E}" srcOrd="19" destOrd="0" parTransId="{5A085E4B-5BCF-4230-B791-4395709A2DBB}" sibTransId="{364CBDB8-86AB-4638-AC4D-74339F05EFF4}"/>
    <dgm:cxn modelId="{A28F26BC-AB17-4167-B372-D9BA9F4A12C9}" srcId="{15D719DB-D8A7-45B1-BFA2-933273D452AF}" destId="{6676D4F4-E972-4136-8D91-D2E3E0D522E5}" srcOrd="23" destOrd="0" parTransId="{E93E0247-1BE0-486C-B449-059A30F71570}" sibTransId="{E3CD603A-ECC8-473F-951D-24E6F68EFDF5}"/>
    <dgm:cxn modelId="{3FF4AABE-CC30-4C7B-A1D8-9B1CA6DD1A1B}" srcId="{7400BC5E-46FF-452D-8269-54C95BE8128D}" destId="{A196EA59-94C6-4DAC-A8B5-6DCE6878F376}" srcOrd="17" destOrd="0" parTransId="{E26D141D-9AC4-40D2-9454-11236945DEEC}" sibTransId="{86EDE477-1D76-44CD-A043-7BA0F56737D8}"/>
    <dgm:cxn modelId="{7DC921C0-C468-4A25-BC82-026B4648451A}" type="presOf" srcId="{10304E21-4355-454D-A0B2-6B8A4C4E3FA0}" destId="{B07EAACB-3E0A-4726-A4F2-1CB937A17DC8}" srcOrd="0" destOrd="23" presId="urn:microsoft.com/office/officeart/2005/8/layout/hList1"/>
    <dgm:cxn modelId="{40A227C4-9C77-46AA-A591-09FB66E13C88}" type="presOf" srcId="{CD5E30A5-F16F-40DC-BB42-4EC85F0FE3AE}" destId="{B07EAACB-3E0A-4726-A4F2-1CB937A17DC8}" srcOrd="0" destOrd="18" presId="urn:microsoft.com/office/officeart/2005/8/layout/hList1"/>
    <dgm:cxn modelId="{1460F9C4-B287-43C4-96EE-C924EB2B9ED1}" type="presOf" srcId="{CF8679C8-BB4D-4964-8918-FDEF1B857B13}" destId="{EC727142-F2C2-4DC6-A92B-AA05CA004D72}" srcOrd="0" destOrd="3" presId="urn:microsoft.com/office/officeart/2005/8/layout/hList1"/>
    <dgm:cxn modelId="{0BE7AFC7-5467-4B7F-8F9D-DB50CFBB3F73}" type="presOf" srcId="{A1317739-FFA7-46A7-A7C7-2618788AF5F5}" destId="{1001386F-59C7-49F5-8590-84213F46CDB6}" srcOrd="0" destOrd="11" presId="urn:microsoft.com/office/officeart/2005/8/layout/hList1"/>
    <dgm:cxn modelId="{00690CC9-292E-497E-8AD2-131F12C8BE23}" srcId="{B48F5D41-BF5B-47A2-A5FB-DD69FC8B9CBE}" destId="{41B547E8-82E8-4211-B68B-A0EF7E4DC59B}" srcOrd="2" destOrd="0" parTransId="{7AE74AEC-7CD9-4FED-B5A1-4887EADEBB12}" sibTransId="{0E694F55-DDF7-4059-966D-C32765F6C196}"/>
    <dgm:cxn modelId="{3616EECA-B017-410F-B5C7-8F15E13C9810}" srcId="{15D719DB-D8A7-45B1-BFA2-933273D452AF}" destId="{1EBDF5F8-23A8-46C2-80F9-9687CCF20BC2}" srcOrd="8" destOrd="0" parTransId="{0F0F9C34-ACBE-49B5-AFA7-16A91DFA5193}" sibTransId="{26F3B210-C0E0-4D6D-A03E-29B514B05D39}"/>
    <dgm:cxn modelId="{A2087CCC-27F2-4B59-8D49-B26CE87F04AB}" type="presOf" srcId="{18D8415A-2C0E-4411-B91E-00E73B559261}" destId="{B07EAACB-3E0A-4726-A4F2-1CB937A17DC8}" srcOrd="0" destOrd="15" presId="urn:microsoft.com/office/officeart/2005/8/layout/hList1"/>
    <dgm:cxn modelId="{034BD1CD-5073-4672-90FA-9640F2D36521}" srcId="{B48F5D41-BF5B-47A2-A5FB-DD69FC8B9CBE}" destId="{5B6A043E-F739-46E8-AABB-AC6DA1A38590}" srcOrd="7" destOrd="0" parTransId="{5FBE3CC7-C36C-446D-8F19-C9E3F59C48FE}" sibTransId="{37D71568-6691-4C7D-9D49-7B43CC91CB32}"/>
    <dgm:cxn modelId="{B9ADDACE-3FD3-4566-8725-AFFDE1886F26}" type="presOf" srcId="{0C4101B0-9AAF-460A-BF03-407738545326}" destId="{1001386F-59C7-49F5-8590-84213F46CDB6}" srcOrd="0" destOrd="18" presId="urn:microsoft.com/office/officeart/2005/8/layout/hList1"/>
    <dgm:cxn modelId="{C9B2D6D0-B817-4311-8FEE-92E6D2445AF6}" srcId="{7400BC5E-46FF-452D-8269-54C95BE8128D}" destId="{0968CB71-8CAC-4106-B6D5-E3925010CE5C}" srcOrd="20" destOrd="0" parTransId="{69EB507B-907C-4555-A09C-80154B5CAE22}" sibTransId="{F302DB32-04C6-4F99-88B7-E42C046ACC9F}"/>
    <dgm:cxn modelId="{5C33E1D0-0CEC-481B-B693-DB506C3A1869}" type="presOf" srcId="{27E1CCF3-D068-4184-8E4A-9409D68F6A1E}" destId="{EC727142-F2C2-4DC6-A92B-AA05CA004D72}" srcOrd="0" destOrd="18" presId="urn:microsoft.com/office/officeart/2005/8/layout/hList1"/>
    <dgm:cxn modelId="{9699F1D1-77C7-413E-A8FD-1B7EF3823DE8}" srcId="{7400BC5E-46FF-452D-8269-54C95BE8128D}" destId="{8BD04AF6-5747-4B7F-A744-AF3538D60E06}" srcOrd="3" destOrd="0" parTransId="{5A1A7AD3-1A6E-4851-B00B-5AB15401E735}" sibTransId="{5FD091F8-2D94-496E-869A-C8A5830DC74F}"/>
    <dgm:cxn modelId="{5E73F9D2-DE27-4F5E-A3FB-3A8694CC9F14}" type="presOf" srcId="{AAD0393D-2583-41B1-8D8C-FF831244AAD1}" destId="{1001386F-59C7-49F5-8590-84213F46CDB6}" srcOrd="0" destOrd="21" presId="urn:microsoft.com/office/officeart/2005/8/layout/hList1"/>
    <dgm:cxn modelId="{FA5265D3-AC42-459D-8544-72EECE3BC7BC}" type="presOf" srcId="{F1D8AE8E-C508-435B-B28B-FF55CC5B74E2}" destId="{EC727142-F2C2-4DC6-A92B-AA05CA004D72}" srcOrd="0" destOrd="5" presId="urn:microsoft.com/office/officeart/2005/8/layout/hList1"/>
    <dgm:cxn modelId="{B2A21DD4-A70F-401D-BC3D-0CAE12C4FEBE}" srcId="{B48F5D41-BF5B-47A2-A5FB-DD69FC8B9CBE}" destId="{2BEF7195-E481-4256-8B8C-594C4EBFDEF1}" srcOrd="13" destOrd="0" parTransId="{CBB3A850-692B-4211-AC7D-172BB1C53391}" sibTransId="{F9084EEA-FE08-4C19-AC70-5B1097644AF4}"/>
    <dgm:cxn modelId="{3105E2D4-D2B5-48E4-80F1-63D72F6E14FB}" srcId="{7400BC5E-46FF-452D-8269-54C95BE8128D}" destId="{18D8415A-2C0E-4411-B91E-00E73B559261}" srcOrd="15" destOrd="0" parTransId="{43F4718C-DFDD-4B8C-8173-FAF631F348CC}" sibTransId="{60CB7B92-0FF9-4E26-9214-C5711FE642D7}"/>
    <dgm:cxn modelId="{733656D5-095E-408E-A697-F185683F7EF1}" type="presOf" srcId="{470B6F48-52B6-428B-9616-21F0900767A3}" destId="{EC727142-F2C2-4DC6-A92B-AA05CA004D72}" srcOrd="0" destOrd="9" presId="urn:microsoft.com/office/officeart/2005/8/layout/hList1"/>
    <dgm:cxn modelId="{3F3DF9DB-EF01-42C3-A224-32044D5EA0B1}" type="presOf" srcId="{4F8D7535-3BAB-4BC0-AC3B-EFAD57AD4298}" destId="{EC727142-F2C2-4DC6-A92B-AA05CA004D72}" srcOrd="0" destOrd="8" presId="urn:microsoft.com/office/officeart/2005/8/layout/hList1"/>
    <dgm:cxn modelId="{B5B18ADC-A5CC-4A44-9EC1-2866E913849D}" type="presOf" srcId="{3543D001-10E3-4636-AB83-26AB73D15E81}" destId="{B07EAACB-3E0A-4726-A4F2-1CB937A17DC8}" srcOrd="0" destOrd="13" presId="urn:microsoft.com/office/officeart/2005/8/layout/hList1"/>
    <dgm:cxn modelId="{6A47A8E2-573E-4B4F-87FF-6914585200E6}" srcId="{7400BC5E-46FF-452D-8269-54C95BE8128D}" destId="{CE069229-60C2-4D29-AE00-402AC49C7195}" srcOrd="11" destOrd="0" parTransId="{8D13DCF2-E9C4-47C7-A8AF-53DC1E3E1F40}" sibTransId="{1691B748-F2FD-44FF-9723-5A5E14E760E4}"/>
    <dgm:cxn modelId="{69FD61E3-A96F-42A4-B205-4281DC213D40}" srcId="{B48F5D41-BF5B-47A2-A5FB-DD69FC8B9CBE}" destId="{CF8679C8-BB4D-4964-8918-FDEF1B857B13}" srcOrd="3" destOrd="0" parTransId="{0FA0C2C4-BEA8-4C85-B93C-3BB851AFDD7B}" sibTransId="{4563FDC9-131C-4A03-B85E-60B960A5D918}"/>
    <dgm:cxn modelId="{D2D663E5-0B80-48DC-B53F-03DAB3901052}" srcId="{B48F5D41-BF5B-47A2-A5FB-DD69FC8B9CBE}" destId="{F36F63DC-CC74-446F-8BE4-7C42E00649F3}" srcOrd="4" destOrd="0" parTransId="{3D1EFEEC-CCCE-48F5-8A46-FB3A66398833}" sibTransId="{9C5A6A4D-B64A-4FA8-A9F3-D33D9FDC8FEC}"/>
    <dgm:cxn modelId="{48E4EEE5-76E9-4CE1-B807-D4131D93D42A}" type="presOf" srcId="{0968CB71-8CAC-4106-B6D5-E3925010CE5C}" destId="{B07EAACB-3E0A-4726-A4F2-1CB937A17DC8}" srcOrd="0" destOrd="20" presId="urn:microsoft.com/office/officeart/2005/8/layout/hList1"/>
    <dgm:cxn modelId="{7F3837E7-BD09-403F-B3B3-77DF45A48E04}" srcId="{B48F5D41-BF5B-47A2-A5FB-DD69FC8B9CBE}" destId="{4F8D7535-3BAB-4BC0-AC3B-EFAD57AD4298}" srcOrd="8" destOrd="0" parTransId="{F0EF8908-10CA-4B30-A388-61326841814E}" sibTransId="{D3F70DAB-D1D7-4484-BD2B-4EC3093CC799}"/>
    <dgm:cxn modelId="{D689FCEA-3807-4615-A25F-9CB03E05FE06}" type="presOf" srcId="{8A82EDB1-820D-4E0D-8F63-DDEB4AB42D4F}" destId="{B07EAACB-3E0A-4726-A4F2-1CB937A17DC8}" srcOrd="0" destOrd="25" presId="urn:microsoft.com/office/officeart/2005/8/layout/hList1"/>
    <dgm:cxn modelId="{9ED01DEB-AD7D-47B8-99AC-445BA649F599}" srcId="{15D719DB-D8A7-45B1-BFA2-933273D452AF}" destId="{56EF1E3B-8D1C-45AD-9E96-50B795A6FDD7}" srcOrd="4" destOrd="0" parTransId="{7022518E-EE25-4159-9F75-7BBCB2A44EE2}" sibTransId="{D49AE849-5493-4324-A0F7-66CDF0E64E2D}"/>
    <dgm:cxn modelId="{33A68CEC-2F0C-45BA-B813-9E36A406156A}" srcId="{15D719DB-D8A7-45B1-BFA2-933273D452AF}" destId="{A1317739-FFA7-46A7-A7C7-2618788AF5F5}" srcOrd="11" destOrd="0" parTransId="{1C2AC8DB-1525-48E1-B6D1-61B9B9D1C27E}" sibTransId="{A71BA851-E568-44B0-A37B-99D6BC7ED370}"/>
    <dgm:cxn modelId="{2B81ADEE-9F85-474F-88E6-A3186EACB9C1}" type="presOf" srcId="{1DD3E40F-487F-4E4C-B747-037FF538BA46}" destId="{1001386F-59C7-49F5-8590-84213F46CDB6}" srcOrd="0" destOrd="20" presId="urn:microsoft.com/office/officeart/2005/8/layout/hList1"/>
    <dgm:cxn modelId="{45BBE6EE-1DD0-4404-8803-932933C9E418}" srcId="{7400BC5E-46FF-452D-8269-54C95BE8128D}" destId="{A8D16D56-D5E1-4FFB-8A80-35E62FCE1DBE}" srcOrd="4" destOrd="0" parTransId="{79F6E9F4-11DC-402B-BA02-3FE1FDF62AE2}" sibTransId="{810927AA-6972-423A-B4D8-5498C7AF979E}"/>
    <dgm:cxn modelId="{9CDA79EF-F535-4FF5-A0B0-1DE86A40C878}" srcId="{7400BC5E-46FF-452D-8269-54C95BE8128D}" destId="{AED0DCC4-9D95-4693-AD20-21F20433076A}" srcOrd="9" destOrd="0" parTransId="{877F4AE1-CD48-4DFF-A6F2-36854BABF01D}" sibTransId="{FC53B25D-237E-4871-91D6-DBDC8B42F30D}"/>
    <dgm:cxn modelId="{8C3B7AF1-9F12-40C1-AB75-E4391A56E319}" srcId="{15D719DB-D8A7-45B1-BFA2-933273D452AF}" destId="{AAD0393D-2583-41B1-8D8C-FF831244AAD1}" srcOrd="21" destOrd="0" parTransId="{A6FAEAE8-4A26-4184-A8BD-84AD092D6F2E}" sibTransId="{547CE1DB-6F7A-4119-848B-E05CF653AE6F}"/>
    <dgm:cxn modelId="{1790BAF1-309E-4FFA-9B1A-C759EDE860A9}" type="presOf" srcId="{2517CBD5-1104-4AC0-8BC6-BCD3A44FD141}" destId="{B07EAACB-3E0A-4726-A4F2-1CB937A17DC8}" srcOrd="0" destOrd="5" presId="urn:microsoft.com/office/officeart/2005/8/layout/hList1"/>
    <dgm:cxn modelId="{1DD3AAF7-2446-4676-B96C-EB9FCA44DE06}" type="presOf" srcId="{F6843F45-D77C-4C9C-B709-D300B05F2B42}" destId="{B07EAACB-3E0A-4726-A4F2-1CB937A17DC8}" srcOrd="0" destOrd="2" presId="urn:microsoft.com/office/officeart/2005/8/layout/hList1"/>
    <dgm:cxn modelId="{4E19FFFB-99BB-4E39-83A3-D4BE544ECDBA}" srcId="{B48F5D41-BF5B-47A2-A5FB-DD69FC8B9CBE}" destId="{193B602A-70B8-411E-97A2-EDF683014EF2}" srcOrd="22" destOrd="0" parTransId="{7362DB0E-7945-4F87-A705-885D9E2BC9C7}" sibTransId="{8688717E-AA0C-4A11-ACD1-227F512C4BF3}"/>
    <dgm:cxn modelId="{8E64E7FC-87F0-4EA7-B2EB-A18FD30DAD9E}" srcId="{7400BC5E-46FF-452D-8269-54C95BE8128D}" destId="{496A4012-53CF-408A-8E54-D48B0D7BF91F}" srcOrd="21" destOrd="0" parTransId="{329260DB-25F0-4262-9BA7-4744E4D8AF87}" sibTransId="{AF26DC03-FBAE-4BBB-973E-FD2FEB1B5045}"/>
    <dgm:cxn modelId="{43C912F0-58BF-4DDD-8B80-AF9D74297B9D}" type="presParOf" srcId="{281BF0DE-FF2A-44CE-B2BA-1DC4DE137A6B}" destId="{21B84F09-C022-4753-BA62-F2B810A06FAF}" srcOrd="0" destOrd="0" presId="urn:microsoft.com/office/officeart/2005/8/layout/hList1"/>
    <dgm:cxn modelId="{ABC38684-7878-413C-9283-EC31C86E6E47}" type="presParOf" srcId="{21B84F09-C022-4753-BA62-F2B810A06FAF}" destId="{1B93692D-EC61-413F-A966-1F473D7984A2}" srcOrd="0" destOrd="0" presId="urn:microsoft.com/office/officeart/2005/8/layout/hList1"/>
    <dgm:cxn modelId="{07B81C02-A6EA-4488-89A4-28022263E84D}" type="presParOf" srcId="{21B84F09-C022-4753-BA62-F2B810A06FAF}" destId="{EC727142-F2C2-4DC6-A92B-AA05CA004D72}" srcOrd="1" destOrd="0" presId="urn:microsoft.com/office/officeart/2005/8/layout/hList1"/>
    <dgm:cxn modelId="{AB0E6987-1E1A-4F32-AE95-8B4826D1B0FC}" type="presParOf" srcId="{281BF0DE-FF2A-44CE-B2BA-1DC4DE137A6B}" destId="{0996A887-6B48-45AA-847D-FE3C836828EC}" srcOrd="1" destOrd="0" presId="urn:microsoft.com/office/officeart/2005/8/layout/hList1"/>
    <dgm:cxn modelId="{A8F2802B-A24D-424A-BFE1-6E3DD60003C5}" type="presParOf" srcId="{281BF0DE-FF2A-44CE-B2BA-1DC4DE137A6B}" destId="{F4C215B3-B701-4086-B28B-7C5DF5CD7147}" srcOrd="2" destOrd="0" presId="urn:microsoft.com/office/officeart/2005/8/layout/hList1"/>
    <dgm:cxn modelId="{1FE1AB89-A0C6-470F-BC2D-3026977ABCFF}" type="presParOf" srcId="{F4C215B3-B701-4086-B28B-7C5DF5CD7147}" destId="{DA2EDD07-8B21-4ED6-97EC-12A7CCF0F230}" srcOrd="0" destOrd="0" presId="urn:microsoft.com/office/officeart/2005/8/layout/hList1"/>
    <dgm:cxn modelId="{03483164-9E84-4A2D-B71D-1EBC5C0BA53A}" type="presParOf" srcId="{F4C215B3-B701-4086-B28B-7C5DF5CD7147}" destId="{1001386F-59C7-49F5-8590-84213F46CDB6}" srcOrd="1" destOrd="0" presId="urn:microsoft.com/office/officeart/2005/8/layout/hList1"/>
    <dgm:cxn modelId="{2C551057-6489-4E54-B2CC-D8F52DBA533F}" type="presParOf" srcId="{281BF0DE-FF2A-44CE-B2BA-1DC4DE137A6B}" destId="{22FD7AFC-3795-4A9B-9E5E-C607AE25DCEC}" srcOrd="3" destOrd="0" presId="urn:microsoft.com/office/officeart/2005/8/layout/hList1"/>
    <dgm:cxn modelId="{293DF5DC-3EC1-452B-BA80-3C081E206484}" type="presParOf" srcId="{281BF0DE-FF2A-44CE-B2BA-1DC4DE137A6B}" destId="{34E48E16-E911-41D3-87CE-AD0CE61173F4}" srcOrd="4" destOrd="0" presId="urn:microsoft.com/office/officeart/2005/8/layout/hList1"/>
    <dgm:cxn modelId="{9E935449-822C-4423-B71D-403FC663F744}" type="presParOf" srcId="{34E48E16-E911-41D3-87CE-AD0CE61173F4}" destId="{2FBA9927-8C89-46C8-8E89-B5F84F12A163}" srcOrd="0" destOrd="0" presId="urn:microsoft.com/office/officeart/2005/8/layout/hList1"/>
    <dgm:cxn modelId="{911D44AC-F39B-4AA8-8865-5342852C85A7}" type="presParOf" srcId="{34E48E16-E911-41D3-87CE-AD0CE61173F4}" destId="{B07EAACB-3E0A-4726-A4F2-1CB937A17D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C6FC14-1376-45A6-9BE5-D22E6C2BB1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645F73D-FA39-4871-BEAF-6806C301BF6F}">
      <dgm:prSet phldrT="[Texte]"/>
      <dgm:spPr/>
      <dgm:t>
        <a:bodyPr/>
        <a:lstStyle/>
        <a:p>
          <a:r>
            <a:rPr lang="fr-FR" dirty="0"/>
            <a:t>Coût total du portefeuille</a:t>
          </a:r>
        </a:p>
      </dgm:t>
    </dgm:pt>
    <dgm:pt modelId="{93FC5EA5-FAD5-474C-9213-82BCF2F91945}" type="parTrans" cxnId="{A555929C-397B-4372-90DD-143916B267BD}">
      <dgm:prSet/>
      <dgm:spPr/>
      <dgm:t>
        <a:bodyPr/>
        <a:lstStyle/>
        <a:p>
          <a:endParaRPr lang="fr-FR"/>
        </a:p>
      </dgm:t>
    </dgm:pt>
    <dgm:pt modelId="{5A122F54-2FBA-43FE-BBD4-3420F1953661}" type="sibTrans" cxnId="{A555929C-397B-4372-90DD-143916B267BD}">
      <dgm:prSet/>
      <dgm:spPr/>
      <dgm:t>
        <a:bodyPr/>
        <a:lstStyle/>
        <a:p>
          <a:endParaRPr lang="fr-FR"/>
        </a:p>
      </dgm:t>
    </dgm:pt>
    <dgm:pt modelId="{748D954F-E288-4FAE-9709-61058CCC1F01}">
      <dgm:prSet phldrT="[Texte]"/>
      <dgm:spPr/>
      <dgm:t>
        <a:bodyPr/>
        <a:lstStyle/>
        <a:p>
          <a:r>
            <a:rPr lang="fr-FR" dirty="0"/>
            <a:t>499,94</a:t>
          </a:r>
        </a:p>
      </dgm:t>
    </dgm:pt>
    <dgm:pt modelId="{95E6386C-0FE1-46E9-A680-3391BFCA6424}" type="parTrans" cxnId="{BAE0513A-115F-44D9-BE4C-6F9C868AFBE4}">
      <dgm:prSet/>
      <dgm:spPr/>
      <dgm:t>
        <a:bodyPr/>
        <a:lstStyle/>
        <a:p>
          <a:endParaRPr lang="fr-FR"/>
        </a:p>
      </dgm:t>
    </dgm:pt>
    <dgm:pt modelId="{5E656B6B-1EAA-43CE-9B8F-EBD94D3E9529}" type="sibTrans" cxnId="{BAE0513A-115F-44D9-BE4C-6F9C868AFBE4}">
      <dgm:prSet/>
      <dgm:spPr/>
      <dgm:t>
        <a:bodyPr/>
        <a:lstStyle/>
        <a:p>
          <a:endParaRPr lang="fr-FR"/>
        </a:p>
      </dgm:t>
    </dgm:pt>
    <dgm:pt modelId="{5C939EFB-07AF-4A72-B76C-64A227041007}">
      <dgm:prSet phldrT="[Texte]"/>
      <dgm:spPr/>
      <dgm:t>
        <a:bodyPr/>
        <a:lstStyle/>
        <a:p>
          <a:r>
            <a:rPr lang="fr-FR" dirty="0"/>
            <a:t>Valeur du bénéfice</a:t>
          </a:r>
        </a:p>
      </dgm:t>
    </dgm:pt>
    <dgm:pt modelId="{F62BA532-A64A-45F5-88D5-0B6A260C9187}" type="parTrans" cxnId="{E88F7960-76E1-42F9-BEF8-4F1791FCCD8A}">
      <dgm:prSet/>
      <dgm:spPr/>
      <dgm:t>
        <a:bodyPr/>
        <a:lstStyle/>
        <a:p>
          <a:endParaRPr lang="fr-FR"/>
        </a:p>
      </dgm:t>
    </dgm:pt>
    <dgm:pt modelId="{D78AFAB5-FC98-4321-8CC2-8712F2652530}" type="sibTrans" cxnId="{E88F7960-76E1-42F9-BEF8-4F1791FCCD8A}">
      <dgm:prSet/>
      <dgm:spPr/>
      <dgm:t>
        <a:bodyPr/>
        <a:lstStyle/>
        <a:p>
          <a:endParaRPr lang="fr-FR"/>
        </a:p>
      </dgm:t>
    </dgm:pt>
    <dgm:pt modelId="{558F4D0C-7467-433B-8D6A-C61AD8946C3F}">
      <dgm:prSet phldrT="[Texte]"/>
      <dgm:spPr/>
      <dgm:t>
        <a:bodyPr/>
        <a:lstStyle/>
        <a:p>
          <a:r>
            <a:rPr lang="fr-FR" dirty="0"/>
            <a:t>198,50</a:t>
          </a:r>
        </a:p>
      </dgm:t>
    </dgm:pt>
    <dgm:pt modelId="{3949614A-C72E-46CB-BA54-13F2E0BB05F4}" type="parTrans" cxnId="{938844E9-D81C-4A92-B491-F1DB1643B718}">
      <dgm:prSet/>
      <dgm:spPr/>
      <dgm:t>
        <a:bodyPr/>
        <a:lstStyle/>
        <a:p>
          <a:endParaRPr lang="fr-FR"/>
        </a:p>
      </dgm:t>
    </dgm:pt>
    <dgm:pt modelId="{45A76DAA-0DF1-4297-A943-7E528965347C}" type="sibTrans" cxnId="{938844E9-D81C-4A92-B491-F1DB1643B718}">
      <dgm:prSet/>
      <dgm:spPr/>
      <dgm:t>
        <a:bodyPr/>
        <a:lstStyle/>
        <a:p>
          <a:endParaRPr lang="fr-FR"/>
        </a:p>
      </dgm:t>
    </dgm:pt>
    <dgm:pt modelId="{DE3D7C87-8573-4093-AFE2-BE4817D68E27}" type="pres">
      <dgm:prSet presAssocID="{F5C6FC14-1376-45A6-9BE5-D22E6C2BB163}" presName="linear" presStyleCnt="0">
        <dgm:presLayoutVars>
          <dgm:animLvl val="lvl"/>
          <dgm:resizeHandles val="exact"/>
        </dgm:presLayoutVars>
      </dgm:prSet>
      <dgm:spPr/>
    </dgm:pt>
    <dgm:pt modelId="{53DA0487-B556-4129-9C0E-33A1E135578D}" type="pres">
      <dgm:prSet presAssocID="{0645F73D-FA39-4871-BEAF-6806C301BF6F}" presName="parentText" presStyleLbl="node1" presStyleIdx="0" presStyleCnt="2" custLinFactNeighborX="388" custLinFactNeighborY="-19926">
        <dgm:presLayoutVars>
          <dgm:chMax val="0"/>
          <dgm:bulletEnabled val="1"/>
        </dgm:presLayoutVars>
      </dgm:prSet>
      <dgm:spPr/>
    </dgm:pt>
    <dgm:pt modelId="{A87597E9-CDD5-4132-84B4-4B5D21A8CD2F}" type="pres">
      <dgm:prSet presAssocID="{0645F73D-FA39-4871-BEAF-6806C301BF6F}" presName="childText" presStyleLbl="revTx" presStyleIdx="0" presStyleCnt="2">
        <dgm:presLayoutVars>
          <dgm:bulletEnabled val="1"/>
        </dgm:presLayoutVars>
      </dgm:prSet>
      <dgm:spPr/>
    </dgm:pt>
    <dgm:pt modelId="{09C4FCF1-D787-4D0E-8F50-B9720F884D18}" type="pres">
      <dgm:prSet presAssocID="{5C939EFB-07AF-4A72-B76C-64A2270410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E854BE-7B66-4AD0-8735-580F29CFC4FC}" type="pres">
      <dgm:prSet presAssocID="{5C939EFB-07AF-4A72-B76C-64A2270410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C8B710-F3BC-4AA0-887C-AD9846B05386}" type="presOf" srcId="{F5C6FC14-1376-45A6-9BE5-D22E6C2BB163}" destId="{DE3D7C87-8573-4093-AFE2-BE4817D68E27}" srcOrd="0" destOrd="0" presId="urn:microsoft.com/office/officeart/2005/8/layout/vList2"/>
    <dgm:cxn modelId="{D7F33F1E-FA0A-4C86-BF25-6211C8D8D388}" type="presOf" srcId="{0645F73D-FA39-4871-BEAF-6806C301BF6F}" destId="{53DA0487-B556-4129-9C0E-33A1E135578D}" srcOrd="0" destOrd="0" presId="urn:microsoft.com/office/officeart/2005/8/layout/vList2"/>
    <dgm:cxn modelId="{BAE0513A-115F-44D9-BE4C-6F9C868AFBE4}" srcId="{0645F73D-FA39-4871-BEAF-6806C301BF6F}" destId="{748D954F-E288-4FAE-9709-61058CCC1F01}" srcOrd="0" destOrd="0" parTransId="{95E6386C-0FE1-46E9-A680-3391BFCA6424}" sibTransId="{5E656B6B-1EAA-43CE-9B8F-EBD94D3E9529}"/>
    <dgm:cxn modelId="{8BD0515C-57BE-4BC9-8DD3-47B2CB117BBF}" type="presOf" srcId="{748D954F-E288-4FAE-9709-61058CCC1F01}" destId="{A87597E9-CDD5-4132-84B4-4B5D21A8CD2F}" srcOrd="0" destOrd="0" presId="urn:microsoft.com/office/officeart/2005/8/layout/vList2"/>
    <dgm:cxn modelId="{E88F7960-76E1-42F9-BEF8-4F1791FCCD8A}" srcId="{F5C6FC14-1376-45A6-9BE5-D22E6C2BB163}" destId="{5C939EFB-07AF-4A72-B76C-64A227041007}" srcOrd="1" destOrd="0" parTransId="{F62BA532-A64A-45F5-88D5-0B6A260C9187}" sibTransId="{D78AFAB5-FC98-4321-8CC2-8712F2652530}"/>
    <dgm:cxn modelId="{C072FC64-CBD9-4227-9C11-7C10C3817F4E}" type="presOf" srcId="{558F4D0C-7467-433B-8D6A-C61AD8946C3F}" destId="{90E854BE-7B66-4AD0-8735-580F29CFC4FC}" srcOrd="0" destOrd="0" presId="urn:microsoft.com/office/officeart/2005/8/layout/vList2"/>
    <dgm:cxn modelId="{A555929C-397B-4372-90DD-143916B267BD}" srcId="{F5C6FC14-1376-45A6-9BE5-D22E6C2BB163}" destId="{0645F73D-FA39-4871-BEAF-6806C301BF6F}" srcOrd="0" destOrd="0" parTransId="{93FC5EA5-FAD5-474C-9213-82BCF2F91945}" sibTransId="{5A122F54-2FBA-43FE-BBD4-3420F1953661}"/>
    <dgm:cxn modelId="{6DB76AE5-EF6A-4F02-8ECA-E9E444DF072E}" type="presOf" srcId="{5C939EFB-07AF-4A72-B76C-64A227041007}" destId="{09C4FCF1-D787-4D0E-8F50-B9720F884D18}" srcOrd="0" destOrd="0" presId="urn:microsoft.com/office/officeart/2005/8/layout/vList2"/>
    <dgm:cxn modelId="{938844E9-D81C-4A92-B491-F1DB1643B718}" srcId="{5C939EFB-07AF-4A72-B76C-64A227041007}" destId="{558F4D0C-7467-433B-8D6A-C61AD8946C3F}" srcOrd="0" destOrd="0" parTransId="{3949614A-C72E-46CB-BA54-13F2E0BB05F4}" sibTransId="{45A76DAA-0DF1-4297-A943-7E528965347C}"/>
    <dgm:cxn modelId="{43897EB2-3E38-4179-B816-2FC0141534DD}" type="presParOf" srcId="{DE3D7C87-8573-4093-AFE2-BE4817D68E27}" destId="{53DA0487-B556-4129-9C0E-33A1E135578D}" srcOrd="0" destOrd="0" presId="urn:microsoft.com/office/officeart/2005/8/layout/vList2"/>
    <dgm:cxn modelId="{C66C3C72-9243-43DB-84AB-ACEAB09A7CCF}" type="presParOf" srcId="{DE3D7C87-8573-4093-AFE2-BE4817D68E27}" destId="{A87597E9-CDD5-4132-84B4-4B5D21A8CD2F}" srcOrd="1" destOrd="0" presId="urn:microsoft.com/office/officeart/2005/8/layout/vList2"/>
    <dgm:cxn modelId="{F2C8C8C7-C0C5-4AB7-9D58-B02A65D8A379}" type="presParOf" srcId="{DE3D7C87-8573-4093-AFE2-BE4817D68E27}" destId="{09C4FCF1-D787-4D0E-8F50-B9720F884D18}" srcOrd="2" destOrd="0" presId="urn:microsoft.com/office/officeart/2005/8/layout/vList2"/>
    <dgm:cxn modelId="{AFEA445E-C466-4F68-9A4D-28D65F1FD18D}" type="presParOf" srcId="{DE3D7C87-8573-4093-AFE2-BE4817D68E27}" destId="{90E854BE-7B66-4AD0-8735-580F29CFC4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C6FC14-1376-45A6-9BE5-D22E6C2BB1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645F73D-FA39-4871-BEAF-6806C301BF6F}">
      <dgm:prSet phldrT="[Texte]"/>
      <dgm:spPr/>
      <dgm:t>
        <a:bodyPr/>
        <a:lstStyle/>
        <a:p>
          <a:r>
            <a:rPr lang="fr-FR" dirty="0"/>
            <a:t>Coût total du portefeuille</a:t>
          </a:r>
        </a:p>
      </dgm:t>
    </dgm:pt>
    <dgm:pt modelId="{93FC5EA5-FAD5-474C-9213-82BCF2F91945}" type="parTrans" cxnId="{A555929C-397B-4372-90DD-143916B267BD}">
      <dgm:prSet/>
      <dgm:spPr/>
      <dgm:t>
        <a:bodyPr/>
        <a:lstStyle/>
        <a:p>
          <a:endParaRPr lang="fr-FR"/>
        </a:p>
      </dgm:t>
    </dgm:pt>
    <dgm:pt modelId="{5A122F54-2FBA-43FE-BBD4-3420F1953661}" type="sibTrans" cxnId="{A555929C-397B-4372-90DD-143916B267BD}">
      <dgm:prSet/>
      <dgm:spPr/>
      <dgm:t>
        <a:bodyPr/>
        <a:lstStyle/>
        <a:p>
          <a:endParaRPr lang="fr-FR"/>
        </a:p>
      </dgm:t>
    </dgm:pt>
    <dgm:pt modelId="{748D954F-E288-4FAE-9709-61058CCC1F01}">
      <dgm:prSet phldrT="[Texte]"/>
      <dgm:spPr/>
      <dgm:t>
        <a:bodyPr/>
        <a:lstStyle/>
        <a:p>
          <a:r>
            <a:rPr lang="fr-FR" dirty="0"/>
            <a:t>489,24</a:t>
          </a:r>
        </a:p>
      </dgm:t>
    </dgm:pt>
    <dgm:pt modelId="{95E6386C-0FE1-46E9-A680-3391BFCA6424}" type="parTrans" cxnId="{BAE0513A-115F-44D9-BE4C-6F9C868AFBE4}">
      <dgm:prSet/>
      <dgm:spPr/>
      <dgm:t>
        <a:bodyPr/>
        <a:lstStyle/>
        <a:p>
          <a:endParaRPr lang="fr-FR"/>
        </a:p>
      </dgm:t>
    </dgm:pt>
    <dgm:pt modelId="{5E656B6B-1EAA-43CE-9B8F-EBD94D3E9529}" type="sibTrans" cxnId="{BAE0513A-115F-44D9-BE4C-6F9C868AFBE4}">
      <dgm:prSet/>
      <dgm:spPr/>
      <dgm:t>
        <a:bodyPr/>
        <a:lstStyle/>
        <a:p>
          <a:endParaRPr lang="fr-FR"/>
        </a:p>
      </dgm:t>
    </dgm:pt>
    <dgm:pt modelId="{5C939EFB-07AF-4A72-B76C-64A227041007}">
      <dgm:prSet phldrT="[Texte]"/>
      <dgm:spPr/>
      <dgm:t>
        <a:bodyPr/>
        <a:lstStyle/>
        <a:p>
          <a:r>
            <a:rPr lang="fr-FR" dirty="0"/>
            <a:t>Valeur du bénéfice</a:t>
          </a:r>
        </a:p>
      </dgm:t>
    </dgm:pt>
    <dgm:pt modelId="{F62BA532-A64A-45F5-88D5-0B6A260C9187}" type="parTrans" cxnId="{E88F7960-76E1-42F9-BEF8-4F1791FCCD8A}">
      <dgm:prSet/>
      <dgm:spPr/>
      <dgm:t>
        <a:bodyPr/>
        <a:lstStyle/>
        <a:p>
          <a:endParaRPr lang="fr-FR"/>
        </a:p>
      </dgm:t>
    </dgm:pt>
    <dgm:pt modelId="{D78AFAB5-FC98-4321-8CC2-8712F2652530}" type="sibTrans" cxnId="{E88F7960-76E1-42F9-BEF8-4F1791FCCD8A}">
      <dgm:prSet/>
      <dgm:spPr/>
      <dgm:t>
        <a:bodyPr/>
        <a:lstStyle/>
        <a:p>
          <a:endParaRPr lang="fr-FR"/>
        </a:p>
      </dgm:t>
    </dgm:pt>
    <dgm:pt modelId="{558F4D0C-7467-433B-8D6A-C61AD8946C3F}">
      <dgm:prSet phldrT="[Texte]"/>
      <dgm:spPr/>
      <dgm:t>
        <a:bodyPr/>
        <a:lstStyle/>
        <a:p>
          <a:r>
            <a:rPr lang="fr-FR" dirty="0"/>
            <a:t>193,78</a:t>
          </a:r>
        </a:p>
      </dgm:t>
    </dgm:pt>
    <dgm:pt modelId="{3949614A-C72E-46CB-BA54-13F2E0BB05F4}" type="parTrans" cxnId="{938844E9-D81C-4A92-B491-F1DB1643B718}">
      <dgm:prSet/>
      <dgm:spPr/>
      <dgm:t>
        <a:bodyPr/>
        <a:lstStyle/>
        <a:p>
          <a:endParaRPr lang="fr-FR"/>
        </a:p>
      </dgm:t>
    </dgm:pt>
    <dgm:pt modelId="{45A76DAA-0DF1-4297-A943-7E528965347C}" type="sibTrans" cxnId="{938844E9-D81C-4A92-B491-F1DB1643B718}">
      <dgm:prSet/>
      <dgm:spPr/>
      <dgm:t>
        <a:bodyPr/>
        <a:lstStyle/>
        <a:p>
          <a:endParaRPr lang="fr-FR"/>
        </a:p>
      </dgm:t>
    </dgm:pt>
    <dgm:pt modelId="{DE3D7C87-8573-4093-AFE2-BE4817D68E27}" type="pres">
      <dgm:prSet presAssocID="{F5C6FC14-1376-45A6-9BE5-D22E6C2BB163}" presName="linear" presStyleCnt="0">
        <dgm:presLayoutVars>
          <dgm:animLvl val="lvl"/>
          <dgm:resizeHandles val="exact"/>
        </dgm:presLayoutVars>
      </dgm:prSet>
      <dgm:spPr/>
    </dgm:pt>
    <dgm:pt modelId="{53DA0487-B556-4129-9C0E-33A1E135578D}" type="pres">
      <dgm:prSet presAssocID="{0645F73D-FA39-4871-BEAF-6806C301BF6F}" presName="parentText" presStyleLbl="node1" presStyleIdx="0" presStyleCnt="2" custLinFactNeighborX="-135" custLinFactNeighborY="6724">
        <dgm:presLayoutVars>
          <dgm:chMax val="0"/>
          <dgm:bulletEnabled val="1"/>
        </dgm:presLayoutVars>
      </dgm:prSet>
      <dgm:spPr/>
    </dgm:pt>
    <dgm:pt modelId="{A87597E9-CDD5-4132-84B4-4B5D21A8CD2F}" type="pres">
      <dgm:prSet presAssocID="{0645F73D-FA39-4871-BEAF-6806C301BF6F}" presName="childText" presStyleLbl="revTx" presStyleIdx="0" presStyleCnt="2">
        <dgm:presLayoutVars>
          <dgm:bulletEnabled val="1"/>
        </dgm:presLayoutVars>
      </dgm:prSet>
      <dgm:spPr/>
    </dgm:pt>
    <dgm:pt modelId="{09C4FCF1-D787-4D0E-8F50-B9720F884D18}" type="pres">
      <dgm:prSet presAssocID="{5C939EFB-07AF-4A72-B76C-64A2270410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E854BE-7B66-4AD0-8735-580F29CFC4FC}" type="pres">
      <dgm:prSet presAssocID="{5C939EFB-07AF-4A72-B76C-64A2270410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C8B710-F3BC-4AA0-887C-AD9846B05386}" type="presOf" srcId="{F5C6FC14-1376-45A6-9BE5-D22E6C2BB163}" destId="{DE3D7C87-8573-4093-AFE2-BE4817D68E27}" srcOrd="0" destOrd="0" presId="urn:microsoft.com/office/officeart/2005/8/layout/vList2"/>
    <dgm:cxn modelId="{D7F33F1E-FA0A-4C86-BF25-6211C8D8D388}" type="presOf" srcId="{0645F73D-FA39-4871-BEAF-6806C301BF6F}" destId="{53DA0487-B556-4129-9C0E-33A1E135578D}" srcOrd="0" destOrd="0" presId="urn:microsoft.com/office/officeart/2005/8/layout/vList2"/>
    <dgm:cxn modelId="{BAE0513A-115F-44D9-BE4C-6F9C868AFBE4}" srcId="{0645F73D-FA39-4871-BEAF-6806C301BF6F}" destId="{748D954F-E288-4FAE-9709-61058CCC1F01}" srcOrd="0" destOrd="0" parTransId="{95E6386C-0FE1-46E9-A680-3391BFCA6424}" sibTransId="{5E656B6B-1EAA-43CE-9B8F-EBD94D3E9529}"/>
    <dgm:cxn modelId="{8BD0515C-57BE-4BC9-8DD3-47B2CB117BBF}" type="presOf" srcId="{748D954F-E288-4FAE-9709-61058CCC1F01}" destId="{A87597E9-CDD5-4132-84B4-4B5D21A8CD2F}" srcOrd="0" destOrd="0" presId="urn:microsoft.com/office/officeart/2005/8/layout/vList2"/>
    <dgm:cxn modelId="{E88F7960-76E1-42F9-BEF8-4F1791FCCD8A}" srcId="{F5C6FC14-1376-45A6-9BE5-D22E6C2BB163}" destId="{5C939EFB-07AF-4A72-B76C-64A227041007}" srcOrd="1" destOrd="0" parTransId="{F62BA532-A64A-45F5-88D5-0B6A260C9187}" sibTransId="{D78AFAB5-FC98-4321-8CC2-8712F2652530}"/>
    <dgm:cxn modelId="{C072FC64-CBD9-4227-9C11-7C10C3817F4E}" type="presOf" srcId="{558F4D0C-7467-433B-8D6A-C61AD8946C3F}" destId="{90E854BE-7B66-4AD0-8735-580F29CFC4FC}" srcOrd="0" destOrd="0" presId="urn:microsoft.com/office/officeart/2005/8/layout/vList2"/>
    <dgm:cxn modelId="{A555929C-397B-4372-90DD-143916B267BD}" srcId="{F5C6FC14-1376-45A6-9BE5-D22E6C2BB163}" destId="{0645F73D-FA39-4871-BEAF-6806C301BF6F}" srcOrd="0" destOrd="0" parTransId="{93FC5EA5-FAD5-474C-9213-82BCF2F91945}" sibTransId="{5A122F54-2FBA-43FE-BBD4-3420F1953661}"/>
    <dgm:cxn modelId="{6DB76AE5-EF6A-4F02-8ECA-E9E444DF072E}" type="presOf" srcId="{5C939EFB-07AF-4A72-B76C-64A227041007}" destId="{09C4FCF1-D787-4D0E-8F50-B9720F884D18}" srcOrd="0" destOrd="0" presId="urn:microsoft.com/office/officeart/2005/8/layout/vList2"/>
    <dgm:cxn modelId="{938844E9-D81C-4A92-B491-F1DB1643B718}" srcId="{5C939EFB-07AF-4A72-B76C-64A227041007}" destId="{558F4D0C-7467-433B-8D6A-C61AD8946C3F}" srcOrd="0" destOrd="0" parTransId="{3949614A-C72E-46CB-BA54-13F2E0BB05F4}" sibTransId="{45A76DAA-0DF1-4297-A943-7E528965347C}"/>
    <dgm:cxn modelId="{43897EB2-3E38-4179-B816-2FC0141534DD}" type="presParOf" srcId="{DE3D7C87-8573-4093-AFE2-BE4817D68E27}" destId="{53DA0487-B556-4129-9C0E-33A1E135578D}" srcOrd="0" destOrd="0" presId="urn:microsoft.com/office/officeart/2005/8/layout/vList2"/>
    <dgm:cxn modelId="{C66C3C72-9243-43DB-84AB-ACEAB09A7CCF}" type="presParOf" srcId="{DE3D7C87-8573-4093-AFE2-BE4817D68E27}" destId="{A87597E9-CDD5-4132-84B4-4B5D21A8CD2F}" srcOrd="1" destOrd="0" presId="urn:microsoft.com/office/officeart/2005/8/layout/vList2"/>
    <dgm:cxn modelId="{F2C8C8C7-C0C5-4AB7-9D58-B02A65D8A379}" type="presParOf" srcId="{DE3D7C87-8573-4093-AFE2-BE4817D68E27}" destId="{09C4FCF1-D787-4D0E-8F50-B9720F884D18}" srcOrd="2" destOrd="0" presId="urn:microsoft.com/office/officeart/2005/8/layout/vList2"/>
    <dgm:cxn modelId="{AFEA445E-C466-4F68-9A4D-28D65F1FD18D}" type="presParOf" srcId="{DE3D7C87-8573-4093-AFE2-BE4817D68E27}" destId="{90E854BE-7B66-4AD0-8735-580F29CFC4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B78580-B74E-46A5-9F4F-6A0D3BAA724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48F5D41-BF5B-47A2-A5FB-DD69FC8B9CBE}">
      <dgm:prSet phldrT="[Texte]"/>
      <dgm:spPr/>
      <dgm:t>
        <a:bodyPr/>
        <a:lstStyle/>
        <a:p>
          <a:r>
            <a:rPr lang="fr-FR" dirty="0"/>
            <a:t>Nom de l’action</a:t>
          </a:r>
        </a:p>
      </dgm:t>
    </dgm:pt>
    <dgm:pt modelId="{FF1BB0CA-1AA3-4DDC-A0F8-DE574444CE93}" type="parTrans" cxnId="{41CF693A-3ABF-490B-AE30-588DE1D37124}">
      <dgm:prSet/>
      <dgm:spPr/>
      <dgm:t>
        <a:bodyPr/>
        <a:lstStyle/>
        <a:p>
          <a:endParaRPr lang="fr-FR"/>
        </a:p>
      </dgm:t>
    </dgm:pt>
    <dgm:pt modelId="{8C32EF0D-529B-4B0C-914F-B797A57351C2}" type="sibTrans" cxnId="{41CF693A-3ABF-490B-AE30-588DE1D37124}">
      <dgm:prSet/>
      <dgm:spPr/>
      <dgm:t>
        <a:bodyPr/>
        <a:lstStyle/>
        <a:p>
          <a:endParaRPr lang="fr-FR"/>
        </a:p>
      </dgm:t>
    </dgm:pt>
    <dgm:pt modelId="{749F96C2-92DF-44E4-9FE5-B135C51AA3B3}">
      <dgm:prSet phldrT="[Texte]"/>
      <dgm:spPr/>
      <dgm:t>
        <a:bodyPr/>
        <a:lstStyle/>
        <a:p>
          <a:r>
            <a:rPr lang="fr-FR" dirty="0"/>
            <a:t>Share-PATS</a:t>
          </a:r>
        </a:p>
      </dgm:t>
    </dgm:pt>
    <dgm:pt modelId="{AA71D081-2C7E-4460-A404-97A42553EDD2}" type="parTrans" cxnId="{B6DB64A6-12AD-4D9E-B8C1-287A8D45A1F1}">
      <dgm:prSet/>
      <dgm:spPr/>
      <dgm:t>
        <a:bodyPr/>
        <a:lstStyle/>
        <a:p>
          <a:endParaRPr lang="fr-FR"/>
        </a:p>
      </dgm:t>
    </dgm:pt>
    <dgm:pt modelId="{9B73D09F-84C6-4371-B97B-99F6DCBECA22}" type="sibTrans" cxnId="{B6DB64A6-12AD-4D9E-B8C1-287A8D45A1F1}">
      <dgm:prSet/>
      <dgm:spPr/>
      <dgm:t>
        <a:bodyPr/>
        <a:lstStyle/>
        <a:p>
          <a:endParaRPr lang="fr-FR"/>
        </a:p>
      </dgm:t>
    </dgm:pt>
    <dgm:pt modelId="{15D719DB-D8A7-45B1-BFA2-933273D452AF}">
      <dgm:prSet phldrT="[Texte]"/>
      <dgm:spPr/>
      <dgm:t>
        <a:bodyPr/>
        <a:lstStyle/>
        <a:p>
          <a:r>
            <a:rPr lang="fr-FR" dirty="0"/>
            <a:t>Coût</a:t>
          </a:r>
        </a:p>
      </dgm:t>
    </dgm:pt>
    <dgm:pt modelId="{95AD98FA-B1B5-41A4-9F9D-7712E95911CA}" type="parTrans" cxnId="{A5B1EC20-FA12-4B72-9DBC-9E2089613F3A}">
      <dgm:prSet/>
      <dgm:spPr/>
      <dgm:t>
        <a:bodyPr/>
        <a:lstStyle/>
        <a:p>
          <a:endParaRPr lang="fr-FR"/>
        </a:p>
      </dgm:t>
    </dgm:pt>
    <dgm:pt modelId="{5D0D9B48-8DD1-4BE7-B317-FBEC4CCD3268}" type="sibTrans" cxnId="{A5B1EC20-FA12-4B72-9DBC-9E2089613F3A}">
      <dgm:prSet/>
      <dgm:spPr/>
      <dgm:t>
        <a:bodyPr/>
        <a:lstStyle/>
        <a:p>
          <a:endParaRPr lang="fr-FR"/>
        </a:p>
      </dgm:t>
    </dgm:pt>
    <dgm:pt modelId="{61541F66-1FF3-4523-9A0C-9854F422ACBA}">
      <dgm:prSet phldrT="[Texte]"/>
      <dgm:spPr/>
      <dgm:t>
        <a:bodyPr/>
        <a:lstStyle/>
        <a:p>
          <a:r>
            <a:rPr lang="fr-FR" dirty="0"/>
            <a:t>27,7</a:t>
          </a:r>
        </a:p>
      </dgm:t>
    </dgm:pt>
    <dgm:pt modelId="{434BE37D-F6DE-43DF-A924-C2CBF12FBA68}" type="parTrans" cxnId="{AE4AA016-ABE1-490C-BED4-675755FBC7F5}">
      <dgm:prSet/>
      <dgm:spPr/>
      <dgm:t>
        <a:bodyPr/>
        <a:lstStyle/>
        <a:p>
          <a:endParaRPr lang="fr-FR"/>
        </a:p>
      </dgm:t>
    </dgm:pt>
    <dgm:pt modelId="{80190663-06BB-495B-842D-031EE8DD20BB}" type="sibTrans" cxnId="{AE4AA016-ABE1-490C-BED4-675755FBC7F5}">
      <dgm:prSet/>
      <dgm:spPr/>
      <dgm:t>
        <a:bodyPr/>
        <a:lstStyle/>
        <a:p>
          <a:endParaRPr lang="fr-FR"/>
        </a:p>
      </dgm:t>
    </dgm:pt>
    <dgm:pt modelId="{7400BC5E-46FF-452D-8269-54C95BE8128D}">
      <dgm:prSet phldrT="[Texte]"/>
      <dgm:spPr/>
      <dgm:t>
        <a:bodyPr/>
        <a:lstStyle/>
        <a:p>
          <a:r>
            <a:rPr lang="fr-FR" dirty="0"/>
            <a:t>Profit</a:t>
          </a:r>
        </a:p>
      </dgm:t>
    </dgm:pt>
    <dgm:pt modelId="{4917BA9C-2A24-4FDF-94EA-BB9B46E6EBD0}" type="parTrans" cxnId="{7D2C5D55-B869-4DA8-854C-259B1A7AFB72}">
      <dgm:prSet/>
      <dgm:spPr/>
      <dgm:t>
        <a:bodyPr/>
        <a:lstStyle/>
        <a:p>
          <a:endParaRPr lang="fr-FR"/>
        </a:p>
      </dgm:t>
    </dgm:pt>
    <dgm:pt modelId="{E1A61ED5-9591-420C-8103-E63A1BE555A3}" type="sibTrans" cxnId="{7D2C5D55-B869-4DA8-854C-259B1A7AFB72}">
      <dgm:prSet/>
      <dgm:spPr/>
      <dgm:t>
        <a:bodyPr/>
        <a:lstStyle/>
        <a:p>
          <a:endParaRPr lang="fr-FR"/>
        </a:p>
      </dgm:t>
    </dgm:pt>
    <dgm:pt modelId="{EC8F9645-35B2-411D-81C0-6E3AC8FAF19F}">
      <dgm:prSet phldrT="[Texte]"/>
      <dgm:spPr/>
      <dgm:t>
        <a:bodyPr/>
        <a:lstStyle/>
        <a:p>
          <a:r>
            <a:rPr lang="fr-FR" dirty="0"/>
            <a:t>11,07</a:t>
          </a:r>
        </a:p>
      </dgm:t>
    </dgm:pt>
    <dgm:pt modelId="{6D7C9D6F-C6AF-469C-8A1A-F79FF300807A}" type="parTrans" cxnId="{82EEF972-258D-4BE1-AED9-35DA86EF6DC3}">
      <dgm:prSet/>
      <dgm:spPr/>
      <dgm:t>
        <a:bodyPr/>
        <a:lstStyle/>
        <a:p>
          <a:endParaRPr lang="fr-FR"/>
        </a:p>
      </dgm:t>
    </dgm:pt>
    <dgm:pt modelId="{95F6F7D9-E605-47D8-AB4F-2B7B4A4A6E05}" type="sibTrans" cxnId="{82EEF972-258D-4BE1-AED9-35DA86EF6DC3}">
      <dgm:prSet/>
      <dgm:spPr/>
      <dgm:t>
        <a:bodyPr/>
        <a:lstStyle/>
        <a:p>
          <a:endParaRPr lang="fr-FR"/>
        </a:p>
      </dgm:t>
    </dgm:pt>
    <dgm:pt modelId="{0B04DD88-9967-449B-B5F3-87117EBC537C}">
      <dgm:prSet phldrT="[Texte]"/>
      <dgm:spPr/>
      <dgm:t>
        <a:bodyPr/>
        <a:lstStyle/>
        <a:p>
          <a:r>
            <a:rPr lang="fr-FR" dirty="0"/>
            <a:t>Share-ALIY</a:t>
          </a:r>
        </a:p>
      </dgm:t>
    </dgm:pt>
    <dgm:pt modelId="{6D4C24F5-4ADB-439E-A33E-64C03863F032}" type="parTrans" cxnId="{194165A7-57F1-4B91-8FEA-9D7A1F94B1AA}">
      <dgm:prSet/>
      <dgm:spPr/>
      <dgm:t>
        <a:bodyPr/>
        <a:lstStyle/>
        <a:p>
          <a:endParaRPr lang="fr-FR"/>
        </a:p>
      </dgm:t>
    </dgm:pt>
    <dgm:pt modelId="{4E923EFD-4852-4DC7-8CA9-054926B641EE}" type="sibTrans" cxnId="{194165A7-57F1-4B91-8FEA-9D7A1F94B1AA}">
      <dgm:prSet/>
      <dgm:spPr/>
      <dgm:t>
        <a:bodyPr/>
        <a:lstStyle/>
        <a:p>
          <a:endParaRPr lang="fr-FR"/>
        </a:p>
      </dgm:t>
    </dgm:pt>
    <dgm:pt modelId="{41B547E8-82E8-4211-B68B-A0EF7E4DC59B}">
      <dgm:prSet phldrT="[Texte]"/>
      <dgm:spPr/>
      <dgm:t>
        <a:bodyPr/>
        <a:lstStyle/>
        <a:p>
          <a:r>
            <a:rPr lang="fr-FR" dirty="0"/>
            <a:t>Share-NDKR</a:t>
          </a:r>
        </a:p>
      </dgm:t>
    </dgm:pt>
    <dgm:pt modelId="{7AE74AEC-7CD9-4FED-B5A1-4887EADEBB12}" type="parTrans" cxnId="{00690CC9-292E-497E-8AD2-131F12C8BE23}">
      <dgm:prSet/>
      <dgm:spPr/>
      <dgm:t>
        <a:bodyPr/>
        <a:lstStyle/>
        <a:p>
          <a:endParaRPr lang="fr-FR"/>
        </a:p>
      </dgm:t>
    </dgm:pt>
    <dgm:pt modelId="{0E694F55-DDF7-4059-966D-C32765F6C196}" type="sibTrans" cxnId="{00690CC9-292E-497E-8AD2-131F12C8BE23}">
      <dgm:prSet/>
      <dgm:spPr/>
      <dgm:t>
        <a:bodyPr/>
        <a:lstStyle/>
        <a:p>
          <a:endParaRPr lang="fr-FR"/>
        </a:p>
      </dgm:t>
    </dgm:pt>
    <dgm:pt modelId="{CF8679C8-BB4D-4964-8918-FDEF1B857B13}">
      <dgm:prSet phldrT="[Texte]"/>
      <dgm:spPr/>
      <dgm:t>
        <a:bodyPr/>
        <a:lstStyle/>
        <a:p>
          <a:r>
            <a:rPr lang="fr-FR" dirty="0"/>
            <a:t>Share-PLLK</a:t>
          </a:r>
        </a:p>
      </dgm:t>
    </dgm:pt>
    <dgm:pt modelId="{0FA0C2C4-BEA8-4C85-B93C-3BB851AFDD7B}" type="parTrans" cxnId="{69FD61E3-A96F-42A4-B205-4281DC213D40}">
      <dgm:prSet/>
      <dgm:spPr/>
      <dgm:t>
        <a:bodyPr/>
        <a:lstStyle/>
        <a:p>
          <a:endParaRPr lang="fr-FR"/>
        </a:p>
      </dgm:t>
    </dgm:pt>
    <dgm:pt modelId="{4563FDC9-131C-4A03-B85E-60B960A5D918}" type="sibTrans" cxnId="{69FD61E3-A96F-42A4-B205-4281DC213D40}">
      <dgm:prSet/>
      <dgm:spPr/>
      <dgm:t>
        <a:bodyPr/>
        <a:lstStyle/>
        <a:p>
          <a:endParaRPr lang="fr-FR"/>
        </a:p>
      </dgm:t>
    </dgm:pt>
    <dgm:pt modelId="{F36F63DC-CC74-446F-8BE4-7C42E00649F3}">
      <dgm:prSet phldrT="[Texte]"/>
      <dgm:spPr/>
      <dgm:t>
        <a:bodyPr/>
        <a:lstStyle/>
        <a:p>
          <a:r>
            <a:rPr lang="fr-FR" dirty="0"/>
            <a:t>Share-FWBE</a:t>
          </a:r>
        </a:p>
      </dgm:t>
    </dgm:pt>
    <dgm:pt modelId="{3D1EFEEC-CCCE-48F5-8A46-FB3A66398833}" type="parTrans" cxnId="{D2D663E5-0B80-48DC-B53F-03DAB3901052}">
      <dgm:prSet/>
      <dgm:spPr/>
      <dgm:t>
        <a:bodyPr/>
        <a:lstStyle/>
        <a:p>
          <a:endParaRPr lang="fr-FR"/>
        </a:p>
      </dgm:t>
    </dgm:pt>
    <dgm:pt modelId="{9C5A6A4D-B64A-4FA8-A9F3-D33D9FDC8FEC}" type="sibTrans" cxnId="{D2D663E5-0B80-48DC-B53F-03DAB3901052}">
      <dgm:prSet/>
      <dgm:spPr/>
      <dgm:t>
        <a:bodyPr/>
        <a:lstStyle/>
        <a:p>
          <a:endParaRPr lang="fr-FR"/>
        </a:p>
      </dgm:t>
    </dgm:pt>
    <dgm:pt modelId="{F1D8AE8E-C508-435B-B28B-FF55CC5B74E2}">
      <dgm:prSet phldrT="[Texte]"/>
      <dgm:spPr/>
      <dgm:t>
        <a:bodyPr/>
        <a:lstStyle/>
        <a:p>
          <a:r>
            <a:rPr lang="fr-FR" dirty="0"/>
            <a:t>Share-LFXB</a:t>
          </a:r>
        </a:p>
      </dgm:t>
    </dgm:pt>
    <dgm:pt modelId="{F7D2C570-ACE3-45E9-A705-8C764B98EF6F}" type="parTrans" cxnId="{878E7606-223B-4731-A2E4-EE94B5EC26AB}">
      <dgm:prSet/>
      <dgm:spPr/>
      <dgm:t>
        <a:bodyPr/>
        <a:lstStyle/>
        <a:p>
          <a:endParaRPr lang="fr-FR"/>
        </a:p>
      </dgm:t>
    </dgm:pt>
    <dgm:pt modelId="{AB3832A3-DB7C-4FF9-BE14-5272129AA228}" type="sibTrans" cxnId="{878E7606-223B-4731-A2E4-EE94B5EC26AB}">
      <dgm:prSet/>
      <dgm:spPr/>
      <dgm:t>
        <a:bodyPr/>
        <a:lstStyle/>
        <a:p>
          <a:endParaRPr lang="fr-FR"/>
        </a:p>
      </dgm:t>
    </dgm:pt>
    <dgm:pt modelId="{2E7AD3E3-188D-4EDF-8516-D355AA234FF5}">
      <dgm:prSet phldrT="[Texte]"/>
      <dgm:spPr/>
      <dgm:t>
        <a:bodyPr/>
        <a:lstStyle/>
        <a:p>
          <a:r>
            <a:rPr lang="fr-FR" dirty="0"/>
            <a:t>Share-ZOFA</a:t>
          </a:r>
        </a:p>
      </dgm:t>
    </dgm:pt>
    <dgm:pt modelId="{58219292-F09E-40BE-B983-20114347E1F8}" type="parTrans" cxnId="{2E41029F-C220-443A-8A24-D72E5043A9A4}">
      <dgm:prSet/>
      <dgm:spPr/>
      <dgm:t>
        <a:bodyPr/>
        <a:lstStyle/>
        <a:p>
          <a:endParaRPr lang="fr-FR"/>
        </a:p>
      </dgm:t>
    </dgm:pt>
    <dgm:pt modelId="{5B0AED47-0CDB-4764-A873-5574596B0646}" type="sibTrans" cxnId="{2E41029F-C220-443A-8A24-D72E5043A9A4}">
      <dgm:prSet/>
      <dgm:spPr/>
      <dgm:t>
        <a:bodyPr/>
        <a:lstStyle/>
        <a:p>
          <a:endParaRPr lang="fr-FR"/>
        </a:p>
      </dgm:t>
    </dgm:pt>
    <dgm:pt modelId="{5B6A043E-F739-46E8-AABB-AC6DA1A38590}">
      <dgm:prSet phldrT="[Texte]"/>
      <dgm:spPr/>
      <dgm:t>
        <a:bodyPr/>
        <a:lstStyle/>
        <a:p>
          <a:r>
            <a:rPr lang="fr-FR" dirty="0"/>
            <a:t>Share-ANFX</a:t>
          </a:r>
        </a:p>
      </dgm:t>
    </dgm:pt>
    <dgm:pt modelId="{5FBE3CC7-C36C-446D-8F19-C9E3F59C48FE}" type="parTrans" cxnId="{034BD1CD-5073-4672-90FA-9640F2D36521}">
      <dgm:prSet/>
      <dgm:spPr/>
      <dgm:t>
        <a:bodyPr/>
        <a:lstStyle/>
        <a:p>
          <a:endParaRPr lang="fr-FR"/>
        </a:p>
      </dgm:t>
    </dgm:pt>
    <dgm:pt modelId="{37D71568-6691-4C7D-9D49-7B43CC91CB32}" type="sibTrans" cxnId="{034BD1CD-5073-4672-90FA-9640F2D36521}">
      <dgm:prSet/>
      <dgm:spPr/>
      <dgm:t>
        <a:bodyPr/>
        <a:lstStyle/>
        <a:p>
          <a:endParaRPr lang="fr-FR"/>
        </a:p>
      </dgm:t>
    </dgm:pt>
    <dgm:pt modelId="{4F8D7535-3BAB-4BC0-AC3B-EFAD57AD4298}">
      <dgm:prSet phldrT="[Texte]"/>
      <dgm:spPr/>
      <dgm:t>
        <a:bodyPr/>
        <a:lstStyle/>
        <a:p>
          <a:r>
            <a:rPr lang="fr-FR" dirty="0"/>
            <a:t>Share-FAPS</a:t>
          </a:r>
        </a:p>
      </dgm:t>
    </dgm:pt>
    <dgm:pt modelId="{F0EF8908-10CA-4B30-A388-61326841814E}" type="parTrans" cxnId="{7F3837E7-BD09-403F-B3B3-77DF45A48E04}">
      <dgm:prSet/>
      <dgm:spPr/>
      <dgm:t>
        <a:bodyPr/>
        <a:lstStyle/>
        <a:p>
          <a:endParaRPr lang="fr-FR"/>
        </a:p>
      </dgm:t>
    </dgm:pt>
    <dgm:pt modelId="{D3F70DAB-D1D7-4484-BD2B-4EC3093CC799}" type="sibTrans" cxnId="{7F3837E7-BD09-403F-B3B3-77DF45A48E04}">
      <dgm:prSet/>
      <dgm:spPr/>
      <dgm:t>
        <a:bodyPr/>
        <a:lstStyle/>
        <a:p>
          <a:endParaRPr lang="fr-FR"/>
        </a:p>
      </dgm:t>
    </dgm:pt>
    <dgm:pt modelId="{470B6F48-52B6-428B-9616-21F0900767A3}">
      <dgm:prSet phldrT="[Texte]"/>
      <dgm:spPr/>
      <dgm:t>
        <a:bodyPr/>
        <a:lstStyle/>
        <a:p>
          <a:r>
            <a:rPr lang="fr-FR" dirty="0"/>
            <a:t>Share-LXZU</a:t>
          </a:r>
        </a:p>
      </dgm:t>
    </dgm:pt>
    <dgm:pt modelId="{D483464B-2E63-408A-8C70-FFD39D50543F}" type="parTrans" cxnId="{B1BB6114-83DB-40B9-9EB9-56C283359A1B}">
      <dgm:prSet/>
      <dgm:spPr/>
      <dgm:t>
        <a:bodyPr/>
        <a:lstStyle/>
        <a:p>
          <a:endParaRPr lang="fr-FR"/>
        </a:p>
      </dgm:t>
    </dgm:pt>
    <dgm:pt modelId="{E68A8450-B798-46EB-AA26-C0595C3AD631}" type="sibTrans" cxnId="{B1BB6114-83DB-40B9-9EB9-56C283359A1B}">
      <dgm:prSet/>
      <dgm:spPr/>
      <dgm:t>
        <a:bodyPr/>
        <a:lstStyle/>
        <a:p>
          <a:endParaRPr lang="fr-FR"/>
        </a:p>
      </dgm:t>
    </dgm:pt>
    <dgm:pt modelId="{50CBB6C7-F3E0-4391-AB65-56C7BA066E9F}">
      <dgm:prSet phldrT="[Texte]"/>
      <dgm:spPr/>
      <dgm:t>
        <a:bodyPr/>
        <a:lstStyle/>
        <a:p>
          <a:r>
            <a:rPr lang="fr-FR" dirty="0"/>
            <a:t>Share-XQII</a:t>
          </a:r>
        </a:p>
      </dgm:t>
    </dgm:pt>
    <dgm:pt modelId="{C04A78FB-6DBF-40E8-AE60-24938AD637FD}" type="parTrans" cxnId="{D321270C-8338-421C-8340-F95FD6DCB3ED}">
      <dgm:prSet/>
      <dgm:spPr/>
      <dgm:t>
        <a:bodyPr/>
        <a:lstStyle/>
        <a:p>
          <a:endParaRPr lang="fr-FR"/>
        </a:p>
      </dgm:t>
    </dgm:pt>
    <dgm:pt modelId="{46DD2EEA-3164-47F5-AA0E-67CBB5B6AAAC}" type="sibTrans" cxnId="{D321270C-8338-421C-8340-F95FD6DCB3ED}">
      <dgm:prSet/>
      <dgm:spPr/>
      <dgm:t>
        <a:bodyPr/>
        <a:lstStyle/>
        <a:p>
          <a:endParaRPr lang="fr-FR"/>
        </a:p>
      </dgm:t>
    </dgm:pt>
    <dgm:pt modelId="{25E432B9-3B6D-4C61-8F1B-A6D86EDFD460}">
      <dgm:prSet phldrT="[Texte]"/>
      <dgm:spPr/>
      <dgm:t>
        <a:bodyPr/>
        <a:lstStyle/>
        <a:p>
          <a:r>
            <a:rPr lang="fr-FR" dirty="0"/>
            <a:t>Share-ECAQ</a:t>
          </a:r>
        </a:p>
      </dgm:t>
    </dgm:pt>
    <dgm:pt modelId="{D4494266-699D-4543-A125-BC78BF2A61EE}" type="parTrans" cxnId="{701C463F-0B1A-4D57-94FC-C3DA0ADB2154}">
      <dgm:prSet/>
      <dgm:spPr/>
      <dgm:t>
        <a:bodyPr/>
        <a:lstStyle/>
        <a:p>
          <a:endParaRPr lang="fr-FR"/>
        </a:p>
      </dgm:t>
    </dgm:pt>
    <dgm:pt modelId="{11400851-0FDA-4BF0-A3CF-C6664BFBFFF6}" type="sibTrans" cxnId="{701C463F-0B1A-4D57-94FC-C3DA0ADB2154}">
      <dgm:prSet/>
      <dgm:spPr/>
      <dgm:t>
        <a:bodyPr/>
        <a:lstStyle/>
        <a:p>
          <a:endParaRPr lang="fr-FR"/>
        </a:p>
      </dgm:t>
    </dgm:pt>
    <dgm:pt modelId="{FEC96694-A5CD-48AC-A9B8-61E443639BC7}">
      <dgm:prSet phldrT="[Texte]"/>
      <dgm:spPr/>
      <dgm:t>
        <a:bodyPr/>
        <a:lstStyle/>
        <a:p>
          <a:r>
            <a:rPr lang="fr-FR" dirty="0"/>
            <a:t>Share-JGTW</a:t>
          </a:r>
        </a:p>
      </dgm:t>
    </dgm:pt>
    <dgm:pt modelId="{C9C78F8B-9B45-4EFA-B5F4-A0A49EC54BD8}" type="parTrans" cxnId="{4C9BE66C-4473-49F1-B4DA-4A39AD4F4201}">
      <dgm:prSet/>
      <dgm:spPr/>
      <dgm:t>
        <a:bodyPr/>
        <a:lstStyle/>
        <a:p>
          <a:endParaRPr lang="fr-FR"/>
        </a:p>
      </dgm:t>
    </dgm:pt>
    <dgm:pt modelId="{FF8F6E14-76CE-4738-AD41-E373350A51FA}" type="sibTrans" cxnId="{4C9BE66C-4473-49F1-B4DA-4A39AD4F4201}">
      <dgm:prSet/>
      <dgm:spPr/>
      <dgm:t>
        <a:bodyPr/>
        <a:lstStyle/>
        <a:p>
          <a:endParaRPr lang="fr-FR"/>
        </a:p>
      </dgm:t>
    </dgm:pt>
    <dgm:pt modelId="{2BEF7195-E481-4256-8B8C-594C4EBFDEF1}">
      <dgm:prSet phldrT="[Texte]"/>
      <dgm:spPr/>
      <dgm:t>
        <a:bodyPr/>
        <a:lstStyle/>
        <a:p>
          <a:r>
            <a:rPr lang="fr-FR" dirty="0"/>
            <a:t>Share-IXCI</a:t>
          </a:r>
        </a:p>
      </dgm:t>
    </dgm:pt>
    <dgm:pt modelId="{CBB3A850-692B-4211-AC7D-172BB1C53391}" type="parTrans" cxnId="{B2A21DD4-A70F-401D-BC3D-0CAE12C4FEBE}">
      <dgm:prSet/>
      <dgm:spPr/>
      <dgm:t>
        <a:bodyPr/>
        <a:lstStyle/>
        <a:p>
          <a:endParaRPr lang="fr-FR"/>
        </a:p>
      </dgm:t>
    </dgm:pt>
    <dgm:pt modelId="{F9084EEA-FE08-4C19-AC70-5B1097644AF4}" type="sibTrans" cxnId="{B2A21DD4-A70F-401D-BC3D-0CAE12C4FEBE}">
      <dgm:prSet/>
      <dgm:spPr/>
      <dgm:t>
        <a:bodyPr/>
        <a:lstStyle/>
        <a:p>
          <a:endParaRPr lang="fr-FR"/>
        </a:p>
      </dgm:t>
    </dgm:pt>
    <dgm:pt modelId="{467142F8-9F8D-438D-956C-BAAF4CA24696}">
      <dgm:prSet phldrT="[Texte]"/>
      <dgm:spPr/>
      <dgm:t>
        <a:bodyPr/>
        <a:lstStyle/>
        <a:p>
          <a:r>
            <a:rPr lang="fr-FR" dirty="0"/>
            <a:t>Share-DWSK</a:t>
          </a:r>
        </a:p>
      </dgm:t>
    </dgm:pt>
    <dgm:pt modelId="{CF6205E3-AA27-4EC9-BB37-4C93A8C2D7CF}" type="parTrans" cxnId="{E4B367A6-6B08-4D09-B87A-1B63FBD45D02}">
      <dgm:prSet/>
      <dgm:spPr/>
      <dgm:t>
        <a:bodyPr/>
        <a:lstStyle/>
        <a:p>
          <a:endParaRPr lang="fr-FR"/>
        </a:p>
      </dgm:t>
    </dgm:pt>
    <dgm:pt modelId="{F67A00C3-B953-468F-9CB9-A14ACA763C4A}" type="sibTrans" cxnId="{E4B367A6-6B08-4D09-B87A-1B63FBD45D02}">
      <dgm:prSet/>
      <dgm:spPr/>
      <dgm:t>
        <a:bodyPr/>
        <a:lstStyle/>
        <a:p>
          <a:endParaRPr lang="fr-FR"/>
        </a:p>
      </dgm:t>
    </dgm:pt>
    <dgm:pt modelId="{417D5B07-A314-4B85-84D3-502491C92208}">
      <dgm:prSet phldrT="[Texte]"/>
      <dgm:spPr/>
      <dgm:t>
        <a:bodyPr/>
        <a:lstStyle/>
        <a:p>
          <a:r>
            <a:rPr lang="fr-FR" dirty="0"/>
            <a:t>Share-ROOM</a:t>
          </a:r>
        </a:p>
      </dgm:t>
    </dgm:pt>
    <dgm:pt modelId="{42964A8C-7F83-4779-8AB2-982556144D27}" type="parTrans" cxnId="{3F6BF81D-362B-4741-A11D-F17D972FC23E}">
      <dgm:prSet/>
      <dgm:spPr/>
      <dgm:t>
        <a:bodyPr/>
        <a:lstStyle/>
        <a:p>
          <a:endParaRPr lang="fr-FR"/>
        </a:p>
      </dgm:t>
    </dgm:pt>
    <dgm:pt modelId="{C5933780-92E4-4E8A-8BDB-7347BFD4A902}" type="sibTrans" cxnId="{3F6BF81D-362B-4741-A11D-F17D972FC23E}">
      <dgm:prSet/>
      <dgm:spPr/>
      <dgm:t>
        <a:bodyPr/>
        <a:lstStyle/>
        <a:p>
          <a:endParaRPr lang="fr-FR"/>
        </a:p>
      </dgm:t>
    </dgm:pt>
    <dgm:pt modelId="{1BD77C40-73F8-4A98-988A-ED353B55D40B}">
      <dgm:prSet phldrT="[Texte]"/>
      <dgm:spPr/>
      <dgm:t>
        <a:bodyPr/>
        <a:lstStyle/>
        <a:p>
          <a:r>
            <a:rPr lang="fr-FR" dirty="0"/>
            <a:t>Share-VCXT</a:t>
          </a:r>
        </a:p>
      </dgm:t>
    </dgm:pt>
    <dgm:pt modelId="{9A7D5C4E-4AA5-4E5D-94BF-4D9172A9D76B}" type="parTrans" cxnId="{90831237-7B84-472B-AD3C-1782D978EC5D}">
      <dgm:prSet/>
      <dgm:spPr/>
      <dgm:t>
        <a:bodyPr/>
        <a:lstStyle/>
        <a:p>
          <a:endParaRPr lang="fr-FR"/>
        </a:p>
      </dgm:t>
    </dgm:pt>
    <dgm:pt modelId="{C7A37F69-4656-460F-BCF9-E6DB4B11012A}" type="sibTrans" cxnId="{90831237-7B84-472B-AD3C-1782D978EC5D}">
      <dgm:prSet/>
      <dgm:spPr/>
      <dgm:t>
        <a:bodyPr/>
        <a:lstStyle/>
        <a:p>
          <a:endParaRPr lang="fr-FR"/>
        </a:p>
      </dgm:t>
    </dgm:pt>
    <dgm:pt modelId="{DAA3417D-BFAF-4321-B099-7B84D934841A}">
      <dgm:prSet phldrT="[Texte]"/>
      <dgm:spPr/>
      <dgm:t>
        <a:bodyPr/>
        <a:lstStyle/>
        <a:p>
          <a:r>
            <a:rPr lang="fr-FR" dirty="0"/>
            <a:t>Share-YFVZ</a:t>
          </a:r>
        </a:p>
      </dgm:t>
    </dgm:pt>
    <dgm:pt modelId="{22FD1B72-6775-4291-8CAA-6BF81CE870D0}" type="parTrans" cxnId="{01F7AD30-0D21-4DE9-88E0-488B43E0BA4A}">
      <dgm:prSet/>
      <dgm:spPr/>
      <dgm:t>
        <a:bodyPr/>
        <a:lstStyle/>
        <a:p>
          <a:endParaRPr lang="fr-FR"/>
        </a:p>
      </dgm:t>
    </dgm:pt>
    <dgm:pt modelId="{AB2E2A81-4BCD-4414-9FCD-1667F8E8F932}" type="sibTrans" cxnId="{01F7AD30-0D21-4DE9-88E0-488B43E0BA4A}">
      <dgm:prSet/>
      <dgm:spPr/>
      <dgm:t>
        <a:bodyPr/>
        <a:lstStyle/>
        <a:p>
          <a:endParaRPr lang="fr-FR"/>
        </a:p>
      </dgm:t>
    </dgm:pt>
    <dgm:pt modelId="{27E1CCF3-D068-4184-8E4A-9409D68F6A1E}">
      <dgm:prSet phldrT="[Texte]"/>
      <dgm:spPr/>
      <dgm:t>
        <a:bodyPr/>
        <a:lstStyle/>
        <a:p>
          <a:r>
            <a:rPr lang="fr-FR" dirty="0"/>
            <a:t>Share-VCAX</a:t>
          </a:r>
        </a:p>
      </dgm:t>
    </dgm:pt>
    <dgm:pt modelId="{C39F0E21-549B-43E0-8132-6217B5AC4819}" type="parTrans" cxnId="{0D2A753B-E313-4E89-9D58-E7EE4013B90C}">
      <dgm:prSet/>
      <dgm:spPr/>
      <dgm:t>
        <a:bodyPr/>
        <a:lstStyle/>
        <a:p>
          <a:endParaRPr lang="fr-FR"/>
        </a:p>
      </dgm:t>
    </dgm:pt>
    <dgm:pt modelId="{77CEB3C4-6CD2-4643-848B-847F99E8A161}" type="sibTrans" cxnId="{0D2A753B-E313-4E89-9D58-E7EE4013B90C}">
      <dgm:prSet/>
      <dgm:spPr/>
      <dgm:t>
        <a:bodyPr/>
        <a:lstStyle/>
        <a:p>
          <a:endParaRPr lang="fr-FR"/>
        </a:p>
      </dgm:t>
    </dgm:pt>
    <dgm:pt modelId="{0D441B03-4DB7-4465-8465-A65ED1969F6B}">
      <dgm:prSet phldrT="[Texte]"/>
      <dgm:spPr/>
      <dgm:t>
        <a:bodyPr/>
        <a:lstStyle/>
        <a:p>
          <a:r>
            <a:rPr lang="fr-FR" dirty="0"/>
            <a:t>Share-OAVO</a:t>
          </a:r>
        </a:p>
      </dgm:t>
    </dgm:pt>
    <dgm:pt modelId="{17820F90-277F-4C82-9800-DB64F7B1F2B9}" type="parTrans" cxnId="{BD78BF01-80B7-46D0-B7B4-9948AB50B789}">
      <dgm:prSet/>
      <dgm:spPr/>
      <dgm:t>
        <a:bodyPr/>
        <a:lstStyle/>
        <a:p>
          <a:endParaRPr lang="fr-FR"/>
        </a:p>
      </dgm:t>
    </dgm:pt>
    <dgm:pt modelId="{BC86EEA0-F0AE-47C6-80E2-1ABEDD1BA347}" type="sibTrans" cxnId="{BD78BF01-80B7-46D0-B7B4-9948AB50B789}">
      <dgm:prSet/>
      <dgm:spPr/>
      <dgm:t>
        <a:bodyPr/>
        <a:lstStyle/>
        <a:p>
          <a:endParaRPr lang="fr-FR"/>
        </a:p>
      </dgm:t>
    </dgm:pt>
    <dgm:pt modelId="{FED2AD6B-0540-4218-B311-6E43718D0ADC}">
      <dgm:prSet phldrT="[Texte]"/>
      <dgm:spPr/>
      <dgm:t>
        <a:bodyPr/>
        <a:lstStyle/>
        <a:p>
          <a:r>
            <a:rPr lang="fr-FR" dirty="0"/>
            <a:t>Share-JMLZ</a:t>
          </a:r>
        </a:p>
      </dgm:t>
    </dgm:pt>
    <dgm:pt modelId="{136652BE-E8A5-427F-B629-D8D2E2B474BC}" type="parTrans" cxnId="{2C46455E-951A-4FB3-84A1-72B3C1A02F54}">
      <dgm:prSet/>
      <dgm:spPr/>
      <dgm:t>
        <a:bodyPr/>
        <a:lstStyle/>
        <a:p>
          <a:endParaRPr lang="fr-FR"/>
        </a:p>
      </dgm:t>
    </dgm:pt>
    <dgm:pt modelId="{79774611-23DA-4525-91A9-D51D7E86B35D}" type="sibTrans" cxnId="{2C46455E-951A-4FB3-84A1-72B3C1A02F54}">
      <dgm:prSet/>
      <dgm:spPr/>
      <dgm:t>
        <a:bodyPr/>
        <a:lstStyle/>
        <a:p>
          <a:endParaRPr lang="fr-FR"/>
        </a:p>
      </dgm:t>
    </dgm:pt>
    <dgm:pt modelId="{3FCF13C7-D1AD-4A0E-BFCF-736B52F6672B}">
      <dgm:prSet phldrT="[Texte]"/>
      <dgm:spPr/>
      <dgm:t>
        <a:bodyPr/>
        <a:lstStyle/>
        <a:p>
          <a:r>
            <a:rPr lang="fr-FR" dirty="0"/>
            <a:t>Share-DYVD</a:t>
          </a:r>
        </a:p>
      </dgm:t>
    </dgm:pt>
    <dgm:pt modelId="{4A2CA27D-87DF-4FBC-9EAA-C29973AFEB95}" type="parTrans" cxnId="{A6077259-85FD-420F-B6CC-61B4B827A695}">
      <dgm:prSet/>
      <dgm:spPr/>
      <dgm:t>
        <a:bodyPr/>
        <a:lstStyle/>
        <a:p>
          <a:endParaRPr lang="fr-FR"/>
        </a:p>
      </dgm:t>
    </dgm:pt>
    <dgm:pt modelId="{C6C6D30D-669D-4BF6-9E77-BD618A3ECE31}" type="sibTrans" cxnId="{A6077259-85FD-420F-B6CC-61B4B827A695}">
      <dgm:prSet/>
      <dgm:spPr/>
      <dgm:t>
        <a:bodyPr/>
        <a:lstStyle/>
        <a:p>
          <a:endParaRPr lang="fr-FR"/>
        </a:p>
      </dgm:t>
    </dgm:pt>
    <dgm:pt modelId="{831A47C3-8705-4E6C-BE89-E199497AB5CB}">
      <dgm:prSet phldrT="[Texte]"/>
      <dgm:spPr/>
      <dgm:t>
        <a:bodyPr/>
        <a:lstStyle/>
        <a:p>
          <a:r>
            <a:rPr lang="fr-FR" dirty="0"/>
            <a:t>29,08</a:t>
          </a:r>
        </a:p>
      </dgm:t>
    </dgm:pt>
    <dgm:pt modelId="{A1E03129-0002-4D5C-8FC2-6DEEA37FB04C}" type="parTrans" cxnId="{20B76A93-D37E-4EEB-9C1D-8FB3DEBD121F}">
      <dgm:prSet/>
      <dgm:spPr/>
      <dgm:t>
        <a:bodyPr/>
        <a:lstStyle/>
        <a:p>
          <a:endParaRPr lang="fr-FR"/>
        </a:p>
      </dgm:t>
    </dgm:pt>
    <dgm:pt modelId="{D233F833-AA8D-4D86-B9DA-1491468E2BB5}" type="sibTrans" cxnId="{20B76A93-D37E-4EEB-9C1D-8FB3DEBD121F}">
      <dgm:prSet/>
      <dgm:spPr/>
      <dgm:t>
        <a:bodyPr/>
        <a:lstStyle/>
        <a:p>
          <a:endParaRPr lang="fr-FR"/>
        </a:p>
      </dgm:t>
    </dgm:pt>
    <dgm:pt modelId="{189443A3-E5C5-4F1A-9DC8-59655203F2E2}">
      <dgm:prSet phldrT="[Texte]"/>
      <dgm:spPr/>
      <dgm:t>
        <a:bodyPr/>
        <a:lstStyle/>
        <a:p>
          <a:r>
            <a:rPr lang="fr-FR" dirty="0"/>
            <a:t>33,06</a:t>
          </a:r>
        </a:p>
      </dgm:t>
    </dgm:pt>
    <dgm:pt modelId="{FC46E2E5-829D-4910-8216-6AFCDF4FC607}" type="parTrans" cxnId="{807250AE-6C7D-49B9-8826-F7DE3E459314}">
      <dgm:prSet/>
      <dgm:spPr/>
      <dgm:t>
        <a:bodyPr/>
        <a:lstStyle/>
        <a:p>
          <a:endParaRPr lang="fr-FR"/>
        </a:p>
      </dgm:t>
    </dgm:pt>
    <dgm:pt modelId="{9CBEEA25-0675-444E-9257-E4F3A581626B}" type="sibTrans" cxnId="{807250AE-6C7D-49B9-8826-F7DE3E459314}">
      <dgm:prSet/>
      <dgm:spPr/>
      <dgm:t>
        <a:bodyPr/>
        <a:lstStyle/>
        <a:p>
          <a:endParaRPr lang="fr-FR"/>
        </a:p>
      </dgm:t>
    </dgm:pt>
    <dgm:pt modelId="{B4D52A39-628F-4FB9-A6DD-7F8986A79CEC}">
      <dgm:prSet phldrT="[Texte]"/>
      <dgm:spPr/>
      <dgm:t>
        <a:bodyPr/>
        <a:lstStyle/>
        <a:p>
          <a:r>
            <a:rPr lang="fr-FR" dirty="0"/>
            <a:t>19,94</a:t>
          </a:r>
        </a:p>
      </dgm:t>
    </dgm:pt>
    <dgm:pt modelId="{0766E537-FADB-4D35-917E-7544D7C8C0BD}" type="parTrans" cxnId="{65C47656-3DE0-4EEB-A8FB-E5F2A0765FF2}">
      <dgm:prSet/>
      <dgm:spPr/>
      <dgm:t>
        <a:bodyPr/>
        <a:lstStyle/>
        <a:p>
          <a:endParaRPr lang="fr-FR"/>
        </a:p>
      </dgm:t>
    </dgm:pt>
    <dgm:pt modelId="{2369AAED-C837-4AD3-B763-DA6EE18A3F85}" type="sibTrans" cxnId="{65C47656-3DE0-4EEB-A8FB-E5F2A0765FF2}">
      <dgm:prSet/>
      <dgm:spPr/>
      <dgm:t>
        <a:bodyPr/>
        <a:lstStyle/>
        <a:p>
          <a:endParaRPr lang="fr-FR"/>
        </a:p>
      </dgm:t>
    </dgm:pt>
    <dgm:pt modelId="{56EF1E3B-8D1C-45AD-9E96-50B795A6FDD7}">
      <dgm:prSet phldrT="[Texte]"/>
      <dgm:spPr/>
      <dgm:t>
        <a:bodyPr/>
        <a:lstStyle/>
        <a:p>
          <a:r>
            <a:rPr lang="fr-FR" dirty="0"/>
            <a:t>18,31</a:t>
          </a:r>
        </a:p>
      </dgm:t>
    </dgm:pt>
    <dgm:pt modelId="{7022518E-EE25-4159-9F75-7BBCB2A44EE2}" type="parTrans" cxnId="{9ED01DEB-AD7D-47B8-99AC-445BA649F599}">
      <dgm:prSet/>
      <dgm:spPr/>
      <dgm:t>
        <a:bodyPr/>
        <a:lstStyle/>
        <a:p>
          <a:endParaRPr lang="fr-FR"/>
        </a:p>
      </dgm:t>
    </dgm:pt>
    <dgm:pt modelId="{D49AE849-5493-4324-A0F7-66CDF0E64E2D}" type="sibTrans" cxnId="{9ED01DEB-AD7D-47B8-99AC-445BA649F599}">
      <dgm:prSet/>
      <dgm:spPr/>
      <dgm:t>
        <a:bodyPr/>
        <a:lstStyle/>
        <a:p>
          <a:endParaRPr lang="fr-FR"/>
        </a:p>
      </dgm:t>
    </dgm:pt>
    <dgm:pt modelId="{2C74A124-27E2-4306-B5F7-2B8CE2D37DE1}">
      <dgm:prSet phldrT="[Texte]"/>
      <dgm:spPr/>
      <dgm:t>
        <a:bodyPr/>
        <a:lstStyle/>
        <a:p>
          <a:r>
            <a:rPr lang="fr-FR" dirty="0"/>
            <a:t>14,83</a:t>
          </a:r>
        </a:p>
      </dgm:t>
    </dgm:pt>
    <dgm:pt modelId="{DE23807B-0D1D-41F1-9DE2-9141BA4DE6EB}" type="parTrans" cxnId="{16CFF77E-126E-43C4-A020-071070C69171}">
      <dgm:prSet/>
      <dgm:spPr/>
      <dgm:t>
        <a:bodyPr/>
        <a:lstStyle/>
        <a:p>
          <a:endParaRPr lang="fr-FR"/>
        </a:p>
      </dgm:t>
    </dgm:pt>
    <dgm:pt modelId="{D29DEEF1-DB54-4D25-974D-C6F10A6329C0}" type="sibTrans" cxnId="{16CFF77E-126E-43C4-A020-071070C69171}">
      <dgm:prSet/>
      <dgm:spPr/>
      <dgm:t>
        <a:bodyPr/>
        <a:lstStyle/>
        <a:p>
          <a:endParaRPr lang="fr-FR"/>
        </a:p>
      </dgm:t>
    </dgm:pt>
    <dgm:pt modelId="{E951071E-A98A-46AB-ABAF-22F4C2E816FF}">
      <dgm:prSet phldrT="[Texte]"/>
      <dgm:spPr/>
      <dgm:t>
        <a:bodyPr/>
        <a:lstStyle/>
        <a:p>
          <a:r>
            <a:rPr lang="fr-FR" dirty="0"/>
            <a:t>25,32</a:t>
          </a:r>
        </a:p>
      </dgm:t>
    </dgm:pt>
    <dgm:pt modelId="{54ABEB6D-CB63-49FC-80D4-B9AED6D82799}" type="parTrans" cxnId="{5C96BF77-C3DD-450F-A45F-82BE53605DEA}">
      <dgm:prSet/>
      <dgm:spPr/>
      <dgm:t>
        <a:bodyPr/>
        <a:lstStyle/>
        <a:p>
          <a:endParaRPr lang="fr-FR"/>
        </a:p>
      </dgm:t>
    </dgm:pt>
    <dgm:pt modelId="{3C0369F2-7F99-40E6-A723-F65A566E473F}" type="sibTrans" cxnId="{5C96BF77-C3DD-450F-A45F-82BE53605DEA}">
      <dgm:prSet/>
      <dgm:spPr/>
      <dgm:t>
        <a:bodyPr/>
        <a:lstStyle/>
        <a:p>
          <a:endParaRPr lang="fr-FR"/>
        </a:p>
      </dgm:t>
    </dgm:pt>
    <dgm:pt modelId="{A1ACC03B-5B5E-460E-A40E-34A5B184E77A}">
      <dgm:prSet phldrT="[Texte]"/>
      <dgm:spPr/>
      <dgm:t>
        <a:bodyPr/>
        <a:lstStyle/>
        <a:p>
          <a:r>
            <a:rPr lang="fr-FR" dirty="0"/>
            <a:t>38,55</a:t>
          </a:r>
        </a:p>
      </dgm:t>
    </dgm:pt>
    <dgm:pt modelId="{A5EE7BCD-9837-4A02-90E9-0D1527B6D4EF}" type="parTrans" cxnId="{03D32384-4D91-4BD9-9F72-B415C77A9D64}">
      <dgm:prSet/>
      <dgm:spPr/>
      <dgm:t>
        <a:bodyPr/>
        <a:lstStyle/>
        <a:p>
          <a:endParaRPr lang="fr-FR"/>
        </a:p>
      </dgm:t>
    </dgm:pt>
    <dgm:pt modelId="{DF243958-CF36-413A-8331-67EDFA797A10}" type="sibTrans" cxnId="{03D32384-4D91-4BD9-9F72-B415C77A9D64}">
      <dgm:prSet/>
      <dgm:spPr/>
      <dgm:t>
        <a:bodyPr/>
        <a:lstStyle/>
        <a:p>
          <a:endParaRPr lang="fr-FR"/>
        </a:p>
      </dgm:t>
    </dgm:pt>
    <dgm:pt modelId="{1EBDF5F8-23A8-46C2-80F9-9687CCF20BC2}">
      <dgm:prSet phldrT="[Texte]"/>
      <dgm:spPr/>
      <dgm:t>
        <a:bodyPr/>
        <a:lstStyle/>
        <a:p>
          <a:r>
            <a:rPr lang="fr-FR" dirty="0"/>
            <a:t>32,57</a:t>
          </a:r>
        </a:p>
      </dgm:t>
    </dgm:pt>
    <dgm:pt modelId="{0F0F9C34-ACBE-49B5-AFA7-16A91DFA5193}" type="parTrans" cxnId="{3616EECA-B017-410F-B5C7-8F15E13C9810}">
      <dgm:prSet/>
      <dgm:spPr/>
      <dgm:t>
        <a:bodyPr/>
        <a:lstStyle/>
        <a:p>
          <a:endParaRPr lang="fr-FR"/>
        </a:p>
      </dgm:t>
    </dgm:pt>
    <dgm:pt modelId="{26F3B210-C0E0-4D6D-A03E-29B514B05D39}" type="sibTrans" cxnId="{3616EECA-B017-410F-B5C7-8F15E13C9810}">
      <dgm:prSet/>
      <dgm:spPr/>
      <dgm:t>
        <a:bodyPr/>
        <a:lstStyle/>
        <a:p>
          <a:endParaRPr lang="fr-FR"/>
        </a:p>
      </dgm:t>
    </dgm:pt>
    <dgm:pt modelId="{5DD6ED6B-034C-46F3-A320-06850CA10019}">
      <dgm:prSet phldrT="[Texte]"/>
      <dgm:spPr/>
      <dgm:t>
        <a:bodyPr/>
        <a:lstStyle/>
        <a:p>
          <a:r>
            <a:rPr lang="fr-FR" dirty="0"/>
            <a:t>4,24</a:t>
          </a:r>
        </a:p>
      </dgm:t>
    </dgm:pt>
    <dgm:pt modelId="{EDBAB9D1-A8A9-4A1A-9471-E8E85A532B01}" type="parTrans" cxnId="{1FFABB4E-ABAB-4C8F-88C6-166EB7B558F5}">
      <dgm:prSet/>
      <dgm:spPr/>
      <dgm:t>
        <a:bodyPr/>
        <a:lstStyle/>
        <a:p>
          <a:endParaRPr lang="fr-FR"/>
        </a:p>
      </dgm:t>
    </dgm:pt>
    <dgm:pt modelId="{9E7E6E28-F89D-46F6-8569-B2E2D3590BA8}" type="sibTrans" cxnId="{1FFABB4E-ABAB-4C8F-88C6-166EB7B558F5}">
      <dgm:prSet/>
      <dgm:spPr/>
      <dgm:t>
        <a:bodyPr/>
        <a:lstStyle/>
        <a:p>
          <a:endParaRPr lang="fr-FR"/>
        </a:p>
      </dgm:t>
    </dgm:pt>
    <dgm:pt modelId="{68B524F4-FFCA-422B-A23C-A1C51D886086}">
      <dgm:prSet phldrT="[Texte]"/>
      <dgm:spPr/>
      <dgm:t>
        <a:bodyPr/>
        <a:lstStyle/>
        <a:p>
          <a:r>
            <a:rPr lang="fr-FR" dirty="0"/>
            <a:t>13,42</a:t>
          </a:r>
        </a:p>
      </dgm:t>
    </dgm:pt>
    <dgm:pt modelId="{6AA7E321-5D54-4D8D-AAC3-B067EA0343A2}" type="parTrans" cxnId="{9431CF01-D724-49FA-9FB2-74C157CEB1C1}">
      <dgm:prSet/>
      <dgm:spPr/>
      <dgm:t>
        <a:bodyPr/>
        <a:lstStyle/>
        <a:p>
          <a:endParaRPr lang="fr-FR"/>
        </a:p>
      </dgm:t>
    </dgm:pt>
    <dgm:pt modelId="{92F9BA5B-9D01-48A4-9C75-8E7DA5135EBE}" type="sibTrans" cxnId="{9431CF01-D724-49FA-9FB2-74C157CEB1C1}">
      <dgm:prSet/>
      <dgm:spPr/>
      <dgm:t>
        <a:bodyPr/>
        <a:lstStyle/>
        <a:p>
          <a:endParaRPr lang="fr-FR"/>
        </a:p>
      </dgm:t>
    </dgm:pt>
    <dgm:pt modelId="{A1317739-FFA7-46A7-A7C7-2618788AF5F5}">
      <dgm:prSet phldrT="[Texte]"/>
      <dgm:spPr/>
      <dgm:t>
        <a:bodyPr/>
        <a:lstStyle/>
        <a:p>
          <a:r>
            <a:rPr lang="fr-FR" dirty="0"/>
            <a:t>31,66</a:t>
          </a:r>
        </a:p>
      </dgm:t>
    </dgm:pt>
    <dgm:pt modelId="{1C2AC8DB-1525-48E1-B6D1-61B9B9D1C27E}" type="parTrans" cxnId="{33A68CEC-2F0C-45BA-B813-9E36A406156A}">
      <dgm:prSet/>
      <dgm:spPr/>
      <dgm:t>
        <a:bodyPr/>
        <a:lstStyle/>
        <a:p>
          <a:endParaRPr lang="fr-FR"/>
        </a:p>
      </dgm:t>
    </dgm:pt>
    <dgm:pt modelId="{A71BA851-E568-44B0-A37B-99D6BC7ED370}" type="sibTrans" cxnId="{33A68CEC-2F0C-45BA-B813-9E36A406156A}">
      <dgm:prSet/>
      <dgm:spPr/>
      <dgm:t>
        <a:bodyPr/>
        <a:lstStyle/>
        <a:p>
          <a:endParaRPr lang="fr-FR"/>
        </a:p>
      </dgm:t>
    </dgm:pt>
    <dgm:pt modelId="{C6E3C388-485A-410A-B7DB-4759F87925B8}">
      <dgm:prSet phldrT="[Texte]"/>
      <dgm:spPr/>
      <dgm:t>
        <a:bodyPr/>
        <a:lstStyle/>
        <a:p>
          <a:r>
            <a:rPr lang="fr-FR" dirty="0"/>
            <a:t>35,29</a:t>
          </a:r>
        </a:p>
      </dgm:t>
    </dgm:pt>
    <dgm:pt modelId="{AA716BD3-591F-4CED-A7C7-D6F8B6875DAF}" type="parTrans" cxnId="{F44ED896-3D08-48D9-951D-7B0A33E9BF1B}">
      <dgm:prSet/>
      <dgm:spPr/>
      <dgm:t>
        <a:bodyPr/>
        <a:lstStyle/>
        <a:p>
          <a:endParaRPr lang="fr-FR"/>
        </a:p>
      </dgm:t>
    </dgm:pt>
    <dgm:pt modelId="{A32C6842-8AAC-4347-8762-94D0A0160C62}" type="sibTrans" cxnId="{F44ED896-3D08-48D9-951D-7B0A33E9BF1B}">
      <dgm:prSet/>
      <dgm:spPr/>
      <dgm:t>
        <a:bodyPr/>
        <a:lstStyle/>
        <a:p>
          <a:endParaRPr lang="fr-FR"/>
        </a:p>
      </dgm:t>
    </dgm:pt>
    <dgm:pt modelId="{0B6D33FD-2D84-466E-87A1-6CA261446865}">
      <dgm:prSet phldrT="[Texte]"/>
      <dgm:spPr/>
      <dgm:t>
        <a:bodyPr/>
        <a:lstStyle/>
        <a:p>
          <a:r>
            <a:rPr lang="fr-FR" dirty="0"/>
            <a:t>26,32</a:t>
          </a:r>
        </a:p>
      </dgm:t>
    </dgm:pt>
    <dgm:pt modelId="{19A05528-9B0C-4349-9B6E-0F360BBB6C48}" type="parTrans" cxnId="{A14F730A-3955-4219-9685-0BB83515B5E2}">
      <dgm:prSet/>
      <dgm:spPr/>
      <dgm:t>
        <a:bodyPr/>
        <a:lstStyle/>
        <a:p>
          <a:endParaRPr lang="fr-FR"/>
        </a:p>
      </dgm:t>
    </dgm:pt>
    <dgm:pt modelId="{D3386C1D-2651-4B5D-82B7-F0475F686947}" type="sibTrans" cxnId="{A14F730A-3955-4219-9685-0BB83515B5E2}">
      <dgm:prSet/>
      <dgm:spPr/>
      <dgm:t>
        <a:bodyPr/>
        <a:lstStyle/>
        <a:p>
          <a:endParaRPr lang="fr-FR"/>
        </a:p>
      </dgm:t>
    </dgm:pt>
    <dgm:pt modelId="{6A3CF359-8B03-4191-8354-4AC1C547E92A}">
      <dgm:prSet phldrT="[Texte]"/>
      <dgm:spPr/>
      <dgm:t>
        <a:bodyPr/>
        <a:lstStyle/>
        <a:p>
          <a:r>
            <a:rPr lang="fr-FR" dirty="0"/>
            <a:t>29,49</a:t>
          </a:r>
        </a:p>
      </dgm:t>
    </dgm:pt>
    <dgm:pt modelId="{4D9A45D9-511A-42E1-9802-B05DA829ACE9}" type="parTrans" cxnId="{8425B37D-BCB4-4185-8789-E2D7B40BE19B}">
      <dgm:prSet/>
      <dgm:spPr/>
      <dgm:t>
        <a:bodyPr/>
        <a:lstStyle/>
        <a:p>
          <a:endParaRPr lang="fr-FR"/>
        </a:p>
      </dgm:t>
    </dgm:pt>
    <dgm:pt modelId="{5D9DE0E1-69B2-46C3-A9FB-866BEE2C7D71}" type="sibTrans" cxnId="{8425B37D-BCB4-4185-8789-E2D7B40BE19B}">
      <dgm:prSet/>
      <dgm:spPr/>
      <dgm:t>
        <a:bodyPr/>
        <a:lstStyle/>
        <a:p>
          <a:endParaRPr lang="fr-FR"/>
        </a:p>
      </dgm:t>
    </dgm:pt>
    <dgm:pt modelId="{41E37CB9-FD51-4FAF-A0BE-7EF62E68716E}">
      <dgm:prSet phldrT="[Texte]"/>
      <dgm:spPr/>
      <dgm:t>
        <a:bodyPr/>
        <a:lstStyle/>
        <a:p>
          <a:r>
            <a:rPr lang="fr-FR" dirty="0"/>
            <a:t>15,06</a:t>
          </a:r>
        </a:p>
      </dgm:t>
    </dgm:pt>
    <dgm:pt modelId="{848085BB-F35C-4145-8025-F4B77B8CFB74}" type="parTrans" cxnId="{F1CEBA0A-8408-4D0F-A640-62ECBA53B0A4}">
      <dgm:prSet/>
      <dgm:spPr/>
      <dgm:t>
        <a:bodyPr/>
        <a:lstStyle/>
        <a:p>
          <a:endParaRPr lang="fr-FR"/>
        </a:p>
      </dgm:t>
    </dgm:pt>
    <dgm:pt modelId="{9E6B7013-226B-4D34-AB7A-2EB79F92FA1B}" type="sibTrans" cxnId="{F1CEBA0A-8408-4D0F-A640-62ECBA53B0A4}">
      <dgm:prSet/>
      <dgm:spPr/>
      <dgm:t>
        <a:bodyPr/>
        <a:lstStyle/>
        <a:p>
          <a:endParaRPr lang="fr-FR"/>
        </a:p>
      </dgm:t>
    </dgm:pt>
    <dgm:pt modelId="{67701BA0-EC42-4820-B229-5DC048868F00}">
      <dgm:prSet phldrT="[Texte]"/>
      <dgm:spPr/>
      <dgm:t>
        <a:bodyPr/>
        <a:lstStyle/>
        <a:p>
          <a:r>
            <a:rPr lang="fr-FR" dirty="0"/>
            <a:t>29,19</a:t>
          </a:r>
        </a:p>
      </dgm:t>
    </dgm:pt>
    <dgm:pt modelId="{4DB91BFC-AC08-4AF9-A8D6-65779E4C19CF}" type="parTrans" cxnId="{EB6FB493-4957-4A95-8552-06A18E1FD06B}">
      <dgm:prSet/>
      <dgm:spPr/>
      <dgm:t>
        <a:bodyPr/>
        <a:lstStyle/>
        <a:p>
          <a:endParaRPr lang="fr-FR"/>
        </a:p>
      </dgm:t>
    </dgm:pt>
    <dgm:pt modelId="{49AC76DD-671B-4E06-AFF0-62FE4C06747F}" type="sibTrans" cxnId="{EB6FB493-4957-4A95-8552-06A18E1FD06B}">
      <dgm:prSet/>
      <dgm:spPr/>
      <dgm:t>
        <a:bodyPr/>
        <a:lstStyle/>
        <a:p>
          <a:endParaRPr lang="fr-FR"/>
        </a:p>
      </dgm:t>
    </dgm:pt>
    <dgm:pt modelId="{468ECFBE-3346-4578-AB6D-FAB8DDA8C2F2}">
      <dgm:prSet phldrT="[Texte]"/>
      <dgm:spPr/>
      <dgm:t>
        <a:bodyPr/>
        <a:lstStyle/>
        <a:p>
          <a:r>
            <a:rPr lang="fr-FR" dirty="0"/>
            <a:t>22,55</a:t>
          </a:r>
        </a:p>
      </dgm:t>
    </dgm:pt>
    <dgm:pt modelId="{78100827-D06B-476B-B558-4DE5EF5DF0F6}" type="parTrans" cxnId="{7ECF8B01-CC69-4FC0-BC8F-48FD09EB4AA1}">
      <dgm:prSet/>
      <dgm:spPr/>
      <dgm:t>
        <a:bodyPr/>
        <a:lstStyle/>
        <a:p>
          <a:endParaRPr lang="fr-FR"/>
        </a:p>
      </dgm:t>
    </dgm:pt>
    <dgm:pt modelId="{12CECC31-FBE6-46B7-BE6E-04064DAEFFF3}" type="sibTrans" cxnId="{7ECF8B01-CC69-4FC0-BC8F-48FD09EB4AA1}">
      <dgm:prSet/>
      <dgm:spPr/>
      <dgm:t>
        <a:bodyPr/>
        <a:lstStyle/>
        <a:p>
          <a:endParaRPr lang="fr-FR"/>
        </a:p>
      </dgm:t>
    </dgm:pt>
    <dgm:pt modelId="{0C4101B0-9AAF-460A-BF03-407738545326}">
      <dgm:prSet phldrT="[Texte]"/>
      <dgm:spPr/>
      <dgm:t>
        <a:bodyPr/>
        <a:lstStyle/>
        <a:p>
          <a:r>
            <a:rPr lang="fr-FR" dirty="0"/>
            <a:t>27,42</a:t>
          </a:r>
        </a:p>
      </dgm:t>
    </dgm:pt>
    <dgm:pt modelId="{D92B1648-5C86-49D0-B1AF-65E5F6D378EE}" type="parTrans" cxnId="{6E8A0846-AB25-414B-9EEC-B10784DCD81B}">
      <dgm:prSet/>
      <dgm:spPr/>
      <dgm:t>
        <a:bodyPr/>
        <a:lstStyle/>
        <a:p>
          <a:endParaRPr lang="fr-FR"/>
        </a:p>
      </dgm:t>
    </dgm:pt>
    <dgm:pt modelId="{03B9F943-C3D3-484F-BB95-B52BE928E0DB}" type="sibTrans" cxnId="{6E8A0846-AB25-414B-9EEC-B10784DCD81B}">
      <dgm:prSet/>
      <dgm:spPr/>
      <dgm:t>
        <a:bodyPr/>
        <a:lstStyle/>
        <a:p>
          <a:endParaRPr lang="fr-FR"/>
        </a:p>
      </dgm:t>
    </dgm:pt>
    <dgm:pt modelId="{25C6E0F7-3D57-4417-A605-9236B7F21F5E}">
      <dgm:prSet phldrT="[Texte]"/>
      <dgm:spPr/>
      <dgm:t>
        <a:bodyPr/>
        <a:lstStyle/>
        <a:p>
          <a:r>
            <a:rPr lang="fr-FR" dirty="0"/>
            <a:t>24,38</a:t>
          </a:r>
        </a:p>
      </dgm:t>
    </dgm:pt>
    <dgm:pt modelId="{5A085E4B-5BCF-4230-B791-4395709A2DBB}" type="parTrans" cxnId="{0D171BBC-CB66-4BEC-B759-3850CFAA8AED}">
      <dgm:prSet/>
      <dgm:spPr/>
      <dgm:t>
        <a:bodyPr/>
        <a:lstStyle/>
        <a:p>
          <a:endParaRPr lang="fr-FR"/>
        </a:p>
      </dgm:t>
    </dgm:pt>
    <dgm:pt modelId="{364CBDB8-86AB-4638-AC4D-74339F05EFF4}" type="sibTrans" cxnId="{0D171BBC-CB66-4BEC-B759-3850CFAA8AED}">
      <dgm:prSet/>
      <dgm:spPr/>
      <dgm:t>
        <a:bodyPr/>
        <a:lstStyle/>
        <a:p>
          <a:endParaRPr lang="fr-FR"/>
        </a:p>
      </dgm:t>
    </dgm:pt>
    <dgm:pt modelId="{1DD3E40F-487F-4E4C-B747-037FF538BA46}">
      <dgm:prSet phldrT="[Texte]"/>
      <dgm:spPr/>
      <dgm:t>
        <a:bodyPr/>
        <a:lstStyle/>
        <a:p>
          <a:r>
            <a:rPr lang="fr-FR" dirty="0"/>
            <a:t>1,27</a:t>
          </a:r>
        </a:p>
      </dgm:t>
    </dgm:pt>
    <dgm:pt modelId="{057CBD0F-77A7-4123-811D-A81BD50F54BE}" type="parTrans" cxnId="{0F3F5950-154B-4BF8-9E6C-5C1FA32345F7}">
      <dgm:prSet/>
      <dgm:spPr/>
      <dgm:t>
        <a:bodyPr/>
        <a:lstStyle/>
        <a:p>
          <a:endParaRPr lang="fr-FR"/>
        </a:p>
      </dgm:t>
    </dgm:pt>
    <dgm:pt modelId="{DB98EDD6-E91F-48C3-A6EB-D7F7DC83F590}" type="sibTrans" cxnId="{0F3F5950-154B-4BF8-9E6C-5C1FA32345F7}">
      <dgm:prSet/>
      <dgm:spPr/>
      <dgm:t>
        <a:bodyPr/>
        <a:lstStyle/>
        <a:p>
          <a:endParaRPr lang="fr-FR"/>
        </a:p>
      </dgm:t>
    </dgm:pt>
    <dgm:pt modelId="{AAD0393D-2583-41B1-8D8C-FF831244AAD1}">
      <dgm:prSet phldrT="[Texte]"/>
      <dgm:spPr/>
      <dgm:t>
        <a:bodyPr/>
        <a:lstStyle/>
        <a:p>
          <a:r>
            <a:rPr lang="fr-FR" dirty="0"/>
            <a:t>0,28</a:t>
          </a:r>
        </a:p>
      </dgm:t>
    </dgm:pt>
    <dgm:pt modelId="{A6FAEAE8-4A26-4184-A8BD-84AD092D6F2E}" type="parTrans" cxnId="{8C3B7AF1-9F12-40C1-AB75-E4391A56E319}">
      <dgm:prSet/>
      <dgm:spPr/>
      <dgm:t>
        <a:bodyPr/>
        <a:lstStyle/>
        <a:p>
          <a:endParaRPr lang="fr-FR"/>
        </a:p>
      </dgm:t>
    </dgm:pt>
    <dgm:pt modelId="{547CE1DB-6F7A-4119-848B-E05CF653AE6F}" type="sibTrans" cxnId="{8C3B7AF1-9F12-40C1-AB75-E4391A56E319}">
      <dgm:prSet/>
      <dgm:spPr/>
      <dgm:t>
        <a:bodyPr/>
        <a:lstStyle/>
        <a:p>
          <a:endParaRPr lang="fr-FR"/>
        </a:p>
      </dgm:t>
    </dgm:pt>
    <dgm:pt modelId="{181DC799-FFD8-4F06-87A5-0AE4DD018D66}">
      <dgm:prSet phldrT="[Texte]"/>
      <dgm:spPr/>
      <dgm:t>
        <a:bodyPr/>
        <a:lstStyle/>
        <a:p>
          <a:r>
            <a:rPr lang="fr-FR" dirty="0"/>
            <a:t>11,61</a:t>
          </a:r>
        </a:p>
      </dgm:t>
    </dgm:pt>
    <dgm:pt modelId="{481452B5-D5CE-4C24-A863-B7A84857CB1A}" type="parTrans" cxnId="{F1E64211-C526-4C9F-AC7F-8A9A4F9CFB68}">
      <dgm:prSet/>
      <dgm:spPr/>
      <dgm:t>
        <a:bodyPr/>
        <a:lstStyle/>
        <a:p>
          <a:endParaRPr lang="fr-FR"/>
        </a:p>
      </dgm:t>
    </dgm:pt>
    <dgm:pt modelId="{DB963B71-2859-4A90-B6AD-A699B43BB808}" type="sibTrans" cxnId="{F1E64211-C526-4C9F-AC7F-8A9A4F9CFB68}">
      <dgm:prSet/>
      <dgm:spPr/>
      <dgm:t>
        <a:bodyPr/>
        <a:lstStyle/>
        <a:p>
          <a:endParaRPr lang="fr-FR"/>
        </a:p>
      </dgm:t>
    </dgm:pt>
    <dgm:pt modelId="{F6843F45-D77C-4C9C-B709-D300B05F2B42}">
      <dgm:prSet phldrT="[Texte]"/>
      <dgm:spPr/>
      <dgm:t>
        <a:bodyPr/>
        <a:lstStyle/>
        <a:p>
          <a:r>
            <a:rPr lang="fr-FR" dirty="0"/>
            <a:t>13,19</a:t>
          </a:r>
        </a:p>
      </dgm:t>
    </dgm:pt>
    <dgm:pt modelId="{8496D996-1724-4DC9-824F-71A0245E3C05}" type="parTrans" cxnId="{2E2FCE23-80BD-461D-B0D7-474AC90CE527}">
      <dgm:prSet/>
      <dgm:spPr/>
      <dgm:t>
        <a:bodyPr/>
        <a:lstStyle/>
        <a:p>
          <a:endParaRPr lang="fr-FR"/>
        </a:p>
      </dgm:t>
    </dgm:pt>
    <dgm:pt modelId="{2E97C038-E61C-4020-8126-A9BDA1097306}" type="sibTrans" cxnId="{2E2FCE23-80BD-461D-B0D7-474AC90CE527}">
      <dgm:prSet/>
      <dgm:spPr/>
      <dgm:t>
        <a:bodyPr/>
        <a:lstStyle/>
        <a:p>
          <a:endParaRPr lang="fr-FR"/>
        </a:p>
      </dgm:t>
    </dgm:pt>
    <dgm:pt modelId="{8BD04AF6-5747-4B7F-A744-AF3538D60E06}">
      <dgm:prSet phldrT="[Texte]"/>
      <dgm:spPr/>
      <dgm:t>
        <a:bodyPr/>
        <a:lstStyle/>
        <a:p>
          <a:r>
            <a:rPr lang="fr-FR" dirty="0"/>
            <a:t>7,95</a:t>
          </a:r>
        </a:p>
      </dgm:t>
    </dgm:pt>
    <dgm:pt modelId="{5A1A7AD3-1A6E-4851-B00B-5AB15401E735}" type="parTrans" cxnId="{9699F1D1-77C7-413E-A8FD-1B7EF3823DE8}">
      <dgm:prSet/>
      <dgm:spPr/>
      <dgm:t>
        <a:bodyPr/>
        <a:lstStyle/>
        <a:p>
          <a:endParaRPr lang="fr-FR"/>
        </a:p>
      </dgm:t>
    </dgm:pt>
    <dgm:pt modelId="{5FD091F8-2D94-496E-869A-C8A5830DC74F}" type="sibTrans" cxnId="{9699F1D1-77C7-413E-A8FD-1B7EF3823DE8}">
      <dgm:prSet/>
      <dgm:spPr/>
      <dgm:t>
        <a:bodyPr/>
        <a:lstStyle/>
        <a:p>
          <a:endParaRPr lang="fr-FR"/>
        </a:p>
      </dgm:t>
    </dgm:pt>
    <dgm:pt modelId="{A8D16D56-D5E1-4FFB-8A80-35E62FCE1DBE}">
      <dgm:prSet phldrT="[Texte]"/>
      <dgm:spPr/>
      <dgm:t>
        <a:bodyPr/>
        <a:lstStyle/>
        <a:p>
          <a:r>
            <a:rPr lang="fr-FR" dirty="0"/>
            <a:t>7,29</a:t>
          </a:r>
        </a:p>
      </dgm:t>
    </dgm:pt>
    <dgm:pt modelId="{79F6E9F4-11DC-402B-BA02-3FE1FDF62AE2}" type="parTrans" cxnId="{45BBE6EE-1DD0-4404-8803-932933C9E418}">
      <dgm:prSet/>
      <dgm:spPr/>
      <dgm:t>
        <a:bodyPr/>
        <a:lstStyle/>
        <a:p>
          <a:endParaRPr lang="fr-FR"/>
        </a:p>
      </dgm:t>
    </dgm:pt>
    <dgm:pt modelId="{810927AA-6972-423A-B4D8-5498C7AF979E}" type="sibTrans" cxnId="{45BBE6EE-1DD0-4404-8803-932933C9E418}">
      <dgm:prSet/>
      <dgm:spPr/>
      <dgm:t>
        <a:bodyPr/>
        <a:lstStyle/>
        <a:p>
          <a:endParaRPr lang="fr-FR"/>
        </a:p>
      </dgm:t>
    </dgm:pt>
    <dgm:pt modelId="{2517CBD5-1104-4AC0-8BC6-BCD3A44FD141}">
      <dgm:prSet phldrT="[Texte]"/>
      <dgm:spPr/>
      <dgm:t>
        <a:bodyPr/>
        <a:lstStyle/>
        <a:p>
          <a:r>
            <a:rPr lang="fr-FR" dirty="0"/>
            <a:t>5,90</a:t>
          </a:r>
        </a:p>
      </dgm:t>
    </dgm:pt>
    <dgm:pt modelId="{DCF16F7B-46CC-418B-9CA2-E598097C35F1}" type="parTrans" cxnId="{6C90BFAE-DE56-4CA0-98EC-B3CF5552B222}">
      <dgm:prSet/>
      <dgm:spPr/>
      <dgm:t>
        <a:bodyPr/>
        <a:lstStyle/>
        <a:p>
          <a:endParaRPr lang="fr-FR"/>
        </a:p>
      </dgm:t>
    </dgm:pt>
    <dgm:pt modelId="{388FBA0B-0860-480A-B6E8-DE9620FD97F1}" type="sibTrans" cxnId="{6C90BFAE-DE56-4CA0-98EC-B3CF5552B222}">
      <dgm:prSet/>
      <dgm:spPr/>
      <dgm:t>
        <a:bodyPr/>
        <a:lstStyle/>
        <a:p>
          <a:endParaRPr lang="fr-FR"/>
        </a:p>
      </dgm:t>
    </dgm:pt>
    <dgm:pt modelId="{D3DBF1FF-96DA-42B1-8715-B5BB18F4B7C2}">
      <dgm:prSet phldrT="[Texte]"/>
      <dgm:spPr/>
      <dgm:t>
        <a:bodyPr/>
        <a:lstStyle/>
        <a:p>
          <a:r>
            <a:rPr lang="fr-FR" dirty="0"/>
            <a:t>10,07</a:t>
          </a:r>
        </a:p>
      </dgm:t>
    </dgm:pt>
    <dgm:pt modelId="{F0E13269-9CC1-463D-A98C-89233222A687}" type="parTrans" cxnId="{D3439522-2DCC-482A-B7C3-AB2B511A5A38}">
      <dgm:prSet/>
      <dgm:spPr/>
      <dgm:t>
        <a:bodyPr/>
        <a:lstStyle/>
        <a:p>
          <a:endParaRPr lang="fr-FR"/>
        </a:p>
      </dgm:t>
    </dgm:pt>
    <dgm:pt modelId="{8BA7F25A-1E43-498F-BF23-7BFF9EFF3FAA}" type="sibTrans" cxnId="{D3439522-2DCC-482A-B7C3-AB2B511A5A38}">
      <dgm:prSet/>
      <dgm:spPr/>
      <dgm:t>
        <a:bodyPr/>
        <a:lstStyle/>
        <a:p>
          <a:endParaRPr lang="fr-FR"/>
        </a:p>
      </dgm:t>
    </dgm:pt>
    <dgm:pt modelId="{CCC443FA-DDF3-44BD-942D-9CF370F52797}">
      <dgm:prSet phldrT="[Texte]"/>
      <dgm:spPr/>
      <dgm:t>
        <a:bodyPr/>
        <a:lstStyle/>
        <a:p>
          <a:r>
            <a:rPr lang="fr-FR" dirty="0"/>
            <a:t>15,31</a:t>
          </a:r>
        </a:p>
      </dgm:t>
    </dgm:pt>
    <dgm:pt modelId="{657EA0BE-E40F-4CAB-999F-A994F9A3F8FF}" type="parTrans" cxnId="{9EAE74A5-9981-462E-A074-CD12271B466F}">
      <dgm:prSet/>
      <dgm:spPr/>
      <dgm:t>
        <a:bodyPr/>
        <a:lstStyle/>
        <a:p>
          <a:endParaRPr lang="fr-FR"/>
        </a:p>
      </dgm:t>
    </dgm:pt>
    <dgm:pt modelId="{6DD21DCA-EBF9-4E24-A0D6-DD71D4BA0E1F}" type="sibTrans" cxnId="{9EAE74A5-9981-462E-A074-CD12271B466F}">
      <dgm:prSet/>
      <dgm:spPr/>
      <dgm:t>
        <a:bodyPr/>
        <a:lstStyle/>
        <a:p>
          <a:endParaRPr lang="fr-FR"/>
        </a:p>
      </dgm:t>
    </dgm:pt>
    <dgm:pt modelId="{D2983FA6-44D4-43F6-B0A9-BB44B3720A13}">
      <dgm:prSet phldrT="[Texte]"/>
      <dgm:spPr/>
      <dgm:t>
        <a:bodyPr/>
        <a:lstStyle/>
        <a:p>
          <a:r>
            <a:rPr lang="fr-FR" dirty="0"/>
            <a:t>12,87</a:t>
          </a:r>
        </a:p>
      </dgm:t>
    </dgm:pt>
    <dgm:pt modelId="{8FBE2B99-A933-40FB-9A4C-36ED81A1FF41}" type="parTrans" cxnId="{D4DA4B74-85E8-4B43-95DC-EE322D0F0BA7}">
      <dgm:prSet/>
      <dgm:spPr/>
      <dgm:t>
        <a:bodyPr/>
        <a:lstStyle/>
        <a:p>
          <a:endParaRPr lang="fr-FR"/>
        </a:p>
      </dgm:t>
    </dgm:pt>
    <dgm:pt modelId="{F7F12E4C-C001-4EDB-8EC3-75702FBB9730}" type="sibTrans" cxnId="{D4DA4B74-85E8-4B43-95DC-EE322D0F0BA7}">
      <dgm:prSet/>
      <dgm:spPr/>
      <dgm:t>
        <a:bodyPr/>
        <a:lstStyle/>
        <a:p>
          <a:endParaRPr lang="fr-FR"/>
        </a:p>
      </dgm:t>
    </dgm:pt>
    <dgm:pt modelId="{AED0DCC4-9D95-4693-AD20-21F20433076A}">
      <dgm:prSet phldrT="[Texte]"/>
      <dgm:spPr/>
      <dgm:t>
        <a:bodyPr/>
        <a:lstStyle/>
        <a:p>
          <a:r>
            <a:rPr lang="fr-FR" dirty="0"/>
            <a:t>1,67</a:t>
          </a:r>
        </a:p>
      </dgm:t>
    </dgm:pt>
    <dgm:pt modelId="{877F4AE1-CD48-4DFF-A6F2-36854BABF01D}" type="parTrans" cxnId="{9CDA79EF-F535-4FF5-A0B0-1DE86A40C878}">
      <dgm:prSet/>
      <dgm:spPr/>
      <dgm:t>
        <a:bodyPr/>
        <a:lstStyle/>
        <a:p>
          <a:endParaRPr lang="fr-FR"/>
        </a:p>
      </dgm:t>
    </dgm:pt>
    <dgm:pt modelId="{FC53B25D-237E-4871-91D6-DBDC8B42F30D}" type="sibTrans" cxnId="{9CDA79EF-F535-4FF5-A0B0-1DE86A40C878}">
      <dgm:prSet/>
      <dgm:spPr/>
      <dgm:t>
        <a:bodyPr/>
        <a:lstStyle/>
        <a:p>
          <a:endParaRPr lang="fr-FR"/>
        </a:p>
      </dgm:t>
    </dgm:pt>
    <dgm:pt modelId="{39DC9C9F-D6BF-4822-B067-86EA1B7AE7A4}">
      <dgm:prSet phldrT="[Texte]"/>
      <dgm:spPr/>
      <dgm:t>
        <a:bodyPr/>
        <a:lstStyle/>
        <a:p>
          <a:r>
            <a:rPr lang="fr-FR" dirty="0"/>
            <a:t>5,30</a:t>
          </a:r>
        </a:p>
      </dgm:t>
    </dgm:pt>
    <dgm:pt modelId="{EAE9EC24-17FE-4AF8-95D3-BB839EFB9446}" type="parTrans" cxnId="{77D17863-73E1-47DD-94A1-F7E3AAE67C57}">
      <dgm:prSet/>
      <dgm:spPr/>
      <dgm:t>
        <a:bodyPr/>
        <a:lstStyle/>
        <a:p>
          <a:endParaRPr lang="fr-FR"/>
        </a:p>
      </dgm:t>
    </dgm:pt>
    <dgm:pt modelId="{C83F5776-9709-41BF-BACD-9E00AF385F63}" type="sibTrans" cxnId="{77D17863-73E1-47DD-94A1-F7E3AAE67C57}">
      <dgm:prSet/>
      <dgm:spPr/>
      <dgm:t>
        <a:bodyPr/>
        <a:lstStyle/>
        <a:p>
          <a:endParaRPr lang="fr-FR"/>
        </a:p>
      </dgm:t>
    </dgm:pt>
    <dgm:pt modelId="{CE069229-60C2-4D29-AE00-402AC49C7195}">
      <dgm:prSet phldrT="[Texte]"/>
      <dgm:spPr/>
      <dgm:t>
        <a:bodyPr/>
        <a:lstStyle/>
        <a:p>
          <a:r>
            <a:rPr lang="fr-FR" dirty="0"/>
            <a:t>12,50</a:t>
          </a:r>
        </a:p>
      </dgm:t>
    </dgm:pt>
    <dgm:pt modelId="{8D13DCF2-E9C4-47C7-A8AF-53DC1E3E1F40}" type="parTrans" cxnId="{6A47A8E2-573E-4B4F-87FF-6914585200E6}">
      <dgm:prSet/>
      <dgm:spPr/>
      <dgm:t>
        <a:bodyPr/>
        <a:lstStyle/>
        <a:p>
          <a:endParaRPr lang="fr-FR"/>
        </a:p>
      </dgm:t>
    </dgm:pt>
    <dgm:pt modelId="{1691B748-F2FD-44FF-9723-5A5E14E760E4}" type="sibTrans" cxnId="{6A47A8E2-573E-4B4F-87FF-6914585200E6}">
      <dgm:prSet/>
      <dgm:spPr/>
      <dgm:t>
        <a:bodyPr/>
        <a:lstStyle/>
        <a:p>
          <a:endParaRPr lang="fr-FR"/>
        </a:p>
      </dgm:t>
    </dgm:pt>
    <dgm:pt modelId="{5BB01BB9-6614-42F3-A61D-F5C1B549C38C}">
      <dgm:prSet phldrT="[Texte]"/>
      <dgm:spPr/>
      <dgm:t>
        <a:bodyPr/>
        <a:lstStyle/>
        <a:p>
          <a:r>
            <a:rPr lang="fr-FR" dirty="0"/>
            <a:t>13,91</a:t>
          </a:r>
        </a:p>
      </dgm:t>
    </dgm:pt>
    <dgm:pt modelId="{E5AEB49F-B81A-49B9-AB6D-D61A6BCA0D8D}" type="parTrans" cxnId="{FB4B1BB2-BDC2-41D9-A4C3-90EF3E0D1419}">
      <dgm:prSet/>
      <dgm:spPr/>
      <dgm:t>
        <a:bodyPr/>
        <a:lstStyle/>
        <a:p>
          <a:endParaRPr lang="fr-FR"/>
        </a:p>
      </dgm:t>
    </dgm:pt>
    <dgm:pt modelId="{6035E207-EDD1-40F1-8BB4-CE9A9D40718F}" type="sibTrans" cxnId="{FB4B1BB2-BDC2-41D9-A4C3-90EF3E0D1419}">
      <dgm:prSet/>
      <dgm:spPr/>
      <dgm:t>
        <a:bodyPr/>
        <a:lstStyle/>
        <a:p>
          <a:endParaRPr lang="fr-FR"/>
        </a:p>
      </dgm:t>
    </dgm:pt>
    <dgm:pt modelId="{3543D001-10E3-4636-AB83-26AB73D15E81}">
      <dgm:prSet phldrT="[Texte]"/>
      <dgm:spPr/>
      <dgm:t>
        <a:bodyPr/>
        <a:lstStyle/>
        <a:p>
          <a:r>
            <a:rPr lang="fr-FR" dirty="0"/>
            <a:t>10,37</a:t>
          </a:r>
        </a:p>
      </dgm:t>
    </dgm:pt>
    <dgm:pt modelId="{7D15C17A-06CC-4BF2-B851-29A362E1AA5E}" type="parTrans" cxnId="{A2254160-FC37-4D6A-980A-A2B5FDF1E8E9}">
      <dgm:prSet/>
      <dgm:spPr/>
      <dgm:t>
        <a:bodyPr/>
        <a:lstStyle/>
        <a:p>
          <a:endParaRPr lang="fr-FR"/>
        </a:p>
      </dgm:t>
    </dgm:pt>
    <dgm:pt modelId="{A897C5C2-8E2F-4C8E-A6E2-F74407794F34}" type="sibTrans" cxnId="{A2254160-FC37-4D6A-980A-A2B5FDF1E8E9}">
      <dgm:prSet/>
      <dgm:spPr/>
      <dgm:t>
        <a:bodyPr/>
        <a:lstStyle/>
        <a:p>
          <a:endParaRPr lang="fr-FR"/>
        </a:p>
      </dgm:t>
    </dgm:pt>
    <dgm:pt modelId="{88940D29-ACB7-45CA-9603-EDE8A7DA5FAC}">
      <dgm:prSet phldrT="[Texte]"/>
      <dgm:spPr/>
      <dgm:t>
        <a:bodyPr/>
        <a:lstStyle/>
        <a:p>
          <a:r>
            <a:rPr lang="fr-FR" dirty="0"/>
            <a:t>11,60</a:t>
          </a:r>
        </a:p>
      </dgm:t>
    </dgm:pt>
    <dgm:pt modelId="{66035B82-0048-4675-835A-ADA7844D93CC}" type="parTrans" cxnId="{AF8EB6AD-A0DB-4F39-9ECC-61829D5085B2}">
      <dgm:prSet/>
      <dgm:spPr/>
      <dgm:t>
        <a:bodyPr/>
        <a:lstStyle/>
        <a:p>
          <a:endParaRPr lang="fr-FR"/>
        </a:p>
      </dgm:t>
    </dgm:pt>
    <dgm:pt modelId="{DAE2A4D6-5F02-4B12-A492-8CDAE87B8A6B}" type="sibTrans" cxnId="{AF8EB6AD-A0DB-4F39-9ECC-61829D5085B2}">
      <dgm:prSet/>
      <dgm:spPr/>
      <dgm:t>
        <a:bodyPr/>
        <a:lstStyle/>
        <a:p>
          <a:endParaRPr lang="fr-FR"/>
        </a:p>
      </dgm:t>
    </dgm:pt>
    <dgm:pt modelId="{18D8415A-2C0E-4411-B91E-00E73B559261}">
      <dgm:prSet phldrT="[Texte]"/>
      <dgm:spPr/>
      <dgm:t>
        <a:bodyPr/>
        <a:lstStyle/>
        <a:p>
          <a:r>
            <a:rPr lang="fr-FR" dirty="0"/>
            <a:t>5,90</a:t>
          </a:r>
        </a:p>
      </dgm:t>
    </dgm:pt>
    <dgm:pt modelId="{43F4718C-DFDD-4B8C-8173-FAF631F348CC}" type="parTrans" cxnId="{3105E2D4-D2B5-48E4-80F1-63D72F6E14FB}">
      <dgm:prSet/>
      <dgm:spPr/>
      <dgm:t>
        <a:bodyPr/>
        <a:lstStyle/>
        <a:p>
          <a:endParaRPr lang="fr-FR"/>
        </a:p>
      </dgm:t>
    </dgm:pt>
    <dgm:pt modelId="{60CB7B92-0FF9-4E26-9214-C5711FE642D7}" type="sibTrans" cxnId="{3105E2D4-D2B5-48E4-80F1-63D72F6E14FB}">
      <dgm:prSet/>
      <dgm:spPr/>
      <dgm:t>
        <a:bodyPr/>
        <a:lstStyle/>
        <a:p>
          <a:endParaRPr lang="fr-FR"/>
        </a:p>
      </dgm:t>
    </dgm:pt>
    <dgm:pt modelId="{B453598E-F249-4989-8096-4C7E4CA5A1D0}">
      <dgm:prSet phldrT="[Texte]"/>
      <dgm:spPr/>
      <dgm:t>
        <a:bodyPr/>
        <a:lstStyle/>
        <a:p>
          <a:r>
            <a:rPr lang="fr-FR" dirty="0"/>
            <a:t>11,44</a:t>
          </a:r>
        </a:p>
      </dgm:t>
    </dgm:pt>
    <dgm:pt modelId="{37B4FC93-14EA-4160-8106-757FF0878232}" type="parTrans" cxnId="{7F730791-2968-4103-8D1E-45ECD6BDDE92}">
      <dgm:prSet/>
      <dgm:spPr/>
      <dgm:t>
        <a:bodyPr/>
        <a:lstStyle/>
        <a:p>
          <a:endParaRPr lang="fr-FR"/>
        </a:p>
      </dgm:t>
    </dgm:pt>
    <dgm:pt modelId="{2C156367-CF75-4FD3-8AED-611498DBC823}" type="sibTrans" cxnId="{7F730791-2968-4103-8D1E-45ECD6BDDE92}">
      <dgm:prSet/>
      <dgm:spPr/>
      <dgm:t>
        <a:bodyPr/>
        <a:lstStyle/>
        <a:p>
          <a:endParaRPr lang="fr-FR"/>
        </a:p>
      </dgm:t>
    </dgm:pt>
    <dgm:pt modelId="{A196EA59-94C6-4DAC-A8B5-6DCE6878F376}">
      <dgm:prSet phldrT="[Texte]"/>
      <dgm:spPr/>
      <dgm:t>
        <a:bodyPr/>
        <a:lstStyle/>
        <a:p>
          <a:r>
            <a:rPr lang="fr-FR" dirty="0"/>
            <a:t>8,81</a:t>
          </a:r>
        </a:p>
      </dgm:t>
    </dgm:pt>
    <dgm:pt modelId="{E26D141D-9AC4-40D2-9454-11236945DEEC}" type="parTrans" cxnId="{3FF4AABE-CC30-4C7B-A1D8-9B1CA6DD1A1B}">
      <dgm:prSet/>
      <dgm:spPr/>
      <dgm:t>
        <a:bodyPr/>
        <a:lstStyle/>
        <a:p>
          <a:endParaRPr lang="fr-FR"/>
        </a:p>
      </dgm:t>
    </dgm:pt>
    <dgm:pt modelId="{86EDE477-1D76-44CD-A043-7BA0F56737D8}" type="sibTrans" cxnId="{3FF4AABE-CC30-4C7B-A1D8-9B1CA6DD1A1B}">
      <dgm:prSet/>
      <dgm:spPr/>
      <dgm:t>
        <a:bodyPr/>
        <a:lstStyle/>
        <a:p>
          <a:endParaRPr lang="fr-FR"/>
        </a:p>
      </dgm:t>
    </dgm:pt>
    <dgm:pt modelId="{CD5E30A5-F16F-40DC-BB42-4EC85F0FE3AE}">
      <dgm:prSet phldrT="[Texte]"/>
      <dgm:spPr/>
      <dgm:t>
        <a:bodyPr/>
        <a:lstStyle/>
        <a:p>
          <a:r>
            <a:rPr lang="fr-FR" dirty="0"/>
            <a:t>10,69</a:t>
          </a:r>
        </a:p>
      </dgm:t>
    </dgm:pt>
    <dgm:pt modelId="{F30A1F94-F654-4613-8A56-85B5FB36C76B}" type="parTrans" cxnId="{FC8F7883-BB7C-4AB9-9CF2-4A2671EC85DF}">
      <dgm:prSet/>
      <dgm:spPr/>
      <dgm:t>
        <a:bodyPr/>
        <a:lstStyle/>
        <a:p>
          <a:endParaRPr lang="fr-FR"/>
        </a:p>
      </dgm:t>
    </dgm:pt>
    <dgm:pt modelId="{F34A3469-2882-49C9-B7A1-6842B749CE2D}" type="sibTrans" cxnId="{FC8F7883-BB7C-4AB9-9CF2-4A2671EC85DF}">
      <dgm:prSet/>
      <dgm:spPr/>
      <dgm:t>
        <a:bodyPr/>
        <a:lstStyle/>
        <a:p>
          <a:endParaRPr lang="fr-FR"/>
        </a:p>
      </dgm:t>
    </dgm:pt>
    <dgm:pt modelId="{694D5077-AEC4-4E27-88E6-A04723EF1069}">
      <dgm:prSet phldrT="[Texte]"/>
      <dgm:spPr/>
      <dgm:t>
        <a:bodyPr/>
        <a:lstStyle/>
        <a:p>
          <a:r>
            <a:rPr lang="fr-FR" dirty="0"/>
            <a:t>9,42</a:t>
          </a:r>
        </a:p>
      </dgm:t>
    </dgm:pt>
    <dgm:pt modelId="{9E16836B-ADB2-42BE-9C64-E4E6DD5AC21D}" type="parTrans" cxnId="{BE943E35-CACF-4C34-91B6-104EA7872522}">
      <dgm:prSet/>
      <dgm:spPr/>
      <dgm:t>
        <a:bodyPr/>
        <a:lstStyle/>
        <a:p>
          <a:endParaRPr lang="fr-FR"/>
        </a:p>
      </dgm:t>
    </dgm:pt>
    <dgm:pt modelId="{51501CAE-ADEC-4EF9-B205-DE66E28B3F55}" type="sibTrans" cxnId="{BE943E35-CACF-4C34-91B6-104EA7872522}">
      <dgm:prSet/>
      <dgm:spPr/>
      <dgm:t>
        <a:bodyPr/>
        <a:lstStyle/>
        <a:p>
          <a:endParaRPr lang="fr-FR"/>
        </a:p>
      </dgm:t>
    </dgm:pt>
    <dgm:pt modelId="{0968CB71-8CAC-4106-B6D5-E3925010CE5C}">
      <dgm:prSet phldrT="[Texte]"/>
      <dgm:spPr/>
      <dgm:t>
        <a:bodyPr/>
        <a:lstStyle/>
        <a:p>
          <a:r>
            <a:rPr lang="fr-FR" dirty="0"/>
            <a:t>0,31</a:t>
          </a:r>
        </a:p>
      </dgm:t>
    </dgm:pt>
    <dgm:pt modelId="{69EB507B-907C-4555-A09C-80154B5CAE22}" type="parTrans" cxnId="{C9B2D6D0-B817-4311-8FEE-92E6D2445AF6}">
      <dgm:prSet/>
      <dgm:spPr/>
      <dgm:t>
        <a:bodyPr/>
        <a:lstStyle/>
        <a:p>
          <a:endParaRPr lang="fr-FR"/>
        </a:p>
      </dgm:t>
    </dgm:pt>
    <dgm:pt modelId="{F302DB32-04C6-4F99-88B7-E42C046ACC9F}" type="sibTrans" cxnId="{C9B2D6D0-B817-4311-8FEE-92E6D2445AF6}">
      <dgm:prSet/>
      <dgm:spPr/>
      <dgm:t>
        <a:bodyPr/>
        <a:lstStyle/>
        <a:p>
          <a:endParaRPr lang="fr-FR"/>
        </a:p>
      </dgm:t>
    </dgm:pt>
    <dgm:pt modelId="{496A4012-53CF-408A-8E54-D48B0D7BF91F}">
      <dgm:prSet phldrT="[Texte]"/>
      <dgm:spPr/>
      <dgm:t>
        <a:bodyPr/>
        <a:lstStyle/>
        <a:p>
          <a:r>
            <a:rPr lang="fr-FR" dirty="0"/>
            <a:t>0,02</a:t>
          </a:r>
        </a:p>
      </dgm:t>
    </dgm:pt>
    <dgm:pt modelId="{329260DB-25F0-4262-9BA7-4744E4D8AF87}" type="parTrans" cxnId="{8E64E7FC-87F0-4EA7-B2EB-A18FD30DAD9E}">
      <dgm:prSet/>
      <dgm:spPr/>
      <dgm:t>
        <a:bodyPr/>
        <a:lstStyle/>
        <a:p>
          <a:endParaRPr lang="fr-FR"/>
        </a:p>
      </dgm:t>
    </dgm:pt>
    <dgm:pt modelId="{AF26DC03-FBAE-4BBB-973E-FD2FEB1B5045}" type="sibTrans" cxnId="{8E64E7FC-87F0-4EA7-B2EB-A18FD30DAD9E}">
      <dgm:prSet/>
      <dgm:spPr/>
      <dgm:t>
        <a:bodyPr/>
        <a:lstStyle/>
        <a:p>
          <a:endParaRPr lang="fr-FR"/>
        </a:p>
      </dgm:t>
    </dgm:pt>
    <dgm:pt modelId="{281BF0DE-FF2A-44CE-B2BA-1DC4DE137A6B}" type="pres">
      <dgm:prSet presAssocID="{07B78580-B74E-46A5-9F4F-6A0D3BAA724A}" presName="Name0" presStyleCnt="0">
        <dgm:presLayoutVars>
          <dgm:dir/>
          <dgm:animLvl val="lvl"/>
          <dgm:resizeHandles val="exact"/>
        </dgm:presLayoutVars>
      </dgm:prSet>
      <dgm:spPr/>
    </dgm:pt>
    <dgm:pt modelId="{21B84F09-C022-4753-BA62-F2B810A06FAF}" type="pres">
      <dgm:prSet presAssocID="{B48F5D41-BF5B-47A2-A5FB-DD69FC8B9CBE}" presName="composite" presStyleCnt="0"/>
      <dgm:spPr/>
    </dgm:pt>
    <dgm:pt modelId="{1B93692D-EC61-413F-A966-1F473D7984A2}" type="pres">
      <dgm:prSet presAssocID="{B48F5D41-BF5B-47A2-A5FB-DD69FC8B9CBE}" presName="parTx" presStyleLbl="alignNode1" presStyleIdx="0" presStyleCnt="3" custScaleY="85388">
        <dgm:presLayoutVars>
          <dgm:chMax val="0"/>
          <dgm:chPref val="0"/>
          <dgm:bulletEnabled val="1"/>
        </dgm:presLayoutVars>
      </dgm:prSet>
      <dgm:spPr/>
    </dgm:pt>
    <dgm:pt modelId="{EC727142-F2C2-4DC6-A92B-AA05CA004D72}" type="pres">
      <dgm:prSet presAssocID="{B48F5D41-BF5B-47A2-A5FB-DD69FC8B9CBE}" presName="desTx" presStyleLbl="alignAccFollowNode1" presStyleIdx="0" presStyleCnt="3">
        <dgm:presLayoutVars>
          <dgm:bulletEnabled val="1"/>
        </dgm:presLayoutVars>
      </dgm:prSet>
      <dgm:spPr/>
    </dgm:pt>
    <dgm:pt modelId="{0996A887-6B48-45AA-847D-FE3C836828EC}" type="pres">
      <dgm:prSet presAssocID="{8C32EF0D-529B-4B0C-914F-B797A57351C2}" presName="space" presStyleCnt="0"/>
      <dgm:spPr/>
    </dgm:pt>
    <dgm:pt modelId="{F4C215B3-B701-4086-B28B-7C5DF5CD7147}" type="pres">
      <dgm:prSet presAssocID="{15D719DB-D8A7-45B1-BFA2-933273D452AF}" presName="composite" presStyleCnt="0"/>
      <dgm:spPr/>
    </dgm:pt>
    <dgm:pt modelId="{DA2EDD07-8B21-4ED6-97EC-12A7CCF0F230}" type="pres">
      <dgm:prSet presAssocID="{15D719DB-D8A7-45B1-BFA2-933273D452AF}" presName="parTx" presStyleLbl="alignNode1" presStyleIdx="1" presStyleCnt="3" custScaleY="88112">
        <dgm:presLayoutVars>
          <dgm:chMax val="0"/>
          <dgm:chPref val="0"/>
          <dgm:bulletEnabled val="1"/>
        </dgm:presLayoutVars>
      </dgm:prSet>
      <dgm:spPr/>
    </dgm:pt>
    <dgm:pt modelId="{1001386F-59C7-49F5-8590-84213F46CDB6}" type="pres">
      <dgm:prSet presAssocID="{15D719DB-D8A7-45B1-BFA2-933273D452AF}" presName="desTx" presStyleLbl="alignAccFollowNode1" presStyleIdx="1" presStyleCnt="3">
        <dgm:presLayoutVars>
          <dgm:bulletEnabled val="1"/>
        </dgm:presLayoutVars>
      </dgm:prSet>
      <dgm:spPr/>
    </dgm:pt>
    <dgm:pt modelId="{22FD7AFC-3795-4A9B-9E5E-C607AE25DCEC}" type="pres">
      <dgm:prSet presAssocID="{5D0D9B48-8DD1-4BE7-B317-FBEC4CCD3268}" presName="space" presStyleCnt="0"/>
      <dgm:spPr/>
    </dgm:pt>
    <dgm:pt modelId="{34E48E16-E911-41D3-87CE-AD0CE61173F4}" type="pres">
      <dgm:prSet presAssocID="{7400BC5E-46FF-452D-8269-54C95BE8128D}" presName="composite" presStyleCnt="0"/>
      <dgm:spPr/>
    </dgm:pt>
    <dgm:pt modelId="{2FBA9927-8C89-46C8-8E89-B5F84F12A163}" type="pres">
      <dgm:prSet presAssocID="{7400BC5E-46FF-452D-8269-54C95BE8128D}" presName="parTx" presStyleLbl="alignNode1" presStyleIdx="2" presStyleCnt="3" custScaleY="89316">
        <dgm:presLayoutVars>
          <dgm:chMax val="0"/>
          <dgm:chPref val="0"/>
          <dgm:bulletEnabled val="1"/>
        </dgm:presLayoutVars>
      </dgm:prSet>
      <dgm:spPr/>
    </dgm:pt>
    <dgm:pt modelId="{B07EAACB-3E0A-4726-A4F2-1CB937A17DC8}" type="pres">
      <dgm:prSet presAssocID="{7400BC5E-46FF-452D-8269-54C95BE812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ECF8B01-CC69-4FC0-BC8F-48FD09EB4AA1}" srcId="{15D719DB-D8A7-45B1-BFA2-933273D452AF}" destId="{468ECFBE-3346-4578-AB6D-FAB8DDA8C2F2}" srcOrd="17" destOrd="0" parTransId="{78100827-D06B-476B-B558-4DE5EF5DF0F6}" sibTransId="{12CECC31-FBE6-46B7-BE6E-04064DAEFFF3}"/>
    <dgm:cxn modelId="{BD78BF01-80B7-46D0-B7B4-9948AB50B789}" srcId="{B48F5D41-BF5B-47A2-A5FB-DD69FC8B9CBE}" destId="{0D441B03-4DB7-4465-8465-A65ED1969F6B}" srcOrd="19" destOrd="0" parTransId="{17820F90-277F-4C82-9800-DB64F7B1F2B9}" sibTransId="{BC86EEA0-F0AE-47C6-80E2-1ABEDD1BA347}"/>
    <dgm:cxn modelId="{9431CF01-D724-49FA-9FB2-74C157CEB1C1}" srcId="{15D719DB-D8A7-45B1-BFA2-933273D452AF}" destId="{68B524F4-FFCA-422B-A23C-A1C51D886086}" srcOrd="10" destOrd="0" parTransId="{6AA7E321-5D54-4D8D-AAC3-B067EA0343A2}" sibTransId="{92F9BA5B-9D01-48A4-9C75-8E7DA5135EBE}"/>
    <dgm:cxn modelId="{FE35B903-EAFE-4E18-9120-3B8024068EB9}" type="presOf" srcId="{E951071E-A98A-46AB-ABAF-22F4C2E816FF}" destId="{1001386F-59C7-49F5-8590-84213F46CDB6}" srcOrd="0" destOrd="6" presId="urn:microsoft.com/office/officeart/2005/8/layout/hList1"/>
    <dgm:cxn modelId="{878E7606-223B-4731-A2E4-EE94B5EC26AB}" srcId="{B48F5D41-BF5B-47A2-A5FB-DD69FC8B9CBE}" destId="{F1D8AE8E-C508-435B-B28B-FF55CC5B74E2}" srcOrd="5" destOrd="0" parTransId="{F7D2C570-ACE3-45E9-A705-8C764B98EF6F}" sibTransId="{AB3832A3-DB7C-4FF9-BE14-5272129AA228}"/>
    <dgm:cxn modelId="{3B95370A-D4D7-4E2E-804D-A1341F7228CE}" type="presOf" srcId="{D2983FA6-44D4-43F6-B0A9-BB44B3720A13}" destId="{B07EAACB-3E0A-4726-A4F2-1CB937A17DC8}" srcOrd="0" destOrd="8" presId="urn:microsoft.com/office/officeart/2005/8/layout/hList1"/>
    <dgm:cxn modelId="{3F413E0A-542B-4741-8069-8F7471FD8CAC}" type="presOf" srcId="{B453598E-F249-4989-8096-4C7E4CA5A1D0}" destId="{B07EAACB-3E0A-4726-A4F2-1CB937A17DC8}" srcOrd="0" destOrd="16" presId="urn:microsoft.com/office/officeart/2005/8/layout/hList1"/>
    <dgm:cxn modelId="{A14F730A-3955-4219-9685-0BB83515B5E2}" srcId="{15D719DB-D8A7-45B1-BFA2-933273D452AF}" destId="{0B6D33FD-2D84-466E-87A1-6CA261446865}" srcOrd="13" destOrd="0" parTransId="{19A05528-9B0C-4349-9B6E-0F360BBB6C48}" sibTransId="{D3386C1D-2651-4B5D-82B7-F0475F686947}"/>
    <dgm:cxn modelId="{F1CEBA0A-8408-4D0F-A640-62ECBA53B0A4}" srcId="{15D719DB-D8A7-45B1-BFA2-933273D452AF}" destId="{41E37CB9-FD51-4FAF-A0BE-7EF62E68716E}" srcOrd="15" destOrd="0" parTransId="{848085BB-F35C-4145-8025-F4B77B8CFB74}" sibTransId="{9E6B7013-226B-4D34-AB7A-2EB79F92FA1B}"/>
    <dgm:cxn modelId="{D321270C-8338-421C-8340-F95FD6DCB3ED}" srcId="{B48F5D41-BF5B-47A2-A5FB-DD69FC8B9CBE}" destId="{50CBB6C7-F3E0-4391-AB65-56C7BA066E9F}" srcOrd="10" destOrd="0" parTransId="{C04A78FB-6DBF-40E8-AE60-24938AD637FD}" sibTransId="{46DD2EEA-3164-47F5-AA0E-67CBB5B6AAAC}"/>
    <dgm:cxn modelId="{217FFB0F-E398-43BE-AAA5-E1C36616170A}" type="presOf" srcId="{A196EA59-94C6-4DAC-A8B5-6DCE6878F376}" destId="{B07EAACB-3E0A-4726-A4F2-1CB937A17DC8}" srcOrd="0" destOrd="17" presId="urn:microsoft.com/office/officeart/2005/8/layout/hList1"/>
    <dgm:cxn modelId="{26C02F11-C720-4C3D-9464-027A60A6FCC3}" type="presOf" srcId="{CCC443FA-DDF3-44BD-942D-9CF370F52797}" destId="{B07EAACB-3E0A-4726-A4F2-1CB937A17DC8}" srcOrd="0" destOrd="7" presId="urn:microsoft.com/office/officeart/2005/8/layout/hList1"/>
    <dgm:cxn modelId="{F1E64211-C526-4C9F-AC7F-8A9A4F9CFB68}" srcId="{7400BC5E-46FF-452D-8269-54C95BE8128D}" destId="{181DC799-FFD8-4F06-87A5-0AE4DD018D66}" srcOrd="1" destOrd="0" parTransId="{481452B5-D5CE-4C24-A863-B7A84857CB1A}" sibTransId="{DB963B71-2859-4A90-B6AD-A699B43BB808}"/>
    <dgm:cxn modelId="{4B1D8D13-DEDB-4F67-9098-D2576E52EFA0}" type="presOf" srcId="{41E37CB9-FD51-4FAF-A0BE-7EF62E68716E}" destId="{1001386F-59C7-49F5-8590-84213F46CDB6}" srcOrd="0" destOrd="15" presId="urn:microsoft.com/office/officeart/2005/8/layout/hList1"/>
    <dgm:cxn modelId="{B1BB6114-83DB-40B9-9EB9-56C283359A1B}" srcId="{B48F5D41-BF5B-47A2-A5FB-DD69FC8B9CBE}" destId="{470B6F48-52B6-428B-9616-21F0900767A3}" srcOrd="9" destOrd="0" parTransId="{D483464B-2E63-408A-8C70-FFD39D50543F}" sibTransId="{E68A8450-B798-46EB-AA26-C0595C3AD631}"/>
    <dgm:cxn modelId="{AE4AA016-ABE1-490C-BED4-675755FBC7F5}" srcId="{15D719DB-D8A7-45B1-BFA2-933273D452AF}" destId="{61541F66-1FF3-4523-9A0C-9854F422ACBA}" srcOrd="0" destOrd="0" parTransId="{434BE37D-F6DE-43DF-A924-C2CBF12FBA68}" sibTransId="{80190663-06BB-495B-842D-031EE8DD20BB}"/>
    <dgm:cxn modelId="{861D3117-72A4-47AA-B2BD-063F42803F20}" type="presOf" srcId="{0B6D33FD-2D84-466E-87A1-6CA261446865}" destId="{1001386F-59C7-49F5-8590-84213F46CDB6}" srcOrd="0" destOrd="13" presId="urn:microsoft.com/office/officeart/2005/8/layout/hList1"/>
    <dgm:cxn modelId="{0D02DE17-BFA7-4A54-BCDD-3DA3A17FA94C}" type="presOf" srcId="{C6E3C388-485A-410A-B7DB-4759F87925B8}" destId="{1001386F-59C7-49F5-8590-84213F46CDB6}" srcOrd="0" destOrd="12" presId="urn:microsoft.com/office/officeart/2005/8/layout/hList1"/>
    <dgm:cxn modelId="{DDD5401C-F0D8-4939-9EE7-CC2FF393CF01}" type="presOf" srcId="{496A4012-53CF-408A-8E54-D48B0D7BF91F}" destId="{B07EAACB-3E0A-4726-A4F2-1CB937A17DC8}" srcOrd="0" destOrd="21" presId="urn:microsoft.com/office/officeart/2005/8/layout/hList1"/>
    <dgm:cxn modelId="{3D86C81C-06F6-4285-A628-C7C034BA3A38}" type="presOf" srcId="{67701BA0-EC42-4820-B229-5DC048868F00}" destId="{1001386F-59C7-49F5-8590-84213F46CDB6}" srcOrd="0" destOrd="16" presId="urn:microsoft.com/office/officeart/2005/8/layout/hList1"/>
    <dgm:cxn modelId="{5453A21D-F802-496B-A15F-FD0F7DF004F1}" type="presOf" srcId="{EC8F9645-35B2-411D-81C0-6E3AC8FAF19F}" destId="{B07EAACB-3E0A-4726-A4F2-1CB937A17DC8}" srcOrd="0" destOrd="0" presId="urn:microsoft.com/office/officeart/2005/8/layout/hList1"/>
    <dgm:cxn modelId="{3F6BF81D-362B-4741-A11D-F17D972FC23E}" srcId="{B48F5D41-BF5B-47A2-A5FB-DD69FC8B9CBE}" destId="{417D5B07-A314-4B85-84D3-502491C92208}" srcOrd="15" destOrd="0" parTransId="{42964A8C-7F83-4779-8AB2-982556144D27}" sibTransId="{C5933780-92E4-4E8A-8BDB-7347BFD4A902}"/>
    <dgm:cxn modelId="{A5B1EC20-FA12-4B72-9DBC-9E2089613F3A}" srcId="{07B78580-B74E-46A5-9F4F-6A0D3BAA724A}" destId="{15D719DB-D8A7-45B1-BFA2-933273D452AF}" srcOrd="1" destOrd="0" parTransId="{95AD98FA-B1B5-41A4-9F9D-7712E95911CA}" sibTransId="{5D0D9B48-8DD1-4BE7-B317-FBEC4CCD3268}"/>
    <dgm:cxn modelId="{D3439522-2DCC-482A-B7C3-AB2B511A5A38}" srcId="{7400BC5E-46FF-452D-8269-54C95BE8128D}" destId="{D3DBF1FF-96DA-42B1-8715-B5BB18F4B7C2}" srcOrd="6" destOrd="0" parTransId="{F0E13269-9CC1-463D-A98C-89233222A687}" sibTransId="{8BA7F25A-1E43-498F-BF23-7BFF9EFF3FAA}"/>
    <dgm:cxn modelId="{3D543423-F383-400E-AC26-23081869F4B0}" type="presOf" srcId="{189443A3-E5C5-4F1A-9DC8-59655203F2E2}" destId="{1001386F-59C7-49F5-8590-84213F46CDB6}" srcOrd="0" destOrd="2" presId="urn:microsoft.com/office/officeart/2005/8/layout/hList1"/>
    <dgm:cxn modelId="{2E2FCE23-80BD-461D-B0D7-474AC90CE527}" srcId="{7400BC5E-46FF-452D-8269-54C95BE8128D}" destId="{F6843F45-D77C-4C9C-B709-D300B05F2B42}" srcOrd="2" destOrd="0" parTransId="{8496D996-1724-4DC9-824F-71A0245E3C05}" sibTransId="{2E97C038-E61C-4020-8126-A9BDA1097306}"/>
    <dgm:cxn modelId="{EF8D4726-8EDA-4984-AAB7-757609756B43}" type="presOf" srcId="{DAA3417D-BFAF-4321-B099-7B84D934841A}" destId="{EC727142-F2C2-4DC6-A92B-AA05CA004D72}" srcOrd="0" destOrd="17" presId="urn:microsoft.com/office/officeart/2005/8/layout/hList1"/>
    <dgm:cxn modelId="{01F7AD30-0D21-4DE9-88E0-488B43E0BA4A}" srcId="{B48F5D41-BF5B-47A2-A5FB-DD69FC8B9CBE}" destId="{DAA3417D-BFAF-4321-B099-7B84D934841A}" srcOrd="17" destOrd="0" parTransId="{22FD1B72-6775-4291-8CAA-6BF81CE870D0}" sibTransId="{AB2E2A81-4BCD-4414-9FCD-1667F8E8F932}"/>
    <dgm:cxn modelId="{224FCF31-89C9-442A-A274-B38EAE1DC8EF}" type="presOf" srcId="{6A3CF359-8B03-4191-8354-4AC1C547E92A}" destId="{1001386F-59C7-49F5-8590-84213F46CDB6}" srcOrd="0" destOrd="14" presId="urn:microsoft.com/office/officeart/2005/8/layout/hList1"/>
    <dgm:cxn modelId="{34A52335-79DD-4764-A116-F4F87DDF29D6}" type="presOf" srcId="{07B78580-B74E-46A5-9F4F-6A0D3BAA724A}" destId="{281BF0DE-FF2A-44CE-B2BA-1DC4DE137A6B}" srcOrd="0" destOrd="0" presId="urn:microsoft.com/office/officeart/2005/8/layout/hList1"/>
    <dgm:cxn modelId="{BE943E35-CACF-4C34-91B6-104EA7872522}" srcId="{7400BC5E-46FF-452D-8269-54C95BE8128D}" destId="{694D5077-AEC4-4E27-88E6-A04723EF1069}" srcOrd="19" destOrd="0" parTransId="{9E16836B-ADB2-42BE-9C64-E4E6DD5AC21D}" sibTransId="{51501CAE-ADEC-4EF9-B205-DE66E28B3F55}"/>
    <dgm:cxn modelId="{90831237-7B84-472B-AD3C-1782D978EC5D}" srcId="{B48F5D41-BF5B-47A2-A5FB-DD69FC8B9CBE}" destId="{1BD77C40-73F8-4A98-988A-ED353B55D40B}" srcOrd="16" destOrd="0" parTransId="{9A7D5C4E-4AA5-4E5D-94BF-4D9172A9D76B}" sibTransId="{C7A37F69-4656-460F-BCF9-E6DB4B11012A}"/>
    <dgm:cxn modelId="{41CF693A-3ABF-490B-AE30-588DE1D37124}" srcId="{07B78580-B74E-46A5-9F4F-6A0D3BAA724A}" destId="{B48F5D41-BF5B-47A2-A5FB-DD69FC8B9CBE}" srcOrd="0" destOrd="0" parTransId="{FF1BB0CA-1AA3-4DDC-A0F8-DE574444CE93}" sibTransId="{8C32EF0D-529B-4B0C-914F-B797A57351C2}"/>
    <dgm:cxn modelId="{0D2A753B-E313-4E89-9D58-E7EE4013B90C}" srcId="{B48F5D41-BF5B-47A2-A5FB-DD69FC8B9CBE}" destId="{27E1CCF3-D068-4184-8E4A-9409D68F6A1E}" srcOrd="18" destOrd="0" parTransId="{C39F0E21-549B-43E0-8132-6217B5AC4819}" sibTransId="{77CEB3C4-6CD2-4643-848B-847F99E8A161}"/>
    <dgm:cxn modelId="{701C463F-0B1A-4D57-94FC-C3DA0ADB2154}" srcId="{B48F5D41-BF5B-47A2-A5FB-DD69FC8B9CBE}" destId="{25E432B9-3B6D-4C61-8F1B-A6D86EDFD460}" srcOrd="11" destOrd="0" parTransId="{D4494266-699D-4543-A125-BC78BF2A61EE}" sibTransId="{11400851-0FDA-4BF0-A3CF-C6664BFBFFF6}"/>
    <dgm:cxn modelId="{083C525D-FC8D-49BC-998D-D6A29ECBB882}" type="presOf" srcId="{15D719DB-D8A7-45B1-BFA2-933273D452AF}" destId="{DA2EDD07-8B21-4ED6-97EC-12A7CCF0F230}" srcOrd="0" destOrd="0" presId="urn:microsoft.com/office/officeart/2005/8/layout/hList1"/>
    <dgm:cxn modelId="{2C46455E-951A-4FB3-84A1-72B3C1A02F54}" srcId="{B48F5D41-BF5B-47A2-A5FB-DD69FC8B9CBE}" destId="{FED2AD6B-0540-4218-B311-6E43718D0ADC}" srcOrd="20" destOrd="0" parTransId="{136652BE-E8A5-427F-B629-D8D2E2B474BC}" sibTransId="{79774611-23DA-4525-91A9-D51D7E86B35D}"/>
    <dgm:cxn modelId="{A2254160-FC37-4D6A-980A-A2B5FDF1E8E9}" srcId="{7400BC5E-46FF-452D-8269-54C95BE8128D}" destId="{3543D001-10E3-4636-AB83-26AB73D15E81}" srcOrd="13" destOrd="0" parTransId="{7D15C17A-06CC-4BF2-B851-29A362E1AA5E}" sibTransId="{A897C5C2-8E2F-4C8E-A6E2-F74407794F34}"/>
    <dgm:cxn modelId="{77D17863-73E1-47DD-94A1-F7E3AAE67C57}" srcId="{7400BC5E-46FF-452D-8269-54C95BE8128D}" destId="{39DC9C9F-D6BF-4822-B067-86EA1B7AE7A4}" srcOrd="10" destOrd="0" parTransId="{EAE9EC24-17FE-4AF8-95D3-BB839EFB9446}" sibTransId="{C83F5776-9709-41BF-BACD-9E00AF385F63}"/>
    <dgm:cxn modelId="{0CCB5165-09BF-449B-9E1D-B2A64916B2EC}" type="presOf" srcId="{FED2AD6B-0540-4218-B311-6E43718D0ADC}" destId="{EC727142-F2C2-4DC6-A92B-AA05CA004D72}" srcOrd="0" destOrd="20" presId="urn:microsoft.com/office/officeart/2005/8/layout/hList1"/>
    <dgm:cxn modelId="{6E8A0846-AB25-414B-9EEC-B10784DCD81B}" srcId="{15D719DB-D8A7-45B1-BFA2-933273D452AF}" destId="{0C4101B0-9AAF-460A-BF03-407738545326}" srcOrd="18" destOrd="0" parTransId="{D92B1648-5C86-49D0-B1AF-65E5F6D378EE}" sibTransId="{03B9F943-C3D3-484F-BB95-B52BE928E0DB}"/>
    <dgm:cxn modelId="{0F6D9C67-F257-4D30-9324-14F0241743F0}" type="presOf" srcId="{D3DBF1FF-96DA-42B1-8715-B5BB18F4B7C2}" destId="{B07EAACB-3E0A-4726-A4F2-1CB937A17DC8}" srcOrd="0" destOrd="6" presId="urn:microsoft.com/office/officeart/2005/8/layout/hList1"/>
    <dgm:cxn modelId="{B36DB867-7F78-4F63-B036-A3867D1C155C}" type="presOf" srcId="{181DC799-FFD8-4F06-87A5-0AE4DD018D66}" destId="{B07EAACB-3E0A-4726-A4F2-1CB937A17DC8}" srcOrd="0" destOrd="1" presId="urn:microsoft.com/office/officeart/2005/8/layout/hList1"/>
    <dgm:cxn modelId="{F6A8E267-B1DB-49F4-80A9-CDC324D2B4D5}" type="presOf" srcId="{A1ACC03B-5B5E-460E-A40E-34A5B184E77A}" destId="{1001386F-59C7-49F5-8590-84213F46CDB6}" srcOrd="0" destOrd="7" presId="urn:microsoft.com/office/officeart/2005/8/layout/hList1"/>
    <dgm:cxn modelId="{455D0A4A-6225-4D5F-BD98-629BE994EF44}" type="presOf" srcId="{B4D52A39-628F-4FB9-A6DD-7F8986A79CEC}" destId="{1001386F-59C7-49F5-8590-84213F46CDB6}" srcOrd="0" destOrd="3" presId="urn:microsoft.com/office/officeart/2005/8/layout/hList1"/>
    <dgm:cxn modelId="{4C9BE66C-4473-49F1-B4DA-4A39AD4F4201}" srcId="{B48F5D41-BF5B-47A2-A5FB-DD69FC8B9CBE}" destId="{FEC96694-A5CD-48AC-A9B8-61E443639BC7}" srcOrd="12" destOrd="0" parTransId="{C9C78F8B-9B45-4EFA-B5F4-A0A49EC54BD8}" sibTransId="{FF8F6E14-76CE-4738-AD41-E373350A51FA}"/>
    <dgm:cxn modelId="{1FFABB4E-ABAB-4C8F-88C6-166EB7B558F5}" srcId="{15D719DB-D8A7-45B1-BFA2-933273D452AF}" destId="{5DD6ED6B-034C-46F3-A320-06850CA10019}" srcOrd="9" destOrd="0" parTransId="{EDBAB9D1-A8A9-4A1A-9471-E8E85A532B01}" sibTransId="{9E7E6E28-F89D-46F6-8569-B2E2D3590BA8}"/>
    <dgm:cxn modelId="{C638724F-C388-49DC-931D-5D31FD2665F5}" type="presOf" srcId="{694D5077-AEC4-4E27-88E6-A04723EF1069}" destId="{B07EAACB-3E0A-4726-A4F2-1CB937A17DC8}" srcOrd="0" destOrd="19" presId="urn:microsoft.com/office/officeart/2005/8/layout/hList1"/>
    <dgm:cxn modelId="{0F3F5950-154B-4BF8-9E6C-5C1FA32345F7}" srcId="{15D719DB-D8A7-45B1-BFA2-933273D452AF}" destId="{1DD3E40F-487F-4E4C-B747-037FF538BA46}" srcOrd="20" destOrd="0" parTransId="{057CBD0F-77A7-4123-811D-A81BD50F54BE}" sibTransId="{DB98EDD6-E91F-48C3-A6EB-D7F7DC83F590}"/>
    <dgm:cxn modelId="{452B2B51-D169-45BC-AB45-6C63A5920297}" type="presOf" srcId="{FEC96694-A5CD-48AC-A9B8-61E443639BC7}" destId="{EC727142-F2C2-4DC6-A92B-AA05CA004D72}" srcOrd="0" destOrd="12" presId="urn:microsoft.com/office/officeart/2005/8/layout/hList1"/>
    <dgm:cxn modelId="{611AB471-F751-431F-9C11-A5C4780DC9BB}" type="presOf" srcId="{0B04DD88-9967-449B-B5F3-87117EBC537C}" destId="{EC727142-F2C2-4DC6-A92B-AA05CA004D72}" srcOrd="0" destOrd="1" presId="urn:microsoft.com/office/officeart/2005/8/layout/hList1"/>
    <dgm:cxn modelId="{4981B172-19A7-4730-84D7-300731AA5940}" type="presOf" srcId="{50CBB6C7-F3E0-4391-AB65-56C7BA066E9F}" destId="{EC727142-F2C2-4DC6-A92B-AA05CA004D72}" srcOrd="0" destOrd="10" presId="urn:microsoft.com/office/officeart/2005/8/layout/hList1"/>
    <dgm:cxn modelId="{82EEF972-258D-4BE1-AED9-35DA86EF6DC3}" srcId="{7400BC5E-46FF-452D-8269-54C95BE8128D}" destId="{EC8F9645-35B2-411D-81C0-6E3AC8FAF19F}" srcOrd="0" destOrd="0" parTransId="{6D7C9D6F-C6AF-469C-8A1A-F79FF300807A}" sibTransId="{95F6F7D9-E605-47D8-AB4F-2B7B4A4A6E05}"/>
    <dgm:cxn modelId="{AEC04B74-B107-41CB-B89C-12854EF52E44}" type="presOf" srcId="{F36F63DC-CC74-446F-8BE4-7C42E00649F3}" destId="{EC727142-F2C2-4DC6-A92B-AA05CA004D72}" srcOrd="0" destOrd="4" presId="urn:microsoft.com/office/officeart/2005/8/layout/hList1"/>
    <dgm:cxn modelId="{D4DA4B74-85E8-4B43-95DC-EE322D0F0BA7}" srcId="{7400BC5E-46FF-452D-8269-54C95BE8128D}" destId="{D2983FA6-44D4-43F6-B0A9-BB44B3720A13}" srcOrd="8" destOrd="0" parTransId="{8FBE2B99-A933-40FB-9A4C-36ED81A1FF41}" sibTransId="{F7F12E4C-C001-4EDB-8EC3-75702FBB9730}"/>
    <dgm:cxn modelId="{7D2C5D55-B869-4DA8-854C-259B1A7AFB72}" srcId="{07B78580-B74E-46A5-9F4F-6A0D3BAA724A}" destId="{7400BC5E-46FF-452D-8269-54C95BE8128D}" srcOrd="2" destOrd="0" parTransId="{4917BA9C-2A24-4FDF-94EA-BB9B46E6EBD0}" sibTransId="{E1A61ED5-9591-420C-8103-E63A1BE555A3}"/>
    <dgm:cxn modelId="{9F7EC875-D967-4F8E-A9B9-CBEA4FD26CEB}" type="presOf" srcId="{2C74A124-27E2-4306-B5F7-2B8CE2D37DE1}" destId="{1001386F-59C7-49F5-8590-84213F46CDB6}" srcOrd="0" destOrd="5" presId="urn:microsoft.com/office/officeart/2005/8/layout/hList1"/>
    <dgm:cxn modelId="{30622F56-848F-47FF-88C8-3FCA41524BB2}" type="presOf" srcId="{CE069229-60C2-4D29-AE00-402AC49C7195}" destId="{B07EAACB-3E0A-4726-A4F2-1CB937A17DC8}" srcOrd="0" destOrd="11" presId="urn:microsoft.com/office/officeart/2005/8/layout/hList1"/>
    <dgm:cxn modelId="{65C47656-3DE0-4EEB-A8FB-E5F2A0765FF2}" srcId="{15D719DB-D8A7-45B1-BFA2-933273D452AF}" destId="{B4D52A39-628F-4FB9-A6DD-7F8986A79CEC}" srcOrd="3" destOrd="0" parTransId="{0766E537-FADB-4D35-917E-7544D7C8C0BD}" sibTransId="{2369AAED-C837-4AD3-B763-DA6EE18A3F85}"/>
    <dgm:cxn modelId="{7F560477-45D7-4626-A724-370FAF93DF57}" type="presOf" srcId="{1EBDF5F8-23A8-46C2-80F9-9687CCF20BC2}" destId="{1001386F-59C7-49F5-8590-84213F46CDB6}" srcOrd="0" destOrd="8" presId="urn:microsoft.com/office/officeart/2005/8/layout/hList1"/>
    <dgm:cxn modelId="{F19EB457-A778-49A7-90CA-9B9F1BB8528B}" type="presOf" srcId="{1BD77C40-73F8-4A98-988A-ED353B55D40B}" destId="{EC727142-F2C2-4DC6-A92B-AA05CA004D72}" srcOrd="0" destOrd="16" presId="urn:microsoft.com/office/officeart/2005/8/layout/hList1"/>
    <dgm:cxn modelId="{5C96BF77-C3DD-450F-A45F-82BE53605DEA}" srcId="{15D719DB-D8A7-45B1-BFA2-933273D452AF}" destId="{E951071E-A98A-46AB-ABAF-22F4C2E816FF}" srcOrd="6" destOrd="0" parTransId="{54ABEB6D-CB63-49FC-80D4-B9AED6D82799}" sibTransId="{3C0369F2-7F99-40E6-A723-F65A566E473F}"/>
    <dgm:cxn modelId="{DF5CE958-4967-42C1-BCE3-7045E98A125F}" type="presOf" srcId="{61541F66-1FF3-4523-9A0C-9854F422ACBA}" destId="{1001386F-59C7-49F5-8590-84213F46CDB6}" srcOrd="0" destOrd="0" presId="urn:microsoft.com/office/officeart/2005/8/layout/hList1"/>
    <dgm:cxn modelId="{A6077259-85FD-420F-B6CC-61B4B827A695}" srcId="{B48F5D41-BF5B-47A2-A5FB-DD69FC8B9CBE}" destId="{3FCF13C7-D1AD-4A0E-BFCF-736B52F6672B}" srcOrd="21" destOrd="0" parTransId="{4A2CA27D-87DF-4FBC-9EAA-C29973AFEB95}" sibTransId="{C6C6D30D-669D-4BF6-9E77-BD618A3ECE31}"/>
    <dgm:cxn modelId="{6DBE687A-0FA5-4BDF-8355-72D3572628FF}" type="presOf" srcId="{A8D16D56-D5E1-4FFB-8A80-35E62FCE1DBE}" destId="{B07EAACB-3E0A-4726-A4F2-1CB937A17DC8}" srcOrd="0" destOrd="4" presId="urn:microsoft.com/office/officeart/2005/8/layout/hList1"/>
    <dgm:cxn modelId="{8425B37D-BCB4-4185-8789-E2D7B40BE19B}" srcId="{15D719DB-D8A7-45B1-BFA2-933273D452AF}" destId="{6A3CF359-8B03-4191-8354-4AC1C547E92A}" srcOrd="14" destOrd="0" parTransId="{4D9A45D9-511A-42E1-9802-B05DA829ACE9}" sibTransId="{5D9DE0E1-69B2-46C3-A9FB-866BEE2C7D71}"/>
    <dgm:cxn modelId="{16CFF77E-126E-43C4-A020-071070C69171}" srcId="{15D719DB-D8A7-45B1-BFA2-933273D452AF}" destId="{2C74A124-27E2-4306-B5F7-2B8CE2D37DE1}" srcOrd="5" destOrd="0" parTransId="{DE23807B-0D1D-41F1-9DE2-9141BA4DE6EB}" sibTransId="{D29DEEF1-DB54-4D25-974D-C6F10A6329C0}"/>
    <dgm:cxn modelId="{FC8F7883-BB7C-4AB9-9CF2-4A2671EC85DF}" srcId="{7400BC5E-46FF-452D-8269-54C95BE8128D}" destId="{CD5E30A5-F16F-40DC-BB42-4EC85F0FE3AE}" srcOrd="18" destOrd="0" parTransId="{F30A1F94-F654-4613-8A56-85B5FB36C76B}" sibTransId="{F34A3469-2882-49C9-B7A1-6842B749CE2D}"/>
    <dgm:cxn modelId="{03D32384-4D91-4BD9-9F72-B415C77A9D64}" srcId="{15D719DB-D8A7-45B1-BFA2-933273D452AF}" destId="{A1ACC03B-5B5E-460E-A40E-34A5B184E77A}" srcOrd="7" destOrd="0" parTransId="{A5EE7BCD-9837-4A02-90E9-0D1527B6D4EF}" sibTransId="{DF243958-CF36-413A-8331-67EDFA797A10}"/>
    <dgm:cxn modelId="{72CDE784-9B3A-426D-B4DE-73C0ADBD1704}" type="presOf" srcId="{749F96C2-92DF-44E4-9FE5-B135C51AA3B3}" destId="{EC727142-F2C2-4DC6-A92B-AA05CA004D72}" srcOrd="0" destOrd="0" presId="urn:microsoft.com/office/officeart/2005/8/layout/hList1"/>
    <dgm:cxn modelId="{5CD91185-1B61-45D9-B102-AEF38B6B8BF8}" type="presOf" srcId="{56EF1E3B-8D1C-45AD-9E96-50B795A6FDD7}" destId="{1001386F-59C7-49F5-8590-84213F46CDB6}" srcOrd="0" destOrd="4" presId="urn:microsoft.com/office/officeart/2005/8/layout/hList1"/>
    <dgm:cxn modelId="{63237589-B254-4695-AB40-812BFCFF455F}" type="presOf" srcId="{5BB01BB9-6614-42F3-A61D-F5C1B549C38C}" destId="{B07EAACB-3E0A-4726-A4F2-1CB937A17DC8}" srcOrd="0" destOrd="12" presId="urn:microsoft.com/office/officeart/2005/8/layout/hList1"/>
    <dgm:cxn modelId="{3B0FB389-528C-43DE-B8B7-7F07B450A0FC}" type="presOf" srcId="{5DD6ED6B-034C-46F3-A320-06850CA10019}" destId="{1001386F-59C7-49F5-8590-84213F46CDB6}" srcOrd="0" destOrd="9" presId="urn:microsoft.com/office/officeart/2005/8/layout/hList1"/>
    <dgm:cxn modelId="{A786B889-77E1-45D1-AE7B-34DC5050E8A0}" type="presOf" srcId="{7400BC5E-46FF-452D-8269-54C95BE8128D}" destId="{2FBA9927-8C89-46C8-8E89-B5F84F12A163}" srcOrd="0" destOrd="0" presId="urn:microsoft.com/office/officeart/2005/8/layout/hList1"/>
    <dgm:cxn modelId="{DAC84D8E-205D-487D-B553-72173CD0537C}" type="presOf" srcId="{831A47C3-8705-4E6C-BE89-E199497AB5CB}" destId="{1001386F-59C7-49F5-8590-84213F46CDB6}" srcOrd="0" destOrd="1" presId="urn:microsoft.com/office/officeart/2005/8/layout/hList1"/>
    <dgm:cxn modelId="{F247768E-1585-4706-B66F-EE99EE620268}" type="presOf" srcId="{5B6A043E-F739-46E8-AABB-AC6DA1A38590}" destId="{EC727142-F2C2-4DC6-A92B-AA05CA004D72}" srcOrd="0" destOrd="7" presId="urn:microsoft.com/office/officeart/2005/8/layout/hList1"/>
    <dgm:cxn modelId="{BF948790-D69F-4DB2-A598-44AFF103332A}" type="presOf" srcId="{8BD04AF6-5747-4B7F-A744-AF3538D60E06}" destId="{B07EAACB-3E0A-4726-A4F2-1CB937A17DC8}" srcOrd="0" destOrd="3" presId="urn:microsoft.com/office/officeart/2005/8/layout/hList1"/>
    <dgm:cxn modelId="{7F730791-2968-4103-8D1E-45ECD6BDDE92}" srcId="{7400BC5E-46FF-452D-8269-54C95BE8128D}" destId="{B453598E-F249-4989-8096-4C7E4CA5A1D0}" srcOrd="16" destOrd="0" parTransId="{37B4FC93-14EA-4160-8106-757FF0878232}" sibTransId="{2C156367-CF75-4FD3-8AED-611498DBC823}"/>
    <dgm:cxn modelId="{3DD32291-37BE-4FFE-BADA-CF7D9CEA8778}" type="presOf" srcId="{68B524F4-FFCA-422B-A23C-A1C51D886086}" destId="{1001386F-59C7-49F5-8590-84213F46CDB6}" srcOrd="0" destOrd="10" presId="urn:microsoft.com/office/officeart/2005/8/layout/hList1"/>
    <dgm:cxn modelId="{20B76A93-D37E-4EEB-9C1D-8FB3DEBD121F}" srcId="{15D719DB-D8A7-45B1-BFA2-933273D452AF}" destId="{831A47C3-8705-4E6C-BE89-E199497AB5CB}" srcOrd="1" destOrd="0" parTransId="{A1E03129-0002-4D5C-8FC2-6DEEA37FB04C}" sibTransId="{D233F833-AA8D-4D86-B9DA-1491468E2BB5}"/>
    <dgm:cxn modelId="{EB6FB493-4957-4A95-8552-06A18E1FD06B}" srcId="{15D719DB-D8A7-45B1-BFA2-933273D452AF}" destId="{67701BA0-EC42-4820-B229-5DC048868F00}" srcOrd="16" destOrd="0" parTransId="{4DB91BFC-AC08-4AF9-A8D6-65779E4C19CF}" sibTransId="{49AC76DD-671B-4E06-AFF0-62FE4C06747F}"/>
    <dgm:cxn modelId="{AB869A96-D555-48BE-9A4E-BC987B290E76}" type="presOf" srcId="{25C6E0F7-3D57-4417-A605-9236B7F21F5E}" destId="{1001386F-59C7-49F5-8590-84213F46CDB6}" srcOrd="0" destOrd="19" presId="urn:microsoft.com/office/officeart/2005/8/layout/hList1"/>
    <dgm:cxn modelId="{190FD496-D375-49CD-986E-EB4EF12DA346}" type="presOf" srcId="{2BEF7195-E481-4256-8B8C-594C4EBFDEF1}" destId="{EC727142-F2C2-4DC6-A92B-AA05CA004D72}" srcOrd="0" destOrd="13" presId="urn:microsoft.com/office/officeart/2005/8/layout/hList1"/>
    <dgm:cxn modelId="{F44ED896-3D08-48D9-951D-7B0A33E9BF1B}" srcId="{15D719DB-D8A7-45B1-BFA2-933273D452AF}" destId="{C6E3C388-485A-410A-B7DB-4759F87925B8}" srcOrd="12" destOrd="0" parTransId="{AA716BD3-591F-4CED-A7C7-D6F8B6875DAF}" sibTransId="{A32C6842-8AAC-4347-8762-94D0A0160C62}"/>
    <dgm:cxn modelId="{93E77699-4E35-4FEB-9070-2CDDA963567F}" type="presOf" srcId="{88940D29-ACB7-45CA-9603-EDE8A7DA5FAC}" destId="{B07EAACB-3E0A-4726-A4F2-1CB937A17DC8}" srcOrd="0" destOrd="14" presId="urn:microsoft.com/office/officeart/2005/8/layout/hList1"/>
    <dgm:cxn modelId="{1EA1479A-12D4-4A26-BB85-6DD211B3C108}" type="presOf" srcId="{41B547E8-82E8-4211-B68B-A0EF7E4DC59B}" destId="{EC727142-F2C2-4DC6-A92B-AA05CA004D72}" srcOrd="0" destOrd="2" presId="urn:microsoft.com/office/officeart/2005/8/layout/hList1"/>
    <dgm:cxn modelId="{58788A9C-4C75-4C1F-9DF5-493D505C4C4F}" type="presOf" srcId="{0D441B03-4DB7-4465-8465-A65ED1969F6B}" destId="{EC727142-F2C2-4DC6-A92B-AA05CA004D72}" srcOrd="0" destOrd="19" presId="urn:microsoft.com/office/officeart/2005/8/layout/hList1"/>
    <dgm:cxn modelId="{2E41029F-C220-443A-8A24-D72E5043A9A4}" srcId="{B48F5D41-BF5B-47A2-A5FB-DD69FC8B9CBE}" destId="{2E7AD3E3-188D-4EDF-8516-D355AA234FF5}" srcOrd="6" destOrd="0" parTransId="{58219292-F09E-40BE-B983-20114347E1F8}" sibTransId="{5B0AED47-0CDB-4764-A873-5574596B0646}"/>
    <dgm:cxn modelId="{3903759F-5041-41EE-9B02-09418A562578}" type="presOf" srcId="{2E7AD3E3-188D-4EDF-8516-D355AA234FF5}" destId="{EC727142-F2C2-4DC6-A92B-AA05CA004D72}" srcOrd="0" destOrd="6" presId="urn:microsoft.com/office/officeart/2005/8/layout/hList1"/>
    <dgm:cxn modelId="{022B6BA1-B999-4DFE-8E8C-ECCACBCEC090}" type="presOf" srcId="{3FCF13C7-D1AD-4A0E-BFCF-736B52F6672B}" destId="{EC727142-F2C2-4DC6-A92B-AA05CA004D72}" srcOrd="0" destOrd="21" presId="urn:microsoft.com/office/officeart/2005/8/layout/hList1"/>
    <dgm:cxn modelId="{9CE69AA4-DC4C-4DC5-BAF2-86D344656562}" type="presOf" srcId="{25E432B9-3B6D-4C61-8F1B-A6D86EDFD460}" destId="{EC727142-F2C2-4DC6-A92B-AA05CA004D72}" srcOrd="0" destOrd="11" presId="urn:microsoft.com/office/officeart/2005/8/layout/hList1"/>
    <dgm:cxn modelId="{CB27C0A4-AC1C-41AB-AF9A-55F770AA1716}" type="presOf" srcId="{AED0DCC4-9D95-4693-AD20-21F20433076A}" destId="{B07EAACB-3E0A-4726-A4F2-1CB937A17DC8}" srcOrd="0" destOrd="9" presId="urn:microsoft.com/office/officeart/2005/8/layout/hList1"/>
    <dgm:cxn modelId="{510F1BA5-D73B-4A1D-9716-18DF25964DBE}" type="presOf" srcId="{468ECFBE-3346-4578-AB6D-FAB8DDA8C2F2}" destId="{1001386F-59C7-49F5-8590-84213F46CDB6}" srcOrd="0" destOrd="17" presId="urn:microsoft.com/office/officeart/2005/8/layout/hList1"/>
    <dgm:cxn modelId="{9EAE74A5-9981-462E-A074-CD12271B466F}" srcId="{7400BC5E-46FF-452D-8269-54C95BE8128D}" destId="{CCC443FA-DDF3-44BD-942D-9CF370F52797}" srcOrd="7" destOrd="0" parTransId="{657EA0BE-E40F-4CAB-999F-A994F9A3F8FF}" sibTransId="{6DD21DCA-EBF9-4E24-A0D6-DD71D4BA0E1F}"/>
    <dgm:cxn modelId="{B6DB64A6-12AD-4D9E-B8C1-287A8D45A1F1}" srcId="{B48F5D41-BF5B-47A2-A5FB-DD69FC8B9CBE}" destId="{749F96C2-92DF-44E4-9FE5-B135C51AA3B3}" srcOrd="0" destOrd="0" parTransId="{AA71D081-2C7E-4460-A404-97A42553EDD2}" sibTransId="{9B73D09F-84C6-4371-B97B-99F6DCBECA22}"/>
    <dgm:cxn modelId="{E4B367A6-6B08-4D09-B87A-1B63FBD45D02}" srcId="{B48F5D41-BF5B-47A2-A5FB-DD69FC8B9CBE}" destId="{467142F8-9F8D-438D-956C-BAAF4CA24696}" srcOrd="14" destOrd="0" parTransId="{CF6205E3-AA27-4EC9-BB37-4C93A8C2D7CF}" sibTransId="{F67A00C3-B953-468F-9CB9-A14ACA763C4A}"/>
    <dgm:cxn modelId="{194165A7-57F1-4B91-8FEA-9D7A1F94B1AA}" srcId="{B48F5D41-BF5B-47A2-A5FB-DD69FC8B9CBE}" destId="{0B04DD88-9967-449B-B5F3-87117EBC537C}" srcOrd="1" destOrd="0" parTransId="{6D4C24F5-4ADB-439E-A33E-64C03863F032}" sibTransId="{4E923EFD-4852-4DC7-8CA9-054926B641EE}"/>
    <dgm:cxn modelId="{D3CA96AC-A4A0-42C3-90D8-0111CCBB062E}" type="presOf" srcId="{467142F8-9F8D-438D-956C-BAAF4CA24696}" destId="{EC727142-F2C2-4DC6-A92B-AA05CA004D72}" srcOrd="0" destOrd="14" presId="urn:microsoft.com/office/officeart/2005/8/layout/hList1"/>
    <dgm:cxn modelId="{AF8EB6AD-A0DB-4F39-9ECC-61829D5085B2}" srcId="{7400BC5E-46FF-452D-8269-54C95BE8128D}" destId="{88940D29-ACB7-45CA-9603-EDE8A7DA5FAC}" srcOrd="14" destOrd="0" parTransId="{66035B82-0048-4675-835A-ADA7844D93CC}" sibTransId="{DAE2A4D6-5F02-4B12-A492-8CDAE87B8A6B}"/>
    <dgm:cxn modelId="{807250AE-6C7D-49B9-8826-F7DE3E459314}" srcId="{15D719DB-D8A7-45B1-BFA2-933273D452AF}" destId="{189443A3-E5C5-4F1A-9DC8-59655203F2E2}" srcOrd="2" destOrd="0" parTransId="{FC46E2E5-829D-4910-8216-6AFCDF4FC607}" sibTransId="{9CBEEA25-0675-444E-9257-E4F3A581626B}"/>
    <dgm:cxn modelId="{6C90BFAE-DE56-4CA0-98EC-B3CF5552B222}" srcId="{7400BC5E-46FF-452D-8269-54C95BE8128D}" destId="{2517CBD5-1104-4AC0-8BC6-BCD3A44FD141}" srcOrd="5" destOrd="0" parTransId="{DCF16F7B-46CC-418B-9CA2-E598097C35F1}" sibTransId="{388FBA0B-0860-480A-B6E8-DE9620FD97F1}"/>
    <dgm:cxn modelId="{FB4B1BB2-BDC2-41D9-A4C3-90EF3E0D1419}" srcId="{7400BC5E-46FF-452D-8269-54C95BE8128D}" destId="{5BB01BB9-6614-42F3-A61D-F5C1B549C38C}" srcOrd="12" destOrd="0" parTransId="{E5AEB49F-B81A-49B9-AB6D-D61A6BCA0D8D}" sibTransId="{6035E207-EDD1-40F1-8BB4-CE9A9D40718F}"/>
    <dgm:cxn modelId="{0FCC94B4-1523-4828-9ECC-5D60EDA103C6}" type="presOf" srcId="{39DC9C9F-D6BF-4822-B067-86EA1B7AE7A4}" destId="{B07EAACB-3E0A-4726-A4F2-1CB937A17DC8}" srcOrd="0" destOrd="10" presId="urn:microsoft.com/office/officeart/2005/8/layout/hList1"/>
    <dgm:cxn modelId="{0FC405B7-7402-4535-9DC7-8314D7B4EB9E}" type="presOf" srcId="{B48F5D41-BF5B-47A2-A5FB-DD69FC8B9CBE}" destId="{1B93692D-EC61-413F-A966-1F473D7984A2}" srcOrd="0" destOrd="0" presId="urn:microsoft.com/office/officeart/2005/8/layout/hList1"/>
    <dgm:cxn modelId="{B88917BC-C4D9-4EE7-867D-521232C978C4}" type="presOf" srcId="{417D5B07-A314-4B85-84D3-502491C92208}" destId="{EC727142-F2C2-4DC6-A92B-AA05CA004D72}" srcOrd="0" destOrd="15" presId="urn:microsoft.com/office/officeart/2005/8/layout/hList1"/>
    <dgm:cxn modelId="{0D171BBC-CB66-4BEC-B759-3850CFAA8AED}" srcId="{15D719DB-D8A7-45B1-BFA2-933273D452AF}" destId="{25C6E0F7-3D57-4417-A605-9236B7F21F5E}" srcOrd="19" destOrd="0" parTransId="{5A085E4B-5BCF-4230-B791-4395709A2DBB}" sibTransId="{364CBDB8-86AB-4638-AC4D-74339F05EFF4}"/>
    <dgm:cxn modelId="{3FF4AABE-CC30-4C7B-A1D8-9B1CA6DD1A1B}" srcId="{7400BC5E-46FF-452D-8269-54C95BE8128D}" destId="{A196EA59-94C6-4DAC-A8B5-6DCE6878F376}" srcOrd="17" destOrd="0" parTransId="{E26D141D-9AC4-40D2-9454-11236945DEEC}" sibTransId="{86EDE477-1D76-44CD-A043-7BA0F56737D8}"/>
    <dgm:cxn modelId="{40A227C4-9C77-46AA-A591-09FB66E13C88}" type="presOf" srcId="{CD5E30A5-F16F-40DC-BB42-4EC85F0FE3AE}" destId="{B07EAACB-3E0A-4726-A4F2-1CB937A17DC8}" srcOrd="0" destOrd="18" presId="urn:microsoft.com/office/officeart/2005/8/layout/hList1"/>
    <dgm:cxn modelId="{1460F9C4-B287-43C4-96EE-C924EB2B9ED1}" type="presOf" srcId="{CF8679C8-BB4D-4964-8918-FDEF1B857B13}" destId="{EC727142-F2C2-4DC6-A92B-AA05CA004D72}" srcOrd="0" destOrd="3" presId="urn:microsoft.com/office/officeart/2005/8/layout/hList1"/>
    <dgm:cxn modelId="{0BE7AFC7-5467-4B7F-8F9D-DB50CFBB3F73}" type="presOf" srcId="{A1317739-FFA7-46A7-A7C7-2618788AF5F5}" destId="{1001386F-59C7-49F5-8590-84213F46CDB6}" srcOrd="0" destOrd="11" presId="urn:microsoft.com/office/officeart/2005/8/layout/hList1"/>
    <dgm:cxn modelId="{00690CC9-292E-497E-8AD2-131F12C8BE23}" srcId="{B48F5D41-BF5B-47A2-A5FB-DD69FC8B9CBE}" destId="{41B547E8-82E8-4211-B68B-A0EF7E4DC59B}" srcOrd="2" destOrd="0" parTransId="{7AE74AEC-7CD9-4FED-B5A1-4887EADEBB12}" sibTransId="{0E694F55-DDF7-4059-966D-C32765F6C196}"/>
    <dgm:cxn modelId="{3616EECA-B017-410F-B5C7-8F15E13C9810}" srcId="{15D719DB-D8A7-45B1-BFA2-933273D452AF}" destId="{1EBDF5F8-23A8-46C2-80F9-9687CCF20BC2}" srcOrd="8" destOrd="0" parTransId="{0F0F9C34-ACBE-49B5-AFA7-16A91DFA5193}" sibTransId="{26F3B210-C0E0-4D6D-A03E-29B514B05D39}"/>
    <dgm:cxn modelId="{A2087CCC-27F2-4B59-8D49-B26CE87F04AB}" type="presOf" srcId="{18D8415A-2C0E-4411-B91E-00E73B559261}" destId="{B07EAACB-3E0A-4726-A4F2-1CB937A17DC8}" srcOrd="0" destOrd="15" presId="urn:microsoft.com/office/officeart/2005/8/layout/hList1"/>
    <dgm:cxn modelId="{034BD1CD-5073-4672-90FA-9640F2D36521}" srcId="{B48F5D41-BF5B-47A2-A5FB-DD69FC8B9CBE}" destId="{5B6A043E-F739-46E8-AABB-AC6DA1A38590}" srcOrd="7" destOrd="0" parTransId="{5FBE3CC7-C36C-446D-8F19-C9E3F59C48FE}" sibTransId="{37D71568-6691-4C7D-9D49-7B43CC91CB32}"/>
    <dgm:cxn modelId="{B9ADDACE-3FD3-4566-8725-AFFDE1886F26}" type="presOf" srcId="{0C4101B0-9AAF-460A-BF03-407738545326}" destId="{1001386F-59C7-49F5-8590-84213F46CDB6}" srcOrd="0" destOrd="18" presId="urn:microsoft.com/office/officeart/2005/8/layout/hList1"/>
    <dgm:cxn modelId="{C9B2D6D0-B817-4311-8FEE-92E6D2445AF6}" srcId="{7400BC5E-46FF-452D-8269-54C95BE8128D}" destId="{0968CB71-8CAC-4106-B6D5-E3925010CE5C}" srcOrd="20" destOrd="0" parTransId="{69EB507B-907C-4555-A09C-80154B5CAE22}" sibTransId="{F302DB32-04C6-4F99-88B7-E42C046ACC9F}"/>
    <dgm:cxn modelId="{5C33E1D0-0CEC-481B-B693-DB506C3A1869}" type="presOf" srcId="{27E1CCF3-D068-4184-8E4A-9409D68F6A1E}" destId="{EC727142-F2C2-4DC6-A92B-AA05CA004D72}" srcOrd="0" destOrd="18" presId="urn:microsoft.com/office/officeart/2005/8/layout/hList1"/>
    <dgm:cxn modelId="{9699F1D1-77C7-413E-A8FD-1B7EF3823DE8}" srcId="{7400BC5E-46FF-452D-8269-54C95BE8128D}" destId="{8BD04AF6-5747-4B7F-A744-AF3538D60E06}" srcOrd="3" destOrd="0" parTransId="{5A1A7AD3-1A6E-4851-B00B-5AB15401E735}" sibTransId="{5FD091F8-2D94-496E-869A-C8A5830DC74F}"/>
    <dgm:cxn modelId="{5E73F9D2-DE27-4F5E-A3FB-3A8694CC9F14}" type="presOf" srcId="{AAD0393D-2583-41B1-8D8C-FF831244AAD1}" destId="{1001386F-59C7-49F5-8590-84213F46CDB6}" srcOrd="0" destOrd="21" presId="urn:microsoft.com/office/officeart/2005/8/layout/hList1"/>
    <dgm:cxn modelId="{FA5265D3-AC42-459D-8544-72EECE3BC7BC}" type="presOf" srcId="{F1D8AE8E-C508-435B-B28B-FF55CC5B74E2}" destId="{EC727142-F2C2-4DC6-A92B-AA05CA004D72}" srcOrd="0" destOrd="5" presId="urn:microsoft.com/office/officeart/2005/8/layout/hList1"/>
    <dgm:cxn modelId="{B2A21DD4-A70F-401D-BC3D-0CAE12C4FEBE}" srcId="{B48F5D41-BF5B-47A2-A5FB-DD69FC8B9CBE}" destId="{2BEF7195-E481-4256-8B8C-594C4EBFDEF1}" srcOrd="13" destOrd="0" parTransId="{CBB3A850-692B-4211-AC7D-172BB1C53391}" sibTransId="{F9084EEA-FE08-4C19-AC70-5B1097644AF4}"/>
    <dgm:cxn modelId="{3105E2D4-D2B5-48E4-80F1-63D72F6E14FB}" srcId="{7400BC5E-46FF-452D-8269-54C95BE8128D}" destId="{18D8415A-2C0E-4411-B91E-00E73B559261}" srcOrd="15" destOrd="0" parTransId="{43F4718C-DFDD-4B8C-8173-FAF631F348CC}" sibTransId="{60CB7B92-0FF9-4E26-9214-C5711FE642D7}"/>
    <dgm:cxn modelId="{733656D5-095E-408E-A697-F185683F7EF1}" type="presOf" srcId="{470B6F48-52B6-428B-9616-21F0900767A3}" destId="{EC727142-F2C2-4DC6-A92B-AA05CA004D72}" srcOrd="0" destOrd="9" presId="urn:microsoft.com/office/officeart/2005/8/layout/hList1"/>
    <dgm:cxn modelId="{3F3DF9DB-EF01-42C3-A224-32044D5EA0B1}" type="presOf" srcId="{4F8D7535-3BAB-4BC0-AC3B-EFAD57AD4298}" destId="{EC727142-F2C2-4DC6-A92B-AA05CA004D72}" srcOrd="0" destOrd="8" presId="urn:microsoft.com/office/officeart/2005/8/layout/hList1"/>
    <dgm:cxn modelId="{B5B18ADC-A5CC-4A44-9EC1-2866E913849D}" type="presOf" srcId="{3543D001-10E3-4636-AB83-26AB73D15E81}" destId="{B07EAACB-3E0A-4726-A4F2-1CB937A17DC8}" srcOrd="0" destOrd="13" presId="urn:microsoft.com/office/officeart/2005/8/layout/hList1"/>
    <dgm:cxn modelId="{6A47A8E2-573E-4B4F-87FF-6914585200E6}" srcId="{7400BC5E-46FF-452D-8269-54C95BE8128D}" destId="{CE069229-60C2-4D29-AE00-402AC49C7195}" srcOrd="11" destOrd="0" parTransId="{8D13DCF2-E9C4-47C7-A8AF-53DC1E3E1F40}" sibTransId="{1691B748-F2FD-44FF-9723-5A5E14E760E4}"/>
    <dgm:cxn modelId="{69FD61E3-A96F-42A4-B205-4281DC213D40}" srcId="{B48F5D41-BF5B-47A2-A5FB-DD69FC8B9CBE}" destId="{CF8679C8-BB4D-4964-8918-FDEF1B857B13}" srcOrd="3" destOrd="0" parTransId="{0FA0C2C4-BEA8-4C85-B93C-3BB851AFDD7B}" sibTransId="{4563FDC9-131C-4A03-B85E-60B960A5D918}"/>
    <dgm:cxn modelId="{D2D663E5-0B80-48DC-B53F-03DAB3901052}" srcId="{B48F5D41-BF5B-47A2-A5FB-DD69FC8B9CBE}" destId="{F36F63DC-CC74-446F-8BE4-7C42E00649F3}" srcOrd="4" destOrd="0" parTransId="{3D1EFEEC-CCCE-48F5-8A46-FB3A66398833}" sibTransId="{9C5A6A4D-B64A-4FA8-A9F3-D33D9FDC8FEC}"/>
    <dgm:cxn modelId="{48E4EEE5-76E9-4CE1-B807-D4131D93D42A}" type="presOf" srcId="{0968CB71-8CAC-4106-B6D5-E3925010CE5C}" destId="{B07EAACB-3E0A-4726-A4F2-1CB937A17DC8}" srcOrd="0" destOrd="20" presId="urn:microsoft.com/office/officeart/2005/8/layout/hList1"/>
    <dgm:cxn modelId="{7F3837E7-BD09-403F-B3B3-77DF45A48E04}" srcId="{B48F5D41-BF5B-47A2-A5FB-DD69FC8B9CBE}" destId="{4F8D7535-3BAB-4BC0-AC3B-EFAD57AD4298}" srcOrd="8" destOrd="0" parTransId="{F0EF8908-10CA-4B30-A388-61326841814E}" sibTransId="{D3F70DAB-D1D7-4484-BD2B-4EC3093CC799}"/>
    <dgm:cxn modelId="{9ED01DEB-AD7D-47B8-99AC-445BA649F599}" srcId="{15D719DB-D8A7-45B1-BFA2-933273D452AF}" destId="{56EF1E3B-8D1C-45AD-9E96-50B795A6FDD7}" srcOrd="4" destOrd="0" parTransId="{7022518E-EE25-4159-9F75-7BBCB2A44EE2}" sibTransId="{D49AE849-5493-4324-A0F7-66CDF0E64E2D}"/>
    <dgm:cxn modelId="{33A68CEC-2F0C-45BA-B813-9E36A406156A}" srcId="{15D719DB-D8A7-45B1-BFA2-933273D452AF}" destId="{A1317739-FFA7-46A7-A7C7-2618788AF5F5}" srcOrd="11" destOrd="0" parTransId="{1C2AC8DB-1525-48E1-B6D1-61B9B9D1C27E}" sibTransId="{A71BA851-E568-44B0-A37B-99D6BC7ED370}"/>
    <dgm:cxn modelId="{2B81ADEE-9F85-474F-88E6-A3186EACB9C1}" type="presOf" srcId="{1DD3E40F-487F-4E4C-B747-037FF538BA46}" destId="{1001386F-59C7-49F5-8590-84213F46CDB6}" srcOrd="0" destOrd="20" presId="urn:microsoft.com/office/officeart/2005/8/layout/hList1"/>
    <dgm:cxn modelId="{45BBE6EE-1DD0-4404-8803-932933C9E418}" srcId="{7400BC5E-46FF-452D-8269-54C95BE8128D}" destId="{A8D16D56-D5E1-4FFB-8A80-35E62FCE1DBE}" srcOrd="4" destOrd="0" parTransId="{79F6E9F4-11DC-402B-BA02-3FE1FDF62AE2}" sibTransId="{810927AA-6972-423A-B4D8-5498C7AF979E}"/>
    <dgm:cxn modelId="{9CDA79EF-F535-4FF5-A0B0-1DE86A40C878}" srcId="{7400BC5E-46FF-452D-8269-54C95BE8128D}" destId="{AED0DCC4-9D95-4693-AD20-21F20433076A}" srcOrd="9" destOrd="0" parTransId="{877F4AE1-CD48-4DFF-A6F2-36854BABF01D}" sibTransId="{FC53B25D-237E-4871-91D6-DBDC8B42F30D}"/>
    <dgm:cxn modelId="{8C3B7AF1-9F12-40C1-AB75-E4391A56E319}" srcId="{15D719DB-D8A7-45B1-BFA2-933273D452AF}" destId="{AAD0393D-2583-41B1-8D8C-FF831244AAD1}" srcOrd="21" destOrd="0" parTransId="{A6FAEAE8-4A26-4184-A8BD-84AD092D6F2E}" sibTransId="{547CE1DB-6F7A-4119-848B-E05CF653AE6F}"/>
    <dgm:cxn modelId="{1790BAF1-309E-4FFA-9B1A-C759EDE860A9}" type="presOf" srcId="{2517CBD5-1104-4AC0-8BC6-BCD3A44FD141}" destId="{B07EAACB-3E0A-4726-A4F2-1CB937A17DC8}" srcOrd="0" destOrd="5" presId="urn:microsoft.com/office/officeart/2005/8/layout/hList1"/>
    <dgm:cxn modelId="{1DD3AAF7-2446-4676-B96C-EB9FCA44DE06}" type="presOf" srcId="{F6843F45-D77C-4C9C-B709-D300B05F2B42}" destId="{B07EAACB-3E0A-4726-A4F2-1CB937A17DC8}" srcOrd="0" destOrd="2" presId="urn:microsoft.com/office/officeart/2005/8/layout/hList1"/>
    <dgm:cxn modelId="{8E64E7FC-87F0-4EA7-B2EB-A18FD30DAD9E}" srcId="{7400BC5E-46FF-452D-8269-54C95BE8128D}" destId="{496A4012-53CF-408A-8E54-D48B0D7BF91F}" srcOrd="21" destOrd="0" parTransId="{329260DB-25F0-4262-9BA7-4744E4D8AF87}" sibTransId="{AF26DC03-FBAE-4BBB-973E-FD2FEB1B5045}"/>
    <dgm:cxn modelId="{43C912F0-58BF-4DDD-8B80-AF9D74297B9D}" type="presParOf" srcId="{281BF0DE-FF2A-44CE-B2BA-1DC4DE137A6B}" destId="{21B84F09-C022-4753-BA62-F2B810A06FAF}" srcOrd="0" destOrd="0" presId="urn:microsoft.com/office/officeart/2005/8/layout/hList1"/>
    <dgm:cxn modelId="{ABC38684-7878-413C-9283-EC31C86E6E47}" type="presParOf" srcId="{21B84F09-C022-4753-BA62-F2B810A06FAF}" destId="{1B93692D-EC61-413F-A966-1F473D7984A2}" srcOrd="0" destOrd="0" presId="urn:microsoft.com/office/officeart/2005/8/layout/hList1"/>
    <dgm:cxn modelId="{07B81C02-A6EA-4488-89A4-28022263E84D}" type="presParOf" srcId="{21B84F09-C022-4753-BA62-F2B810A06FAF}" destId="{EC727142-F2C2-4DC6-A92B-AA05CA004D72}" srcOrd="1" destOrd="0" presId="urn:microsoft.com/office/officeart/2005/8/layout/hList1"/>
    <dgm:cxn modelId="{AB0E6987-1E1A-4F32-AE95-8B4826D1B0FC}" type="presParOf" srcId="{281BF0DE-FF2A-44CE-B2BA-1DC4DE137A6B}" destId="{0996A887-6B48-45AA-847D-FE3C836828EC}" srcOrd="1" destOrd="0" presId="urn:microsoft.com/office/officeart/2005/8/layout/hList1"/>
    <dgm:cxn modelId="{A8F2802B-A24D-424A-BFE1-6E3DD60003C5}" type="presParOf" srcId="{281BF0DE-FF2A-44CE-B2BA-1DC4DE137A6B}" destId="{F4C215B3-B701-4086-B28B-7C5DF5CD7147}" srcOrd="2" destOrd="0" presId="urn:microsoft.com/office/officeart/2005/8/layout/hList1"/>
    <dgm:cxn modelId="{1FE1AB89-A0C6-470F-BC2D-3026977ABCFF}" type="presParOf" srcId="{F4C215B3-B701-4086-B28B-7C5DF5CD7147}" destId="{DA2EDD07-8B21-4ED6-97EC-12A7CCF0F230}" srcOrd="0" destOrd="0" presId="urn:microsoft.com/office/officeart/2005/8/layout/hList1"/>
    <dgm:cxn modelId="{03483164-9E84-4A2D-B71D-1EBC5C0BA53A}" type="presParOf" srcId="{F4C215B3-B701-4086-B28B-7C5DF5CD7147}" destId="{1001386F-59C7-49F5-8590-84213F46CDB6}" srcOrd="1" destOrd="0" presId="urn:microsoft.com/office/officeart/2005/8/layout/hList1"/>
    <dgm:cxn modelId="{2C551057-6489-4E54-B2CC-D8F52DBA533F}" type="presParOf" srcId="{281BF0DE-FF2A-44CE-B2BA-1DC4DE137A6B}" destId="{22FD7AFC-3795-4A9B-9E5E-C607AE25DCEC}" srcOrd="3" destOrd="0" presId="urn:microsoft.com/office/officeart/2005/8/layout/hList1"/>
    <dgm:cxn modelId="{293DF5DC-3EC1-452B-BA80-3C081E206484}" type="presParOf" srcId="{281BF0DE-FF2A-44CE-B2BA-1DC4DE137A6B}" destId="{34E48E16-E911-41D3-87CE-AD0CE61173F4}" srcOrd="4" destOrd="0" presId="urn:microsoft.com/office/officeart/2005/8/layout/hList1"/>
    <dgm:cxn modelId="{9E935449-822C-4423-B71D-403FC663F744}" type="presParOf" srcId="{34E48E16-E911-41D3-87CE-AD0CE61173F4}" destId="{2FBA9927-8C89-46C8-8E89-B5F84F12A163}" srcOrd="0" destOrd="0" presId="urn:microsoft.com/office/officeart/2005/8/layout/hList1"/>
    <dgm:cxn modelId="{911D44AC-F39B-4AA8-8865-5342852C85A7}" type="presParOf" srcId="{34E48E16-E911-41D3-87CE-AD0CE61173F4}" destId="{B07EAACB-3E0A-4726-A4F2-1CB937A17D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C6FC14-1376-45A6-9BE5-D22E6C2BB1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0645F73D-FA39-4871-BEAF-6806C301BF6F}">
      <dgm:prSet phldrT="[Texte]"/>
      <dgm:spPr/>
      <dgm:t>
        <a:bodyPr/>
        <a:lstStyle/>
        <a:p>
          <a:r>
            <a:rPr lang="fr-FR" dirty="0"/>
            <a:t>Coût total du portefeuille</a:t>
          </a:r>
        </a:p>
      </dgm:t>
    </dgm:pt>
    <dgm:pt modelId="{93FC5EA5-FAD5-474C-9213-82BCF2F91945}" type="parTrans" cxnId="{A555929C-397B-4372-90DD-143916B267BD}">
      <dgm:prSet/>
      <dgm:spPr/>
      <dgm:t>
        <a:bodyPr/>
        <a:lstStyle/>
        <a:p>
          <a:endParaRPr lang="fr-FR"/>
        </a:p>
      </dgm:t>
    </dgm:pt>
    <dgm:pt modelId="{5A122F54-2FBA-43FE-BBD4-3420F1953661}" type="sibTrans" cxnId="{A555929C-397B-4372-90DD-143916B267BD}">
      <dgm:prSet/>
      <dgm:spPr/>
      <dgm:t>
        <a:bodyPr/>
        <a:lstStyle/>
        <a:p>
          <a:endParaRPr lang="fr-FR"/>
        </a:p>
      </dgm:t>
    </dgm:pt>
    <dgm:pt modelId="{748D954F-E288-4FAE-9709-61058CCC1F01}">
      <dgm:prSet phldrT="[Texte]"/>
      <dgm:spPr/>
      <dgm:t>
        <a:bodyPr/>
        <a:lstStyle/>
        <a:p>
          <a:r>
            <a:rPr lang="fr-FR" dirty="0"/>
            <a:t>499,93</a:t>
          </a:r>
        </a:p>
      </dgm:t>
    </dgm:pt>
    <dgm:pt modelId="{95E6386C-0FE1-46E9-A680-3391BFCA6424}" type="parTrans" cxnId="{BAE0513A-115F-44D9-BE4C-6F9C868AFBE4}">
      <dgm:prSet/>
      <dgm:spPr/>
      <dgm:t>
        <a:bodyPr/>
        <a:lstStyle/>
        <a:p>
          <a:endParaRPr lang="fr-FR"/>
        </a:p>
      </dgm:t>
    </dgm:pt>
    <dgm:pt modelId="{5E656B6B-1EAA-43CE-9B8F-EBD94D3E9529}" type="sibTrans" cxnId="{BAE0513A-115F-44D9-BE4C-6F9C868AFBE4}">
      <dgm:prSet/>
      <dgm:spPr/>
      <dgm:t>
        <a:bodyPr/>
        <a:lstStyle/>
        <a:p>
          <a:endParaRPr lang="fr-FR"/>
        </a:p>
      </dgm:t>
    </dgm:pt>
    <dgm:pt modelId="{5C939EFB-07AF-4A72-B76C-64A227041007}">
      <dgm:prSet phldrT="[Texte]"/>
      <dgm:spPr/>
      <dgm:t>
        <a:bodyPr/>
        <a:lstStyle/>
        <a:p>
          <a:r>
            <a:rPr lang="fr-FR" dirty="0"/>
            <a:t>Valeur du bénéfice</a:t>
          </a:r>
        </a:p>
      </dgm:t>
    </dgm:pt>
    <dgm:pt modelId="{F62BA532-A64A-45F5-88D5-0B6A260C9187}" type="parTrans" cxnId="{E88F7960-76E1-42F9-BEF8-4F1791FCCD8A}">
      <dgm:prSet/>
      <dgm:spPr/>
      <dgm:t>
        <a:bodyPr/>
        <a:lstStyle/>
        <a:p>
          <a:endParaRPr lang="fr-FR"/>
        </a:p>
      </dgm:t>
    </dgm:pt>
    <dgm:pt modelId="{D78AFAB5-FC98-4321-8CC2-8712F2652530}" type="sibTrans" cxnId="{E88F7960-76E1-42F9-BEF8-4F1791FCCD8A}">
      <dgm:prSet/>
      <dgm:spPr/>
      <dgm:t>
        <a:bodyPr/>
        <a:lstStyle/>
        <a:p>
          <a:endParaRPr lang="fr-FR"/>
        </a:p>
      </dgm:t>
    </dgm:pt>
    <dgm:pt modelId="{558F4D0C-7467-433B-8D6A-C61AD8946C3F}">
      <dgm:prSet phldrT="[Texte]"/>
      <dgm:spPr/>
      <dgm:t>
        <a:bodyPr/>
        <a:lstStyle/>
        <a:p>
          <a:r>
            <a:rPr lang="fr-FR" dirty="0"/>
            <a:t>197,29</a:t>
          </a:r>
        </a:p>
      </dgm:t>
    </dgm:pt>
    <dgm:pt modelId="{3949614A-C72E-46CB-BA54-13F2E0BB05F4}" type="parTrans" cxnId="{938844E9-D81C-4A92-B491-F1DB1643B718}">
      <dgm:prSet/>
      <dgm:spPr/>
      <dgm:t>
        <a:bodyPr/>
        <a:lstStyle/>
        <a:p>
          <a:endParaRPr lang="fr-FR"/>
        </a:p>
      </dgm:t>
    </dgm:pt>
    <dgm:pt modelId="{45A76DAA-0DF1-4297-A943-7E528965347C}" type="sibTrans" cxnId="{938844E9-D81C-4A92-B491-F1DB1643B718}">
      <dgm:prSet/>
      <dgm:spPr/>
      <dgm:t>
        <a:bodyPr/>
        <a:lstStyle/>
        <a:p>
          <a:endParaRPr lang="fr-FR"/>
        </a:p>
      </dgm:t>
    </dgm:pt>
    <dgm:pt modelId="{DE3D7C87-8573-4093-AFE2-BE4817D68E27}" type="pres">
      <dgm:prSet presAssocID="{F5C6FC14-1376-45A6-9BE5-D22E6C2BB163}" presName="linear" presStyleCnt="0">
        <dgm:presLayoutVars>
          <dgm:animLvl val="lvl"/>
          <dgm:resizeHandles val="exact"/>
        </dgm:presLayoutVars>
      </dgm:prSet>
      <dgm:spPr/>
    </dgm:pt>
    <dgm:pt modelId="{53DA0487-B556-4129-9C0E-33A1E135578D}" type="pres">
      <dgm:prSet presAssocID="{0645F73D-FA39-4871-BEAF-6806C301BF6F}" presName="parentText" presStyleLbl="node1" presStyleIdx="0" presStyleCnt="2" custLinFactNeighborX="388" custLinFactNeighborY="-19926">
        <dgm:presLayoutVars>
          <dgm:chMax val="0"/>
          <dgm:bulletEnabled val="1"/>
        </dgm:presLayoutVars>
      </dgm:prSet>
      <dgm:spPr/>
    </dgm:pt>
    <dgm:pt modelId="{A87597E9-CDD5-4132-84B4-4B5D21A8CD2F}" type="pres">
      <dgm:prSet presAssocID="{0645F73D-FA39-4871-BEAF-6806C301BF6F}" presName="childText" presStyleLbl="revTx" presStyleIdx="0" presStyleCnt="2">
        <dgm:presLayoutVars>
          <dgm:bulletEnabled val="1"/>
        </dgm:presLayoutVars>
      </dgm:prSet>
      <dgm:spPr/>
    </dgm:pt>
    <dgm:pt modelId="{09C4FCF1-D787-4D0E-8F50-B9720F884D18}" type="pres">
      <dgm:prSet presAssocID="{5C939EFB-07AF-4A72-B76C-64A2270410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E854BE-7B66-4AD0-8735-580F29CFC4FC}" type="pres">
      <dgm:prSet presAssocID="{5C939EFB-07AF-4A72-B76C-64A2270410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3C8B710-F3BC-4AA0-887C-AD9846B05386}" type="presOf" srcId="{F5C6FC14-1376-45A6-9BE5-D22E6C2BB163}" destId="{DE3D7C87-8573-4093-AFE2-BE4817D68E27}" srcOrd="0" destOrd="0" presId="urn:microsoft.com/office/officeart/2005/8/layout/vList2"/>
    <dgm:cxn modelId="{D7F33F1E-FA0A-4C86-BF25-6211C8D8D388}" type="presOf" srcId="{0645F73D-FA39-4871-BEAF-6806C301BF6F}" destId="{53DA0487-B556-4129-9C0E-33A1E135578D}" srcOrd="0" destOrd="0" presId="urn:microsoft.com/office/officeart/2005/8/layout/vList2"/>
    <dgm:cxn modelId="{BAE0513A-115F-44D9-BE4C-6F9C868AFBE4}" srcId="{0645F73D-FA39-4871-BEAF-6806C301BF6F}" destId="{748D954F-E288-4FAE-9709-61058CCC1F01}" srcOrd="0" destOrd="0" parTransId="{95E6386C-0FE1-46E9-A680-3391BFCA6424}" sibTransId="{5E656B6B-1EAA-43CE-9B8F-EBD94D3E9529}"/>
    <dgm:cxn modelId="{8BD0515C-57BE-4BC9-8DD3-47B2CB117BBF}" type="presOf" srcId="{748D954F-E288-4FAE-9709-61058CCC1F01}" destId="{A87597E9-CDD5-4132-84B4-4B5D21A8CD2F}" srcOrd="0" destOrd="0" presId="urn:microsoft.com/office/officeart/2005/8/layout/vList2"/>
    <dgm:cxn modelId="{E88F7960-76E1-42F9-BEF8-4F1791FCCD8A}" srcId="{F5C6FC14-1376-45A6-9BE5-D22E6C2BB163}" destId="{5C939EFB-07AF-4A72-B76C-64A227041007}" srcOrd="1" destOrd="0" parTransId="{F62BA532-A64A-45F5-88D5-0B6A260C9187}" sibTransId="{D78AFAB5-FC98-4321-8CC2-8712F2652530}"/>
    <dgm:cxn modelId="{C072FC64-CBD9-4227-9C11-7C10C3817F4E}" type="presOf" srcId="{558F4D0C-7467-433B-8D6A-C61AD8946C3F}" destId="{90E854BE-7B66-4AD0-8735-580F29CFC4FC}" srcOrd="0" destOrd="0" presId="urn:microsoft.com/office/officeart/2005/8/layout/vList2"/>
    <dgm:cxn modelId="{A555929C-397B-4372-90DD-143916B267BD}" srcId="{F5C6FC14-1376-45A6-9BE5-D22E6C2BB163}" destId="{0645F73D-FA39-4871-BEAF-6806C301BF6F}" srcOrd="0" destOrd="0" parTransId="{93FC5EA5-FAD5-474C-9213-82BCF2F91945}" sibTransId="{5A122F54-2FBA-43FE-BBD4-3420F1953661}"/>
    <dgm:cxn modelId="{6DB76AE5-EF6A-4F02-8ECA-E9E444DF072E}" type="presOf" srcId="{5C939EFB-07AF-4A72-B76C-64A227041007}" destId="{09C4FCF1-D787-4D0E-8F50-B9720F884D18}" srcOrd="0" destOrd="0" presId="urn:microsoft.com/office/officeart/2005/8/layout/vList2"/>
    <dgm:cxn modelId="{938844E9-D81C-4A92-B491-F1DB1643B718}" srcId="{5C939EFB-07AF-4A72-B76C-64A227041007}" destId="{558F4D0C-7467-433B-8D6A-C61AD8946C3F}" srcOrd="0" destOrd="0" parTransId="{3949614A-C72E-46CB-BA54-13F2E0BB05F4}" sibTransId="{45A76DAA-0DF1-4297-A943-7E528965347C}"/>
    <dgm:cxn modelId="{43897EB2-3E38-4179-B816-2FC0141534DD}" type="presParOf" srcId="{DE3D7C87-8573-4093-AFE2-BE4817D68E27}" destId="{53DA0487-B556-4129-9C0E-33A1E135578D}" srcOrd="0" destOrd="0" presId="urn:microsoft.com/office/officeart/2005/8/layout/vList2"/>
    <dgm:cxn modelId="{C66C3C72-9243-43DB-84AB-ACEAB09A7CCF}" type="presParOf" srcId="{DE3D7C87-8573-4093-AFE2-BE4817D68E27}" destId="{A87597E9-CDD5-4132-84B4-4B5D21A8CD2F}" srcOrd="1" destOrd="0" presId="urn:microsoft.com/office/officeart/2005/8/layout/vList2"/>
    <dgm:cxn modelId="{F2C8C8C7-C0C5-4AB7-9D58-B02A65D8A379}" type="presParOf" srcId="{DE3D7C87-8573-4093-AFE2-BE4817D68E27}" destId="{09C4FCF1-D787-4D0E-8F50-B9720F884D18}" srcOrd="2" destOrd="0" presId="urn:microsoft.com/office/officeart/2005/8/layout/vList2"/>
    <dgm:cxn modelId="{AFEA445E-C466-4F68-9A4D-28D65F1FD18D}" type="presParOf" srcId="{DE3D7C87-8573-4093-AFE2-BE4817D68E27}" destId="{90E854BE-7B66-4AD0-8735-580F29CFC4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B78580-B74E-46A5-9F4F-6A0D3BAA724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48F5D41-BF5B-47A2-A5FB-DD69FC8B9CBE}">
      <dgm:prSet phldrT="[Texte]"/>
      <dgm:spPr/>
      <dgm:t>
        <a:bodyPr/>
        <a:lstStyle/>
        <a:p>
          <a:r>
            <a:rPr lang="fr-FR" dirty="0"/>
            <a:t>Nom de l’action</a:t>
          </a:r>
        </a:p>
      </dgm:t>
    </dgm:pt>
    <dgm:pt modelId="{FF1BB0CA-1AA3-4DDC-A0F8-DE574444CE93}" type="parTrans" cxnId="{41CF693A-3ABF-490B-AE30-588DE1D37124}">
      <dgm:prSet/>
      <dgm:spPr/>
      <dgm:t>
        <a:bodyPr/>
        <a:lstStyle/>
        <a:p>
          <a:endParaRPr lang="fr-FR"/>
        </a:p>
      </dgm:t>
    </dgm:pt>
    <dgm:pt modelId="{8C32EF0D-529B-4B0C-914F-B797A57351C2}" type="sibTrans" cxnId="{41CF693A-3ABF-490B-AE30-588DE1D37124}">
      <dgm:prSet/>
      <dgm:spPr/>
      <dgm:t>
        <a:bodyPr/>
        <a:lstStyle/>
        <a:p>
          <a:endParaRPr lang="fr-FR"/>
        </a:p>
      </dgm:t>
    </dgm:pt>
    <dgm:pt modelId="{749F96C2-92DF-44E4-9FE5-B135C51AA3B3}">
      <dgm:prSet phldrT="[Texte]"/>
      <dgm:spPr/>
      <dgm:t>
        <a:bodyPr/>
        <a:lstStyle/>
        <a:p>
          <a:r>
            <a:rPr lang="fr-FR" dirty="0"/>
            <a:t>Share-PATS</a:t>
          </a:r>
        </a:p>
      </dgm:t>
    </dgm:pt>
    <dgm:pt modelId="{AA71D081-2C7E-4460-A404-97A42553EDD2}" type="parTrans" cxnId="{B6DB64A6-12AD-4D9E-B8C1-287A8D45A1F1}">
      <dgm:prSet/>
      <dgm:spPr/>
      <dgm:t>
        <a:bodyPr/>
        <a:lstStyle/>
        <a:p>
          <a:endParaRPr lang="fr-FR"/>
        </a:p>
      </dgm:t>
    </dgm:pt>
    <dgm:pt modelId="{9B73D09F-84C6-4371-B97B-99F6DCBECA22}" type="sibTrans" cxnId="{B6DB64A6-12AD-4D9E-B8C1-287A8D45A1F1}">
      <dgm:prSet/>
      <dgm:spPr/>
      <dgm:t>
        <a:bodyPr/>
        <a:lstStyle/>
        <a:p>
          <a:endParaRPr lang="fr-FR"/>
        </a:p>
      </dgm:t>
    </dgm:pt>
    <dgm:pt modelId="{15D719DB-D8A7-45B1-BFA2-933273D452AF}">
      <dgm:prSet phldrT="[Texte]"/>
      <dgm:spPr/>
      <dgm:t>
        <a:bodyPr/>
        <a:lstStyle/>
        <a:p>
          <a:r>
            <a:rPr lang="fr-FR" dirty="0"/>
            <a:t>Coût</a:t>
          </a:r>
        </a:p>
      </dgm:t>
    </dgm:pt>
    <dgm:pt modelId="{95AD98FA-B1B5-41A4-9F9D-7712E95911CA}" type="parTrans" cxnId="{A5B1EC20-FA12-4B72-9DBC-9E2089613F3A}">
      <dgm:prSet/>
      <dgm:spPr/>
      <dgm:t>
        <a:bodyPr/>
        <a:lstStyle/>
        <a:p>
          <a:endParaRPr lang="fr-FR"/>
        </a:p>
      </dgm:t>
    </dgm:pt>
    <dgm:pt modelId="{5D0D9B48-8DD1-4BE7-B317-FBEC4CCD3268}" type="sibTrans" cxnId="{A5B1EC20-FA12-4B72-9DBC-9E2089613F3A}">
      <dgm:prSet/>
      <dgm:spPr/>
      <dgm:t>
        <a:bodyPr/>
        <a:lstStyle/>
        <a:p>
          <a:endParaRPr lang="fr-FR"/>
        </a:p>
      </dgm:t>
    </dgm:pt>
    <dgm:pt modelId="{61541F66-1FF3-4523-9A0C-9854F422ACBA}">
      <dgm:prSet phldrT="[Texte]"/>
      <dgm:spPr/>
      <dgm:t>
        <a:bodyPr/>
        <a:lstStyle/>
        <a:p>
          <a:r>
            <a:rPr lang="fr-FR" dirty="0"/>
            <a:t>27,7</a:t>
          </a:r>
        </a:p>
      </dgm:t>
    </dgm:pt>
    <dgm:pt modelId="{434BE37D-F6DE-43DF-A924-C2CBF12FBA68}" type="parTrans" cxnId="{AE4AA016-ABE1-490C-BED4-675755FBC7F5}">
      <dgm:prSet/>
      <dgm:spPr/>
      <dgm:t>
        <a:bodyPr/>
        <a:lstStyle/>
        <a:p>
          <a:endParaRPr lang="fr-FR"/>
        </a:p>
      </dgm:t>
    </dgm:pt>
    <dgm:pt modelId="{80190663-06BB-495B-842D-031EE8DD20BB}" type="sibTrans" cxnId="{AE4AA016-ABE1-490C-BED4-675755FBC7F5}">
      <dgm:prSet/>
      <dgm:spPr/>
      <dgm:t>
        <a:bodyPr/>
        <a:lstStyle/>
        <a:p>
          <a:endParaRPr lang="fr-FR"/>
        </a:p>
      </dgm:t>
    </dgm:pt>
    <dgm:pt modelId="{7400BC5E-46FF-452D-8269-54C95BE8128D}">
      <dgm:prSet phldrT="[Texte]"/>
      <dgm:spPr/>
      <dgm:t>
        <a:bodyPr/>
        <a:lstStyle/>
        <a:p>
          <a:r>
            <a:rPr lang="fr-FR" dirty="0"/>
            <a:t>Profit</a:t>
          </a:r>
        </a:p>
      </dgm:t>
    </dgm:pt>
    <dgm:pt modelId="{4917BA9C-2A24-4FDF-94EA-BB9B46E6EBD0}" type="parTrans" cxnId="{7D2C5D55-B869-4DA8-854C-259B1A7AFB72}">
      <dgm:prSet/>
      <dgm:spPr/>
      <dgm:t>
        <a:bodyPr/>
        <a:lstStyle/>
        <a:p>
          <a:endParaRPr lang="fr-FR"/>
        </a:p>
      </dgm:t>
    </dgm:pt>
    <dgm:pt modelId="{E1A61ED5-9591-420C-8103-E63A1BE555A3}" type="sibTrans" cxnId="{7D2C5D55-B869-4DA8-854C-259B1A7AFB72}">
      <dgm:prSet/>
      <dgm:spPr/>
      <dgm:t>
        <a:bodyPr/>
        <a:lstStyle/>
        <a:p>
          <a:endParaRPr lang="fr-FR"/>
        </a:p>
      </dgm:t>
    </dgm:pt>
    <dgm:pt modelId="{EC8F9645-35B2-411D-81C0-6E3AC8FAF19F}">
      <dgm:prSet phldrT="[Texte]"/>
      <dgm:spPr/>
      <dgm:t>
        <a:bodyPr/>
        <a:lstStyle/>
        <a:p>
          <a:r>
            <a:rPr lang="fr-FR" dirty="0"/>
            <a:t>11,07</a:t>
          </a:r>
        </a:p>
      </dgm:t>
    </dgm:pt>
    <dgm:pt modelId="{6D7C9D6F-C6AF-469C-8A1A-F79FF300807A}" type="parTrans" cxnId="{82EEF972-258D-4BE1-AED9-35DA86EF6DC3}">
      <dgm:prSet/>
      <dgm:spPr/>
      <dgm:t>
        <a:bodyPr/>
        <a:lstStyle/>
        <a:p>
          <a:endParaRPr lang="fr-FR"/>
        </a:p>
      </dgm:t>
    </dgm:pt>
    <dgm:pt modelId="{95F6F7D9-E605-47D8-AB4F-2B7B4A4A6E05}" type="sibTrans" cxnId="{82EEF972-258D-4BE1-AED9-35DA86EF6DC3}">
      <dgm:prSet/>
      <dgm:spPr/>
      <dgm:t>
        <a:bodyPr/>
        <a:lstStyle/>
        <a:p>
          <a:endParaRPr lang="fr-FR"/>
        </a:p>
      </dgm:t>
    </dgm:pt>
    <dgm:pt modelId="{0B04DD88-9967-449B-B5F3-87117EBC537C}">
      <dgm:prSet phldrT="[Texte]"/>
      <dgm:spPr/>
      <dgm:t>
        <a:bodyPr/>
        <a:lstStyle/>
        <a:p>
          <a:r>
            <a:rPr lang="fr-FR" dirty="0"/>
            <a:t>Share-ALIY</a:t>
          </a:r>
        </a:p>
      </dgm:t>
    </dgm:pt>
    <dgm:pt modelId="{6D4C24F5-4ADB-439E-A33E-64C03863F032}" type="parTrans" cxnId="{194165A7-57F1-4B91-8FEA-9D7A1F94B1AA}">
      <dgm:prSet/>
      <dgm:spPr/>
      <dgm:t>
        <a:bodyPr/>
        <a:lstStyle/>
        <a:p>
          <a:endParaRPr lang="fr-FR"/>
        </a:p>
      </dgm:t>
    </dgm:pt>
    <dgm:pt modelId="{4E923EFD-4852-4DC7-8CA9-054926B641EE}" type="sibTrans" cxnId="{194165A7-57F1-4B91-8FEA-9D7A1F94B1AA}">
      <dgm:prSet/>
      <dgm:spPr/>
      <dgm:t>
        <a:bodyPr/>
        <a:lstStyle/>
        <a:p>
          <a:endParaRPr lang="fr-FR"/>
        </a:p>
      </dgm:t>
    </dgm:pt>
    <dgm:pt modelId="{41B547E8-82E8-4211-B68B-A0EF7E4DC59B}">
      <dgm:prSet phldrT="[Texte]"/>
      <dgm:spPr/>
      <dgm:t>
        <a:bodyPr/>
        <a:lstStyle/>
        <a:p>
          <a:r>
            <a:rPr lang="fr-FR" dirty="0"/>
            <a:t>Share-NDKR</a:t>
          </a:r>
        </a:p>
      </dgm:t>
    </dgm:pt>
    <dgm:pt modelId="{7AE74AEC-7CD9-4FED-B5A1-4887EADEBB12}" type="parTrans" cxnId="{00690CC9-292E-497E-8AD2-131F12C8BE23}">
      <dgm:prSet/>
      <dgm:spPr/>
      <dgm:t>
        <a:bodyPr/>
        <a:lstStyle/>
        <a:p>
          <a:endParaRPr lang="fr-FR"/>
        </a:p>
      </dgm:t>
    </dgm:pt>
    <dgm:pt modelId="{0E694F55-DDF7-4059-966D-C32765F6C196}" type="sibTrans" cxnId="{00690CC9-292E-497E-8AD2-131F12C8BE23}">
      <dgm:prSet/>
      <dgm:spPr/>
      <dgm:t>
        <a:bodyPr/>
        <a:lstStyle/>
        <a:p>
          <a:endParaRPr lang="fr-FR"/>
        </a:p>
      </dgm:t>
    </dgm:pt>
    <dgm:pt modelId="{CF8679C8-BB4D-4964-8918-FDEF1B857B13}">
      <dgm:prSet phldrT="[Texte]"/>
      <dgm:spPr/>
      <dgm:t>
        <a:bodyPr/>
        <a:lstStyle/>
        <a:p>
          <a:r>
            <a:rPr lang="fr-FR" dirty="0"/>
            <a:t>Share-PLLK</a:t>
          </a:r>
        </a:p>
      </dgm:t>
    </dgm:pt>
    <dgm:pt modelId="{0FA0C2C4-BEA8-4C85-B93C-3BB851AFDD7B}" type="parTrans" cxnId="{69FD61E3-A96F-42A4-B205-4281DC213D40}">
      <dgm:prSet/>
      <dgm:spPr/>
      <dgm:t>
        <a:bodyPr/>
        <a:lstStyle/>
        <a:p>
          <a:endParaRPr lang="fr-FR"/>
        </a:p>
      </dgm:t>
    </dgm:pt>
    <dgm:pt modelId="{4563FDC9-131C-4A03-B85E-60B960A5D918}" type="sibTrans" cxnId="{69FD61E3-A96F-42A4-B205-4281DC213D40}">
      <dgm:prSet/>
      <dgm:spPr/>
      <dgm:t>
        <a:bodyPr/>
        <a:lstStyle/>
        <a:p>
          <a:endParaRPr lang="fr-FR"/>
        </a:p>
      </dgm:t>
    </dgm:pt>
    <dgm:pt modelId="{F36F63DC-CC74-446F-8BE4-7C42E00649F3}">
      <dgm:prSet phldrT="[Texte]"/>
      <dgm:spPr/>
      <dgm:t>
        <a:bodyPr/>
        <a:lstStyle/>
        <a:p>
          <a:r>
            <a:rPr lang="fr-FR" dirty="0"/>
            <a:t>Share-FWBE</a:t>
          </a:r>
        </a:p>
      </dgm:t>
    </dgm:pt>
    <dgm:pt modelId="{3D1EFEEC-CCCE-48F5-8A46-FB3A66398833}" type="parTrans" cxnId="{D2D663E5-0B80-48DC-B53F-03DAB3901052}">
      <dgm:prSet/>
      <dgm:spPr/>
      <dgm:t>
        <a:bodyPr/>
        <a:lstStyle/>
        <a:p>
          <a:endParaRPr lang="fr-FR"/>
        </a:p>
      </dgm:t>
    </dgm:pt>
    <dgm:pt modelId="{9C5A6A4D-B64A-4FA8-A9F3-D33D9FDC8FEC}" type="sibTrans" cxnId="{D2D663E5-0B80-48DC-B53F-03DAB3901052}">
      <dgm:prSet/>
      <dgm:spPr/>
      <dgm:t>
        <a:bodyPr/>
        <a:lstStyle/>
        <a:p>
          <a:endParaRPr lang="fr-FR"/>
        </a:p>
      </dgm:t>
    </dgm:pt>
    <dgm:pt modelId="{F1D8AE8E-C508-435B-B28B-FF55CC5B74E2}">
      <dgm:prSet phldrT="[Texte]"/>
      <dgm:spPr/>
      <dgm:t>
        <a:bodyPr/>
        <a:lstStyle/>
        <a:p>
          <a:r>
            <a:rPr lang="fr-FR" dirty="0"/>
            <a:t>Share-LFXB</a:t>
          </a:r>
        </a:p>
      </dgm:t>
    </dgm:pt>
    <dgm:pt modelId="{F7D2C570-ACE3-45E9-A705-8C764B98EF6F}" type="parTrans" cxnId="{878E7606-223B-4731-A2E4-EE94B5EC26AB}">
      <dgm:prSet/>
      <dgm:spPr/>
      <dgm:t>
        <a:bodyPr/>
        <a:lstStyle/>
        <a:p>
          <a:endParaRPr lang="fr-FR"/>
        </a:p>
      </dgm:t>
    </dgm:pt>
    <dgm:pt modelId="{AB3832A3-DB7C-4FF9-BE14-5272129AA228}" type="sibTrans" cxnId="{878E7606-223B-4731-A2E4-EE94B5EC26AB}">
      <dgm:prSet/>
      <dgm:spPr/>
      <dgm:t>
        <a:bodyPr/>
        <a:lstStyle/>
        <a:p>
          <a:endParaRPr lang="fr-FR"/>
        </a:p>
      </dgm:t>
    </dgm:pt>
    <dgm:pt modelId="{2E7AD3E3-188D-4EDF-8516-D355AA234FF5}">
      <dgm:prSet phldrT="[Texte]"/>
      <dgm:spPr/>
      <dgm:t>
        <a:bodyPr/>
        <a:lstStyle/>
        <a:p>
          <a:r>
            <a:rPr lang="fr-FR" dirty="0"/>
            <a:t>Share-ZOFA</a:t>
          </a:r>
        </a:p>
      </dgm:t>
    </dgm:pt>
    <dgm:pt modelId="{58219292-F09E-40BE-B983-20114347E1F8}" type="parTrans" cxnId="{2E41029F-C220-443A-8A24-D72E5043A9A4}">
      <dgm:prSet/>
      <dgm:spPr/>
      <dgm:t>
        <a:bodyPr/>
        <a:lstStyle/>
        <a:p>
          <a:endParaRPr lang="fr-FR"/>
        </a:p>
      </dgm:t>
    </dgm:pt>
    <dgm:pt modelId="{5B0AED47-0CDB-4764-A873-5574596B0646}" type="sibTrans" cxnId="{2E41029F-C220-443A-8A24-D72E5043A9A4}">
      <dgm:prSet/>
      <dgm:spPr/>
      <dgm:t>
        <a:bodyPr/>
        <a:lstStyle/>
        <a:p>
          <a:endParaRPr lang="fr-FR"/>
        </a:p>
      </dgm:t>
    </dgm:pt>
    <dgm:pt modelId="{5B6A043E-F739-46E8-AABB-AC6DA1A38590}">
      <dgm:prSet phldrT="[Texte]"/>
      <dgm:spPr/>
      <dgm:t>
        <a:bodyPr/>
        <a:lstStyle/>
        <a:p>
          <a:r>
            <a:rPr lang="fr-FR" dirty="0"/>
            <a:t>Share-ANFX</a:t>
          </a:r>
        </a:p>
      </dgm:t>
    </dgm:pt>
    <dgm:pt modelId="{5FBE3CC7-C36C-446D-8F19-C9E3F59C48FE}" type="parTrans" cxnId="{034BD1CD-5073-4672-90FA-9640F2D36521}">
      <dgm:prSet/>
      <dgm:spPr/>
      <dgm:t>
        <a:bodyPr/>
        <a:lstStyle/>
        <a:p>
          <a:endParaRPr lang="fr-FR"/>
        </a:p>
      </dgm:t>
    </dgm:pt>
    <dgm:pt modelId="{37D71568-6691-4C7D-9D49-7B43CC91CB32}" type="sibTrans" cxnId="{034BD1CD-5073-4672-90FA-9640F2D36521}">
      <dgm:prSet/>
      <dgm:spPr/>
      <dgm:t>
        <a:bodyPr/>
        <a:lstStyle/>
        <a:p>
          <a:endParaRPr lang="fr-FR"/>
        </a:p>
      </dgm:t>
    </dgm:pt>
    <dgm:pt modelId="{4F8D7535-3BAB-4BC0-AC3B-EFAD57AD4298}">
      <dgm:prSet phldrT="[Texte]"/>
      <dgm:spPr/>
      <dgm:t>
        <a:bodyPr/>
        <a:lstStyle/>
        <a:p>
          <a:r>
            <a:rPr lang="fr-FR" dirty="0"/>
            <a:t>Share-FAPS</a:t>
          </a:r>
        </a:p>
      </dgm:t>
    </dgm:pt>
    <dgm:pt modelId="{F0EF8908-10CA-4B30-A388-61326841814E}" type="parTrans" cxnId="{7F3837E7-BD09-403F-B3B3-77DF45A48E04}">
      <dgm:prSet/>
      <dgm:spPr/>
      <dgm:t>
        <a:bodyPr/>
        <a:lstStyle/>
        <a:p>
          <a:endParaRPr lang="fr-FR"/>
        </a:p>
      </dgm:t>
    </dgm:pt>
    <dgm:pt modelId="{D3F70DAB-D1D7-4484-BD2B-4EC3093CC799}" type="sibTrans" cxnId="{7F3837E7-BD09-403F-B3B3-77DF45A48E04}">
      <dgm:prSet/>
      <dgm:spPr/>
      <dgm:t>
        <a:bodyPr/>
        <a:lstStyle/>
        <a:p>
          <a:endParaRPr lang="fr-FR"/>
        </a:p>
      </dgm:t>
    </dgm:pt>
    <dgm:pt modelId="{50CBB6C7-F3E0-4391-AB65-56C7BA066E9F}">
      <dgm:prSet phldrT="[Texte]"/>
      <dgm:spPr/>
      <dgm:t>
        <a:bodyPr/>
        <a:lstStyle/>
        <a:p>
          <a:r>
            <a:rPr lang="fr-FR" dirty="0"/>
            <a:t>Share-XQII</a:t>
          </a:r>
        </a:p>
      </dgm:t>
    </dgm:pt>
    <dgm:pt modelId="{C04A78FB-6DBF-40E8-AE60-24938AD637FD}" type="parTrans" cxnId="{D321270C-8338-421C-8340-F95FD6DCB3ED}">
      <dgm:prSet/>
      <dgm:spPr/>
      <dgm:t>
        <a:bodyPr/>
        <a:lstStyle/>
        <a:p>
          <a:endParaRPr lang="fr-FR"/>
        </a:p>
      </dgm:t>
    </dgm:pt>
    <dgm:pt modelId="{46DD2EEA-3164-47F5-AA0E-67CBB5B6AAAC}" type="sibTrans" cxnId="{D321270C-8338-421C-8340-F95FD6DCB3ED}">
      <dgm:prSet/>
      <dgm:spPr/>
      <dgm:t>
        <a:bodyPr/>
        <a:lstStyle/>
        <a:p>
          <a:endParaRPr lang="fr-FR"/>
        </a:p>
      </dgm:t>
    </dgm:pt>
    <dgm:pt modelId="{25E432B9-3B6D-4C61-8F1B-A6D86EDFD460}">
      <dgm:prSet phldrT="[Texte]"/>
      <dgm:spPr/>
      <dgm:t>
        <a:bodyPr/>
        <a:lstStyle/>
        <a:p>
          <a:r>
            <a:rPr lang="fr-FR" dirty="0"/>
            <a:t>Share-ECAQ</a:t>
          </a:r>
        </a:p>
      </dgm:t>
    </dgm:pt>
    <dgm:pt modelId="{D4494266-699D-4543-A125-BC78BF2A61EE}" type="parTrans" cxnId="{701C463F-0B1A-4D57-94FC-C3DA0ADB2154}">
      <dgm:prSet/>
      <dgm:spPr/>
      <dgm:t>
        <a:bodyPr/>
        <a:lstStyle/>
        <a:p>
          <a:endParaRPr lang="fr-FR"/>
        </a:p>
      </dgm:t>
    </dgm:pt>
    <dgm:pt modelId="{11400851-0FDA-4BF0-A3CF-C6664BFBFFF6}" type="sibTrans" cxnId="{701C463F-0B1A-4D57-94FC-C3DA0ADB2154}">
      <dgm:prSet/>
      <dgm:spPr/>
      <dgm:t>
        <a:bodyPr/>
        <a:lstStyle/>
        <a:p>
          <a:endParaRPr lang="fr-FR"/>
        </a:p>
      </dgm:t>
    </dgm:pt>
    <dgm:pt modelId="{FEC96694-A5CD-48AC-A9B8-61E443639BC7}">
      <dgm:prSet phldrT="[Texte]"/>
      <dgm:spPr/>
      <dgm:t>
        <a:bodyPr/>
        <a:lstStyle/>
        <a:p>
          <a:r>
            <a:rPr lang="fr-FR" dirty="0"/>
            <a:t>Share-JGTW</a:t>
          </a:r>
        </a:p>
      </dgm:t>
    </dgm:pt>
    <dgm:pt modelId="{C9C78F8B-9B45-4EFA-B5F4-A0A49EC54BD8}" type="parTrans" cxnId="{4C9BE66C-4473-49F1-B4DA-4A39AD4F4201}">
      <dgm:prSet/>
      <dgm:spPr/>
      <dgm:t>
        <a:bodyPr/>
        <a:lstStyle/>
        <a:p>
          <a:endParaRPr lang="fr-FR"/>
        </a:p>
      </dgm:t>
    </dgm:pt>
    <dgm:pt modelId="{FF8F6E14-76CE-4738-AD41-E373350A51FA}" type="sibTrans" cxnId="{4C9BE66C-4473-49F1-B4DA-4A39AD4F4201}">
      <dgm:prSet/>
      <dgm:spPr/>
      <dgm:t>
        <a:bodyPr/>
        <a:lstStyle/>
        <a:p>
          <a:endParaRPr lang="fr-FR"/>
        </a:p>
      </dgm:t>
    </dgm:pt>
    <dgm:pt modelId="{2BEF7195-E481-4256-8B8C-594C4EBFDEF1}">
      <dgm:prSet phldrT="[Texte]"/>
      <dgm:spPr/>
      <dgm:t>
        <a:bodyPr/>
        <a:lstStyle/>
        <a:p>
          <a:r>
            <a:rPr lang="fr-FR" dirty="0"/>
            <a:t>Share-IXCI</a:t>
          </a:r>
        </a:p>
      </dgm:t>
    </dgm:pt>
    <dgm:pt modelId="{CBB3A850-692B-4211-AC7D-172BB1C53391}" type="parTrans" cxnId="{B2A21DD4-A70F-401D-BC3D-0CAE12C4FEBE}">
      <dgm:prSet/>
      <dgm:spPr/>
      <dgm:t>
        <a:bodyPr/>
        <a:lstStyle/>
        <a:p>
          <a:endParaRPr lang="fr-FR"/>
        </a:p>
      </dgm:t>
    </dgm:pt>
    <dgm:pt modelId="{F9084EEA-FE08-4C19-AC70-5B1097644AF4}" type="sibTrans" cxnId="{B2A21DD4-A70F-401D-BC3D-0CAE12C4FEBE}">
      <dgm:prSet/>
      <dgm:spPr/>
      <dgm:t>
        <a:bodyPr/>
        <a:lstStyle/>
        <a:p>
          <a:endParaRPr lang="fr-FR"/>
        </a:p>
      </dgm:t>
    </dgm:pt>
    <dgm:pt modelId="{467142F8-9F8D-438D-956C-BAAF4CA24696}">
      <dgm:prSet phldrT="[Texte]"/>
      <dgm:spPr/>
      <dgm:t>
        <a:bodyPr/>
        <a:lstStyle/>
        <a:p>
          <a:r>
            <a:rPr lang="fr-FR" dirty="0"/>
            <a:t>Share-DWSK</a:t>
          </a:r>
        </a:p>
      </dgm:t>
    </dgm:pt>
    <dgm:pt modelId="{CF6205E3-AA27-4EC9-BB37-4C93A8C2D7CF}" type="parTrans" cxnId="{E4B367A6-6B08-4D09-B87A-1B63FBD45D02}">
      <dgm:prSet/>
      <dgm:spPr/>
      <dgm:t>
        <a:bodyPr/>
        <a:lstStyle/>
        <a:p>
          <a:endParaRPr lang="fr-FR"/>
        </a:p>
      </dgm:t>
    </dgm:pt>
    <dgm:pt modelId="{F67A00C3-B953-468F-9CB9-A14ACA763C4A}" type="sibTrans" cxnId="{E4B367A6-6B08-4D09-B87A-1B63FBD45D02}">
      <dgm:prSet/>
      <dgm:spPr/>
      <dgm:t>
        <a:bodyPr/>
        <a:lstStyle/>
        <a:p>
          <a:endParaRPr lang="fr-FR"/>
        </a:p>
      </dgm:t>
    </dgm:pt>
    <dgm:pt modelId="{417D5B07-A314-4B85-84D3-502491C92208}">
      <dgm:prSet phldrT="[Texte]"/>
      <dgm:spPr/>
      <dgm:t>
        <a:bodyPr/>
        <a:lstStyle/>
        <a:p>
          <a:r>
            <a:rPr lang="fr-FR" dirty="0"/>
            <a:t>Share-ROOM</a:t>
          </a:r>
        </a:p>
      </dgm:t>
    </dgm:pt>
    <dgm:pt modelId="{42964A8C-7F83-4779-8AB2-982556144D27}" type="parTrans" cxnId="{3F6BF81D-362B-4741-A11D-F17D972FC23E}">
      <dgm:prSet/>
      <dgm:spPr/>
      <dgm:t>
        <a:bodyPr/>
        <a:lstStyle/>
        <a:p>
          <a:endParaRPr lang="fr-FR"/>
        </a:p>
      </dgm:t>
    </dgm:pt>
    <dgm:pt modelId="{C5933780-92E4-4E8A-8BDB-7347BFD4A902}" type="sibTrans" cxnId="{3F6BF81D-362B-4741-A11D-F17D972FC23E}">
      <dgm:prSet/>
      <dgm:spPr/>
      <dgm:t>
        <a:bodyPr/>
        <a:lstStyle/>
        <a:p>
          <a:endParaRPr lang="fr-FR"/>
        </a:p>
      </dgm:t>
    </dgm:pt>
    <dgm:pt modelId="{DAA3417D-BFAF-4321-B099-7B84D934841A}">
      <dgm:prSet phldrT="[Texte]"/>
      <dgm:spPr/>
      <dgm:t>
        <a:bodyPr/>
        <a:lstStyle/>
        <a:p>
          <a:r>
            <a:rPr lang="fr-FR" dirty="0"/>
            <a:t>Share-YFVZ</a:t>
          </a:r>
        </a:p>
      </dgm:t>
    </dgm:pt>
    <dgm:pt modelId="{22FD1B72-6775-4291-8CAA-6BF81CE870D0}" type="parTrans" cxnId="{01F7AD30-0D21-4DE9-88E0-488B43E0BA4A}">
      <dgm:prSet/>
      <dgm:spPr/>
      <dgm:t>
        <a:bodyPr/>
        <a:lstStyle/>
        <a:p>
          <a:endParaRPr lang="fr-FR"/>
        </a:p>
      </dgm:t>
    </dgm:pt>
    <dgm:pt modelId="{AB2E2A81-4BCD-4414-9FCD-1667F8E8F932}" type="sibTrans" cxnId="{01F7AD30-0D21-4DE9-88E0-488B43E0BA4A}">
      <dgm:prSet/>
      <dgm:spPr/>
      <dgm:t>
        <a:bodyPr/>
        <a:lstStyle/>
        <a:p>
          <a:endParaRPr lang="fr-FR"/>
        </a:p>
      </dgm:t>
    </dgm:pt>
    <dgm:pt modelId="{27E1CCF3-D068-4184-8E4A-9409D68F6A1E}">
      <dgm:prSet phldrT="[Texte]"/>
      <dgm:spPr/>
      <dgm:t>
        <a:bodyPr/>
        <a:lstStyle/>
        <a:p>
          <a:r>
            <a:rPr lang="fr-FR" dirty="0"/>
            <a:t>Share-VCAX</a:t>
          </a:r>
        </a:p>
      </dgm:t>
    </dgm:pt>
    <dgm:pt modelId="{C39F0E21-549B-43E0-8132-6217B5AC4819}" type="parTrans" cxnId="{0D2A753B-E313-4E89-9D58-E7EE4013B90C}">
      <dgm:prSet/>
      <dgm:spPr/>
      <dgm:t>
        <a:bodyPr/>
        <a:lstStyle/>
        <a:p>
          <a:endParaRPr lang="fr-FR"/>
        </a:p>
      </dgm:t>
    </dgm:pt>
    <dgm:pt modelId="{77CEB3C4-6CD2-4643-848B-847F99E8A161}" type="sibTrans" cxnId="{0D2A753B-E313-4E89-9D58-E7EE4013B90C}">
      <dgm:prSet/>
      <dgm:spPr/>
      <dgm:t>
        <a:bodyPr/>
        <a:lstStyle/>
        <a:p>
          <a:endParaRPr lang="fr-FR"/>
        </a:p>
      </dgm:t>
    </dgm:pt>
    <dgm:pt modelId="{831A47C3-8705-4E6C-BE89-E199497AB5CB}">
      <dgm:prSet phldrT="[Texte]"/>
      <dgm:spPr/>
      <dgm:t>
        <a:bodyPr/>
        <a:lstStyle/>
        <a:p>
          <a:r>
            <a:rPr lang="fr-FR" dirty="0"/>
            <a:t>29,08</a:t>
          </a:r>
        </a:p>
      </dgm:t>
    </dgm:pt>
    <dgm:pt modelId="{A1E03129-0002-4D5C-8FC2-6DEEA37FB04C}" type="parTrans" cxnId="{20B76A93-D37E-4EEB-9C1D-8FB3DEBD121F}">
      <dgm:prSet/>
      <dgm:spPr/>
      <dgm:t>
        <a:bodyPr/>
        <a:lstStyle/>
        <a:p>
          <a:endParaRPr lang="fr-FR"/>
        </a:p>
      </dgm:t>
    </dgm:pt>
    <dgm:pt modelId="{D233F833-AA8D-4D86-B9DA-1491468E2BB5}" type="sibTrans" cxnId="{20B76A93-D37E-4EEB-9C1D-8FB3DEBD121F}">
      <dgm:prSet/>
      <dgm:spPr/>
      <dgm:t>
        <a:bodyPr/>
        <a:lstStyle/>
        <a:p>
          <a:endParaRPr lang="fr-FR"/>
        </a:p>
      </dgm:t>
    </dgm:pt>
    <dgm:pt modelId="{189443A3-E5C5-4F1A-9DC8-59655203F2E2}">
      <dgm:prSet phldrT="[Texte]"/>
      <dgm:spPr/>
      <dgm:t>
        <a:bodyPr/>
        <a:lstStyle/>
        <a:p>
          <a:r>
            <a:rPr lang="fr-FR" dirty="0"/>
            <a:t>33,06</a:t>
          </a:r>
        </a:p>
      </dgm:t>
    </dgm:pt>
    <dgm:pt modelId="{FC46E2E5-829D-4910-8216-6AFCDF4FC607}" type="parTrans" cxnId="{807250AE-6C7D-49B9-8826-F7DE3E459314}">
      <dgm:prSet/>
      <dgm:spPr/>
      <dgm:t>
        <a:bodyPr/>
        <a:lstStyle/>
        <a:p>
          <a:endParaRPr lang="fr-FR"/>
        </a:p>
      </dgm:t>
    </dgm:pt>
    <dgm:pt modelId="{9CBEEA25-0675-444E-9257-E4F3A581626B}" type="sibTrans" cxnId="{807250AE-6C7D-49B9-8826-F7DE3E459314}">
      <dgm:prSet/>
      <dgm:spPr/>
      <dgm:t>
        <a:bodyPr/>
        <a:lstStyle/>
        <a:p>
          <a:endParaRPr lang="fr-FR"/>
        </a:p>
      </dgm:t>
    </dgm:pt>
    <dgm:pt modelId="{B4D52A39-628F-4FB9-A6DD-7F8986A79CEC}">
      <dgm:prSet phldrT="[Texte]"/>
      <dgm:spPr/>
      <dgm:t>
        <a:bodyPr/>
        <a:lstStyle/>
        <a:p>
          <a:r>
            <a:rPr lang="fr-FR" dirty="0"/>
            <a:t>19,94</a:t>
          </a:r>
        </a:p>
      </dgm:t>
    </dgm:pt>
    <dgm:pt modelId="{0766E537-FADB-4D35-917E-7544D7C8C0BD}" type="parTrans" cxnId="{65C47656-3DE0-4EEB-A8FB-E5F2A0765FF2}">
      <dgm:prSet/>
      <dgm:spPr/>
      <dgm:t>
        <a:bodyPr/>
        <a:lstStyle/>
        <a:p>
          <a:endParaRPr lang="fr-FR"/>
        </a:p>
      </dgm:t>
    </dgm:pt>
    <dgm:pt modelId="{2369AAED-C837-4AD3-B763-DA6EE18A3F85}" type="sibTrans" cxnId="{65C47656-3DE0-4EEB-A8FB-E5F2A0765FF2}">
      <dgm:prSet/>
      <dgm:spPr/>
      <dgm:t>
        <a:bodyPr/>
        <a:lstStyle/>
        <a:p>
          <a:endParaRPr lang="fr-FR"/>
        </a:p>
      </dgm:t>
    </dgm:pt>
    <dgm:pt modelId="{56EF1E3B-8D1C-45AD-9E96-50B795A6FDD7}">
      <dgm:prSet phldrT="[Texte]"/>
      <dgm:spPr/>
      <dgm:t>
        <a:bodyPr/>
        <a:lstStyle/>
        <a:p>
          <a:r>
            <a:rPr lang="fr-FR" dirty="0"/>
            <a:t>18,31</a:t>
          </a:r>
        </a:p>
      </dgm:t>
    </dgm:pt>
    <dgm:pt modelId="{7022518E-EE25-4159-9F75-7BBCB2A44EE2}" type="parTrans" cxnId="{9ED01DEB-AD7D-47B8-99AC-445BA649F599}">
      <dgm:prSet/>
      <dgm:spPr/>
      <dgm:t>
        <a:bodyPr/>
        <a:lstStyle/>
        <a:p>
          <a:endParaRPr lang="fr-FR"/>
        </a:p>
      </dgm:t>
    </dgm:pt>
    <dgm:pt modelId="{D49AE849-5493-4324-A0F7-66CDF0E64E2D}" type="sibTrans" cxnId="{9ED01DEB-AD7D-47B8-99AC-445BA649F599}">
      <dgm:prSet/>
      <dgm:spPr/>
      <dgm:t>
        <a:bodyPr/>
        <a:lstStyle/>
        <a:p>
          <a:endParaRPr lang="fr-FR"/>
        </a:p>
      </dgm:t>
    </dgm:pt>
    <dgm:pt modelId="{2C74A124-27E2-4306-B5F7-2B8CE2D37DE1}">
      <dgm:prSet phldrT="[Texte]"/>
      <dgm:spPr/>
      <dgm:t>
        <a:bodyPr/>
        <a:lstStyle/>
        <a:p>
          <a:r>
            <a:rPr lang="fr-FR" dirty="0"/>
            <a:t>14,83</a:t>
          </a:r>
        </a:p>
      </dgm:t>
    </dgm:pt>
    <dgm:pt modelId="{DE23807B-0D1D-41F1-9DE2-9141BA4DE6EB}" type="parTrans" cxnId="{16CFF77E-126E-43C4-A020-071070C69171}">
      <dgm:prSet/>
      <dgm:spPr/>
      <dgm:t>
        <a:bodyPr/>
        <a:lstStyle/>
        <a:p>
          <a:endParaRPr lang="fr-FR"/>
        </a:p>
      </dgm:t>
    </dgm:pt>
    <dgm:pt modelId="{D29DEEF1-DB54-4D25-974D-C6F10A6329C0}" type="sibTrans" cxnId="{16CFF77E-126E-43C4-A020-071070C69171}">
      <dgm:prSet/>
      <dgm:spPr/>
      <dgm:t>
        <a:bodyPr/>
        <a:lstStyle/>
        <a:p>
          <a:endParaRPr lang="fr-FR"/>
        </a:p>
      </dgm:t>
    </dgm:pt>
    <dgm:pt modelId="{E951071E-A98A-46AB-ABAF-22F4C2E816FF}">
      <dgm:prSet phldrT="[Texte]"/>
      <dgm:spPr/>
      <dgm:t>
        <a:bodyPr/>
        <a:lstStyle/>
        <a:p>
          <a:r>
            <a:rPr lang="fr-FR" dirty="0"/>
            <a:t>25,32</a:t>
          </a:r>
        </a:p>
      </dgm:t>
    </dgm:pt>
    <dgm:pt modelId="{54ABEB6D-CB63-49FC-80D4-B9AED6D82799}" type="parTrans" cxnId="{5C96BF77-C3DD-450F-A45F-82BE53605DEA}">
      <dgm:prSet/>
      <dgm:spPr/>
      <dgm:t>
        <a:bodyPr/>
        <a:lstStyle/>
        <a:p>
          <a:endParaRPr lang="fr-FR"/>
        </a:p>
      </dgm:t>
    </dgm:pt>
    <dgm:pt modelId="{3C0369F2-7F99-40E6-A723-F65A566E473F}" type="sibTrans" cxnId="{5C96BF77-C3DD-450F-A45F-82BE53605DEA}">
      <dgm:prSet/>
      <dgm:spPr/>
      <dgm:t>
        <a:bodyPr/>
        <a:lstStyle/>
        <a:p>
          <a:endParaRPr lang="fr-FR"/>
        </a:p>
      </dgm:t>
    </dgm:pt>
    <dgm:pt modelId="{A1ACC03B-5B5E-460E-A40E-34A5B184E77A}">
      <dgm:prSet phldrT="[Texte]"/>
      <dgm:spPr/>
      <dgm:t>
        <a:bodyPr/>
        <a:lstStyle/>
        <a:p>
          <a:r>
            <a:rPr lang="fr-FR" dirty="0"/>
            <a:t>38,55</a:t>
          </a:r>
        </a:p>
      </dgm:t>
    </dgm:pt>
    <dgm:pt modelId="{A5EE7BCD-9837-4A02-90E9-0D1527B6D4EF}" type="parTrans" cxnId="{03D32384-4D91-4BD9-9F72-B415C77A9D64}">
      <dgm:prSet/>
      <dgm:spPr/>
      <dgm:t>
        <a:bodyPr/>
        <a:lstStyle/>
        <a:p>
          <a:endParaRPr lang="fr-FR"/>
        </a:p>
      </dgm:t>
    </dgm:pt>
    <dgm:pt modelId="{DF243958-CF36-413A-8331-67EDFA797A10}" type="sibTrans" cxnId="{03D32384-4D91-4BD9-9F72-B415C77A9D64}">
      <dgm:prSet/>
      <dgm:spPr/>
      <dgm:t>
        <a:bodyPr/>
        <a:lstStyle/>
        <a:p>
          <a:endParaRPr lang="fr-FR"/>
        </a:p>
      </dgm:t>
    </dgm:pt>
    <dgm:pt modelId="{1EBDF5F8-23A8-46C2-80F9-9687CCF20BC2}">
      <dgm:prSet phldrT="[Texte]"/>
      <dgm:spPr/>
      <dgm:t>
        <a:bodyPr/>
        <a:lstStyle/>
        <a:p>
          <a:r>
            <a:rPr lang="fr-FR" dirty="0"/>
            <a:t>32,57</a:t>
          </a:r>
        </a:p>
      </dgm:t>
    </dgm:pt>
    <dgm:pt modelId="{0F0F9C34-ACBE-49B5-AFA7-16A91DFA5193}" type="parTrans" cxnId="{3616EECA-B017-410F-B5C7-8F15E13C9810}">
      <dgm:prSet/>
      <dgm:spPr/>
      <dgm:t>
        <a:bodyPr/>
        <a:lstStyle/>
        <a:p>
          <a:endParaRPr lang="fr-FR"/>
        </a:p>
      </dgm:t>
    </dgm:pt>
    <dgm:pt modelId="{26F3B210-C0E0-4D6D-A03E-29B514B05D39}" type="sibTrans" cxnId="{3616EECA-B017-410F-B5C7-8F15E13C9810}">
      <dgm:prSet/>
      <dgm:spPr/>
      <dgm:t>
        <a:bodyPr/>
        <a:lstStyle/>
        <a:p>
          <a:endParaRPr lang="fr-FR"/>
        </a:p>
      </dgm:t>
    </dgm:pt>
    <dgm:pt modelId="{68B524F4-FFCA-422B-A23C-A1C51D886086}">
      <dgm:prSet phldrT="[Texte]"/>
      <dgm:spPr/>
      <dgm:t>
        <a:bodyPr/>
        <a:lstStyle/>
        <a:p>
          <a:r>
            <a:rPr lang="fr-FR" dirty="0"/>
            <a:t>13,42</a:t>
          </a:r>
        </a:p>
      </dgm:t>
    </dgm:pt>
    <dgm:pt modelId="{6AA7E321-5D54-4D8D-AAC3-B067EA0343A2}" type="parTrans" cxnId="{9431CF01-D724-49FA-9FB2-74C157CEB1C1}">
      <dgm:prSet/>
      <dgm:spPr/>
      <dgm:t>
        <a:bodyPr/>
        <a:lstStyle/>
        <a:p>
          <a:endParaRPr lang="fr-FR"/>
        </a:p>
      </dgm:t>
    </dgm:pt>
    <dgm:pt modelId="{92F9BA5B-9D01-48A4-9C75-8E7DA5135EBE}" type="sibTrans" cxnId="{9431CF01-D724-49FA-9FB2-74C157CEB1C1}">
      <dgm:prSet/>
      <dgm:spPr/>
      <dgm:t>
        <a:bodyPr/>
        <a:lstStyle/>
        <a:p>
          <a:endParaRPr lang="fr-FR"/>
        </a:p>
      </dgm:t>
    </dgm:pt>
    <dgm:pt modelId="{A1317739-FFA7-46A7-A7C7-2618788AF5F5}">
      <dgm:prSet phldrT="[Texte]"/>
      <dgm:spPr/>
      <dgm:t>
        <a:bodyPr/>
        <a:lstStyle/>
        <a:p>
          <a:r>
            <a:rPr lang="fr-FR" dirty="0"/>
            <a:t>31,66</a:t>
          </a:r>
        </a:p>
      </dgm:t>
    </dgm:pt>
    <dgm:pt modelId="{1C2AC8DB-1525-48E1-B6D1-61B9B9D1C27E}" type="parTrans" cxnId="{33A68CEC-2F0C-45BA-B813-9E36A406156A}">
      <dgm:prSet/>
      <dgm:spPr/>
      <dgm:t>
        <a:bodyPr/>
        <a:lstStyle/>
        <a:p>
          <a:endParaRPr lang="fr-FR"/>
        </a:p>
      </dgm:t>
    </dgm:pt>
    <dgm:pt modelId="{A71BA851-E568-44B0-A37B-99D6BC7ED370}" type="sibTrans" cxnId="{33A68CEC-2F0C-45BA-B813-9E36A406156A}">
      <dgm:prSet/>
      <dgm:spPr/>
      <dgm:t>
        <a:bodyPr/>
        <a:lstStyle/>
        <a:p>
          <a:endParaRPr lang="fr-FR"/>
        </a:p>
      </dgm:t>
    </dgm:pt>
    <dgm:pt modelId="{C6E3C388-485A-410A-B7DB-4759F87925B8}">
      <dgm:prSet phldrT="[Texte]"/>
      <dgm:spPr/>
      <dgm:t>
        <a:bodyPr/>
        <a:lstStyle/>
        <a:p>
          <a:r>
            <a:rPr lang="fr-FR" dirty="0"/>
            <a:t>35,29</a:t>
          </a:r>
        </a:p>
      </dgm:t>
    </dgm:pt>
    <dgm:pt modelId="{AA716BD3-591F-4CED-A7C7-D6F8B6875DAF}" type="parTrans" cxnId="{F44ED896-3D08-48D9-951D-7B0A33E9BF1B}">
      <dgm:prSet/>
      <dgm:spPr/>
      <dgm:t>
        <a:bodyPr/>
        <a:lstStyle/>
        <a:p>
          <a:endParaRPr lang="fr-FR"/>
        </a:p>
      </dgm:t>
    </dgm:pt>
    <dgm:pt modelId="{A32C6842-8AAC-4347-8762-94D0A0160C62}" type="sibTrans" cxnId="{F44ED896-3D08-48D9-951D-7B0A33E9BF1B}">
      <dgm:prSet/>
      <dgm:spPr/>
      <dgm:t>
        <a:bodyPr/>
        <a:lstStyle/>
        <a:p>
          <a:endParaRPr lang="fr-FR"/>
        </a:p>
      </dgm:t>
    </dgm:pt>
    <dgm:pt modelId="{0B6D33FD-2D84-466E-87A1-6CA261446865}">
      <dgm:prSet phldrT="[Texte]"/>
      <dgm:spPr/>
      <dgm:t>
        <a:bodyPr/>
        <a:lstStyle/>
        <a:p>
          <a:r>
            <a:rPr lang="fr-FR" dirty="0"/>
            <a:t>26,32</a:t>
          </a:r>
        </a:p>
      </dgm:t>
    </dgm:pt>
    <dgm:pt modelId="{19A05528-9B0C-4349-9B6E-0F360BBB6C48}" type="parTrans" cxnId="{A14F730A-3955-4219-9685-0BB83515B5E2}">
      <dgm:prSet/>
      <dgm:spPr/>
      <dgm:t>
        <a:bodyPr/>
        <a:lstStyle/>
        <a:p>
          <a:endParaRPr lang="fr-FR"/>
        </a:p>
      </dgm:t>
    </dgm:pt>
    <dgm:pt modelId="{D3386C1D-2651-4B5D-82B7-F0475F686947}" type="sibTrans" cxnId="{A14F730A-3955-4219-9685-0BB83515B5E2}">
      <dgm:prSet/>
      <dgm:spPr/>
      <dgm:t>
        <a:bodyPr/>
        <a:lstStyle/>
        <a:p>
          <a:endParaRPr lang="fr-FR"/>
        </a:p>
      </dgm:t>
    </dgm:pt>
    <dgm:pt modelId="{6A3CF359-8B03-4191-8354-4AC1C547E92A}">
      <dgm:prSet phldrT="[Texte]"/>
      <dgm:spPr/>
      <dgm:t>
        <a:bodyPr/>
        <a:lstStyle/>
        <a:p>
          <a:r>
            <a:rPr lang="fr-FR" dirty="0"/>
            <a:t>29,49</a:t>
          </a:r>
        </a:p>
      </dgm:t>
    </dgm:pt>
    <dgm:pt modelId="{4D9A45D9-511A-42E1-9802-B05DA829ACE9}" type="parTrans" cxnId="{8425B37D-BCB4-4185-8789-E2D7B40BE19B}">
      <dgm:prSet/>
      <dgm:spPr/>
      <dgm:t>
        <a:bodyPr/>
        <a:lstStyle/>
        <a:p>
          <a:endParaRPr lang="fr-FR"/>
        </a:p>
      </dgm:t>
    </dgm:pt>
    <dgm:pt modelId="{5D9DE0E1-69B2-46C3-A9FB-866BEE2C7D71}" type="sibTrans" cxnId="{8425B37D-BCB4-4185-8789-E2D7B40BE19B}">
      <dgm:prSet/>
      <dgm:spPr/>
      <dgm:t>
        <a:bodyPr/>
        <a:lstStyle/>
        <a:p>
          <a:endParaRPr lang="fr-FR"/>
        </a:p>
      </dgm:t>
    </dgm:pt>
    <dgm:pt modelId="{41E37CB9-FD51-4FAF-A0BE-7EF62E68716E}">
      <dgm:prSet phldrT="[Texte]"/>
      <dgm:spPr/>
      <dgm:t>
        <a:bodyPr/>
        <a:lstStyle/>
        <a:p>
          <a:r>
            <a:rPr lang="fr-FR" dirty="0"/>
            <a:t>15,06</a:t>
          </a:r>
        </a:p>
      </dgm:t>
    </dgm:pt>
    <dgm:pt modelId="{848085BB-F35C-4145-8025-F4B77B8CFB74}" type="parTrans" cxnId="{F1CEBA0A-8408-4D0F-A640-62ECBA53B0A4}">
      <dgm:prSet/>
      <dgm:spPr/>
      <dgm:t>
        <a:bodyPr/>
        <a:lstStyle/>
        <a:p>
          <a:endParaRPr lang="fr-FR"/>
        </a:p>
      </dgm:t>
    </dgm:pt>
    <dgm:pt modelId="{9E6B7013-226B-4D34-AB7A-2EB79F92FA1B}" type="sibTrans" cxnId="{F1CEBA0A-8408-4D0F-A640-62ECBA53B0A4}">
      <dgm:prSet/>
      <dgm:spPr/>
      <dgm:t>
        <a:bodyPr/>
        <a:lstStyle/>
        <a:p>
          <a:endParaRPr lang="fr-FR"/>
        </a:p>
      </dgm:t>
    </dgm:pt>
    <dgm:pt modelId="{468ECFBE-3346-4578-AB6D-FAB8DDA8C2F2}">
      <dgm:prSet phldrT="[Texte]"/>
      <dgm:spPr/>
      <dgm:t>
        <a:bodyPr/>
        <a:lstStyle/>
        <a:p>
          <a:r>
            <a:rPr lang="fr-FR" dirty="0"/>
            <a:t>22,55</a:t>
          </a:r>
        </a:p>
      </dgm:t>
    </dgm:pt>
    <dgm:pt modelId="{78100827-D06B-476B-B558-4DE5EF5DF0F6}" type="parTrans" cxnId="{7ECF8B01-CC69-4FC0-BC8F-48FD09EB4AA1}">
      <dgm:prSet/>
      <dgm:spPr/>
      <dgm:t>
        <a:bodyPr/>
        <a:lstStyle/>
        <a:p>
          <a:endParaRPr lang="fr-FR"/>
        </a:p>
      </dgm:t>
    </dgm:pt>
    <dgm:pt modelId="{12CECC31-FBE6-46B7-BE6E-04064DAEFFF3}" type="sibTrans" cxnId="{7ECF8B01-CC69-4FC0-BC8F-48FD09EB4AA1}">
      <dgm:prSet/>
      <dgm:spPr/>
      <dgm:t>
        <a:bodyPr/>
        <a:lstStyle/>
        <a:p>
          <a:endParaRPr lang="fr-FR"/>
        </a:p>
      </dgm:t>
    </dgm:pt>
    <dgm:pt modelId="{0C4101B0-9AAF-460A-BF03-407738545326}">
      <dgm:prSet phldrT="[Texte]"/>
      <dgm:spPr/>
      <dgm:t>
        <a:bodyPr/>
        <a:lstStyle/>
        <a:p>
          <a:r>
            <a:rPr lang="fr-FR" dirty="0"/>
            <a:t>27,42</a:t>
          </a:r>
        </a:p>
      </dgm:t>
    </dgm:pt>
    <dgm:pt modelId="{D92B1648-5C86-49D0-B1AF-65E5F6D378EE}" type="parTrans" cxnId="{6E8A0846-AB25-414B-9EEC-B10784DCD81B}">
      <dgm:prSet/>
      <dgm:spPr/>
      <dgm:t>
        <a:bodyPr/>
        <a:lstStyle/>
        <a:p>
          <a:endParaRPr lang="fr-FR"/>
        </a:p>
      </dgm:t>
    </dgm:pt>
    <dgm:pt modelId="{03B9F943-C3D3-484F-BB95-B52BE928E0DB}" type="sibTrans" cxnId="{6E8A0846-AB25-414B-9EEC-B10784DCD81B}">
      <dgm:prSet/>
      <dgm:spPr/>
      <dgm:t>
        <a:bodyPr/>
        <a:lstStyle/>
        <a:p>
          <a:endParaRPr lang="fr-FR"/>
        </a:p>
      </dgm:t>
    </dgm:pt>
    <dgm:pt modelId="{181DC799-FFD8-4F06-87A5-0AE4DD018D66}">
      <dgm:prSet phldrT="[Texte]"/>
      <dgm:spPr/>
      <dgm:t>
        <a:bodyPr/>
        <a:lstStyle/>
        <a:p>
          <a:r>
            <a:rPr lang="fr-FR" dirty="0"/>
            <a:t>11,61</a:t>
          </a:r>
        </a:p>
      </dgm:t>
    </dgm:pt>
    <dgm:pt modelId="{481452B5-D5CE-4C24-A863-B7A84857CB1A}" type="parTrans" cxnId="{F1E64211-C526-4C9F-AC7F-8A9A4F9CFB68}">
      <dgm:prSet/>
      <dgm:spPr/>
      <dgm:t>
        <a:bodyPr/>
        <a:lstStyle/>
        <a:p>
          <a:endParaRPr lang="fr-FR"/>
        </a:p>
      </dgm:t>
    </dgm:pt>
    <dgm:pt modelId="{DB963B71-2859-4A90-B6AD-A699B43BB808}" type="sibTrans" cxnId="{F1E64211-C526-4C9F-AC7F-8A9A4F9CFB68}">
      <dgm:prSet/>
      <dgm:spPr/>
      <dgm:t>
        <a:bodyPr/>
        <a:lstStyle/>
        <a:p>
          <a:endParaRPr lang="fr-FR"/>
        </a:p>
      </dgm:t>
    </dgm:pt>
    <dgm:pt modelId="{F6843F45-D77C-4C9C-B709-D300B05F2B42}">
      <dgm:prSet phldrT="[Texte]"/>
      <dgm:spPr/>
      <dgm:t>
        <a:bodyPr/>
        <a:lstStyle/>
        <a:p>
          <a:r>
            <a:rPr lang="fr-FR" dirty="0"/>
            <a:t>13,19</a:t>
          </a:r>
        </a:p>
      </dgm:t>
    </dgm:pt>
    <dgm:pt modelId="{8496D996-1724-4DC9-824F-71A0245E3C05}" type="parTrans" cxnId="{2E2FCE23-80BD-461D-B0D7-474AC90CE527}">
      <dgm:prSet/>
      <dgm:spPr/>
      <dgm:t>
        <a:bodyPr/>
        <a:lstStyle/>
        <a:p>
          <a:endParaRPr lang="fr-FR"/>
        </a:p>
      </dgm:t>
    </dgm:pt>
    <dgm:pt modelId="{2E97C038-E61C-4020-8126-A9BDA1097306}" type="sibTrans" cxnId="{2E2FCE23-80BD-461D-B0D7-474AC90CE527}">
      <dgm:prSet/>
      <dgm:spPr/>
      <dgm:t>
        <a:bodyPr/>
        <a:lstStyle/>
        <a:p>
          <a:endParaRPr lang="fr-FR"/>
        </a:p>
      </dgm:t>
    </dgm:pt>
    <dgm:pt modelId="{8BD04AF6-5747-4B7F-A744-AF3538D60E06}">
      <dgm:prSet phldrT="[Texte]"/>
      <dgm:spPr/>
      <dgm:t>
        <a:bodyPr/>
        <a:lstStyle/>
        <a:p>
          <a:r>
            <a:rPr lang="fr-FR" dirty="0"/>
            <a:t>7,95</a:t>
          </a:r>
        </a:p>
      </dgm:t>
    </dgm:pt>
    <dgm:pt modelId="{5A1A7AD3-1A6E-4851-B00B-5AB15401E735}" type="parTrans" cxnId="{9699F1D1-77C7-413E-A8FD-1B7EF3823DE8}">
      <dgm:prSet/>
      <dgm:spPr/>
      <dgm:t>
        <a:bodyPr/>
        <a:lstStyle/>
        <a:p>
          <a:endParaRPr lang="fr-FR"/>
        </a:p>
      </dgm:t>
    </dgm:pt>
    <dgm:pt modelId="{5FD091F8-2D94-496E-869A-C8A5830DC74F}" type="sibTrans" cxnId="{9699F1D1-77C7-413E-A8FD-1B7EF3823DE8}">
      <dgm:prSet/>
      <dgm:spPr/>
      <dgm:t>
        <a:bodyPr/>
        <a:lstStyle/>
        <a:p>
          <a:endParaRPr lang="fr-FR"/>
        </a:p>
      </dgm:t>
    </dgm:pt>
    <dgm:pt modelId="{A8D16D56-D5E1-4FFB-8A80-35E62FCE1DBE}">
      <dgm:prSet phldrT="[Texte]"/>
      <dgm:spPr/>
      <dgm:t>
        <a:bodyPr/>
        <a:lstStyle/>
        <a:p>
          <a:r>
            <a:rPr lang="fr-FR" dirty="0"/>
            <a:t>7,29</a:t>
          </a:r>
        </a:p>
      </dgm:t>
    </dgm:pt>
    <dgm:pt modelId="{79F6E9F4-11DC-402B-BA02-3FE1FDF62AE2}" type="parTrans" cxnId="{45BBE6EE-1DD0-4404-8803-932933C9E418}">
      <dgm:prSet/>
      <dgm:spPr/>
      <dgm:t>
        <a:bodyPr/>
        <a:lstStyle/>
        <a:p>
          <a:endParaRPr lang="fr-FR"/>
        </a:p>
      </dgm:t>
    </dgm:pt>
    <dgm:pt modelId="{810927AA-6972-423A-B4D8-5498C7AF979E}" type="sibTrans" cxnId="{45BBE6EE-1DD0-4404-8803-932933C9E418}">
      <dgm:prSet/>
      <dgm:spPr/>
      <dgm:t>
        <a:bodyPr/>
        <a:lstStyle/>
        <a:p>
          <a:endParaRPr lang="fr-FR"/>
        </a:p>
      </dgm:t>
    </dgm:pt>
    <dgm:pt modelId="{2517CBD5-1104-4AC0-8BC6-BCD3A44FD141}">
      <dgm:prSet phldrT="[Texte]"/>
      <dgm:spPr/>
      <dgm:t>
        <a:bodyPr/>
        <a:lstStyle/>
        <a:p>
          <a:r>
            <a:rPr lang="fr-FR" dirty="0"/>
            <a:t>5,90</a:t>
          </a:r>
        </a:p>
      </dgm:t>
    </dgm:pt>
    <dgm:pt modelId="{DCF16F7B-46CC-418B-9CA2-E598097C35F1}" type="parTrans" cxnId="{6C90BFAE-DE56-4CA0-98EC-B3CF5552B222}">
      <dgm:prSet/>
      <dgm:spPr/>
      <dgm:t>
        <a:bodyPr/>
        <a:lstStyle/>
        <a:p>
          <a:endParaRPr lang="fr-FR"/>
        </a:p>
      </dgm:t>
    </dgm:pt>
    <dgm:pt modelId="{388FBA0B-0860-480A-B6E8-DE9620FD97F1}" type="sibTrans" cxnId="{6C90BFAE-DE56-4CA0-98EC-B3CF5552B222}">
      <dgm:prSet/>
      <dgm:spPr/>
      <dgm:t>
        <a:bodyPr/>
        <a:lstStyle/>
        <a:p>
          <a:endParaRPr lang="fr-FR"/>
        </a:p>
      </dgm:t>
    </dgm:pt>
    <dgm:pt modelId="{D3DBF1FF-96DA-42B1-8715-B5BB18F4B7C2}">
      <dgm:prSet phldrT="[Texte]"/>
      <dgm:spPr/>
      <dgm:t>
        <a:bodyPr/>
        <a:lstStyle/>
        <a:p>
          <a:r>
            <a:rPr lang="fr-FR" dirty="0"/>
            <a:t>10,07</a:t>
          </a:r>
        </a:p>
      </dgm:t>
    </dgm:pt>
    <dgm:pt modelId="{F0E13269-9CC1-463D-A98C-89233222A687}" type="parTrans" cxnId="{D3439522-2DCC-482A-B7C3-AB2B511A5A38}">
      <dgm:prSet/>
      <dgm:spPr/>
      <dgm:t>
        <a:bodyPr/>
        <a:lstStyle/>
        <a:p>
          <a:endParaRPr lang="fr-FR"/>
        </a:p>
      </dgm:t>
    </dgm:pt>
    <dgm:pt modelId="{8BA7F25A-1E43-498F-BF23-7BFF9EFF3FAA}" type="sibTrans" cxnId="{D3439522-2DCC-482A-B7C3-AB2B511A5A38}">
      <dgm:prSet/>
      <dgm:spPr/>
      <dgm:t>
        <a:bodyPr/>
        <a:lstStyle/>
        <a:p>
          <a:endParaRPr lang="fr-FR"/>
        </a:p>
      </dgm:t>
    </dgm:pt>
    <dgm:pt modelId="{CCC443FA-DDF3-44BD-942D-9CF370F52797}">
      <dgm:prSet phldrT="[Texte]"/>
      <dgm:spPr/>
      <dgm:t>
        <a:bodyPr/>
        <a:lstStyle/>
        <a:p>
          <a:r>
            <a:rPr lang="fr-FR" dirty="0"/>
            <a:t>15,31</a:t>
          </a:r>
        </a:p>
      </dgm:t>
    </dgm:pt>
    <dgm:pt modelId="{657EA0BE-E40F-4CAB-999F-A994F9A3F8FF}" type="parTrans" cxnId="{9EAE74A5-9981-462E-A074-CD12271B466F}">
      <dgm:prSet/>
      <dgm:spPr/>
      <dgm:t>
        <a:bodyPr/>
        <a:lstStyle/>
        <a:p>
          <a:endParaRPr lang="fr-FR"/>
        </a:p>
      </dgm:t>
    </dgm:pt>
    <dgm:pt modelId="{6DD21DCA-EBF9-4E24-A0D6-DD71D4BA0E1F}" type="sibTrans" cxnId="{9EAE74A5-9981-462E-A074-CD12271B466F}">
      <dgm:prSet/>
      <dgm:spPr/>
      <dgm:t>
        <a:bodyPr/>
        <a:lstStyle/>
        <a:p>
          <a:endParaRPr lang="fr-FR"/>
        </a:p>
      </dgm:t>
    </dgm:pt>
    <dgm:pt modelId="{D2983FA6-44D4-43F6-B0A9-BB44B3720A13}">
      <dgm:prSet phldrT="[Texte]"/>
      <dgm:spPr/>
      <dgm:t>
        <a:bodyPr/>
        <a:lstStyle/>
        <a:p>
          <a:r>
            <a:rPr lang="fr-FR" dirty="0"/>
            <a:t>12,87</a:t>
          </a:r>
        </a:p>
      </dgm:t>
    </dgm:pt>
    <dgm:pt modelId="{8FBE2B99-A933-40FB-9A4C-36ED81A1FF41}" type="parTrans" cxnId="{D4DA4B74-85E8-4B43-95DC-EE322D0F0BA7}">
      <dgm:prSet/>
      <dgm:spPr/>
      <dgm:t>
        <a:bodyPr/>
        <a:lstStyle/>
        <a:p>
          <a:endParaRPr lang="fr-FR"/>
        </a:p>
      </dgm:t>
    </dgm:pt>
    <dgm:pt modelId="{F7F12E4C-C001-4EDB-8EC3-75702FBB9730}" type="sibTrans" cxnId="{D4DA4B74-85E8-4B43-95DC-EE322D0F0BA7}">
      <dgm:prSet/>
      <dgm:spPr/>
      <dgm:t>
        <a:bodyPr/>
        <a:lstStyle/>
        <a:p>
          <a:endParaRPr lang="fr-FR"/>
        </a:p>
      </dgm:t>
    </dgm:pt>
    <dgm:pt modelId="{39DC9C9F-D6BF-4822-B067-86EA1B7AE7A4}">
      <dgm:prSet phldrT="[Texte]"/>
      <dgm:spPr/>
      <dgm:t>
        <a:bodyPr/>
        <a:lstStyle/>
        <a:p>
          <a:r>
            <a:rPr lang="fr-FR" dirty="0"/>
            <a:t>5,30</a:t>
          </a:r>
        </a:p>
      </dgm:t>
    </dgm:pt>
    <dgm:pt modelId="{EAE9EC24-17FE-4AF8-95D3-BB839EFB9446}" type="parTrans" cxnId="{77D17863-73E1-47DD-94A1-F7E3AAE67C57}">
      <dgm:prSet/>
      <dgm:spPr/>
      <dgm:t>
        <a:bodyPr/>
        <a:lstStyle/>
        <a:p>
          <a:endParaRPr lang="fr-FR"/>
        </a:p>
      </dgm:t>
    </dgm:pt>
    <dgm:pt modelId="{C83F5776-9709-41BF-BACD-9E00AF385F63}" type="sibTrans" cxnId="{77D17863-73E1-47DD-94A1-F7E3AAE67C57}">
      <dgm:prSet/>
      <dgm:spPr/>
      <dgm:t>
        <a:bodyPr/>
        <a:lstStyle/>
        <a:p>
          <a:endParaRPr lang="fr-FR"/>
        </a:p>
      </dgm:t>
    </dgm:pt>
    <dgm:pt modelId="{CE069229-60C2-4D29-AE00-402AC49C7195}">
      <dgm:prSet phldrT="[Texte]"/>
      <dgm:spPr/>
      <dgm:t>
        <a:bodyPr/>
        <a:lstStyle/>
        <a:p>
          <a:r>
            <a:rPr lang="fr-FR" dirty="0"/>
            <a:t>12,50</a:t>
          </a:r>
        </a:p>
      </dgm:t>
    </dgm:pt>
    <dgm:pt modelId="{8D13DCF2-E9C4-47C7-A8AF-53DC1E3E1F40}" type="parTrans" cxnId="{6A47A8E2-573E-4B4F-87FF-6914585200E6}">
      <dgm:prSet/>
      <dgm:spPr/>
      <dgm:t>
        <a:bodyPr/>
        <a:lstStyle/>
        <a:p>
          <a:endParaRPr lang="fr-FR"/>
        </a:p>
      </dgm:t>
    </dgm:pt>
    <dgm:pt modelId="{1691B748-F2FD-44FF-9723-5A5E14E760E4}" type="sibTrans" cxnId="{6A47A8E2-573E-4B4F-87FF-6914585200E6}">
      <dgm:prSet/>
      <dgm:spPr/>
      <dgm:t>
        <a:bodyPr/>
        <a:lstStyle/>
        <a:p>
          <a:endParaRPr lang="fr-FR"/>
        </a:p>
      </dgm:t>
    </dgm:pt>
    <dgm:pt modelId="{5BB01BB9-6614-42F3-A61D-F5C1B549C38C}">
      <dgm:prSet phldrT="[Texte]"/>
      <dgm:spPr/>
      <dgm:t>
        <a:bodyPr/>
        <a:lstStyle/>
        <a:p>
          <a:r>
            <a:rPr lang="fr-FR" dirty="0"/>
            <a:t>13,91</a:t>
          </a:r>
        </a:p>
      </dgm:t>
    </dgm:pt>
    <dgm:pt modelId="{E5AEB49F-B81A-49B9-AB6D-D61A6BCA0D8D}" type="parTrans" cxnId="{FB4B1BB2-BDC2-41D9-A4C3-90EF3E0D1419}">
      <dgm:prSet/>
      <dgm:spPr/>
      <dgm:t>
        <a:bodyPr/>
        <a:lstStyle/>
        <a:p>
          <a:endParaRPr lang="fr-FR"/>
        </a:p>
      </dgm:t>
    </dgm:pt>
    <dgm:pt modelId="{6035E207-EDD1-40F1-8BB4-CE9A9D40718F}" type="sibTrans" cxnId="{FB4B1BB2-BDC2-41D9-A4C3-90EF3E0D1419}">
      <dgm:prSet/>
      <dgm:spPr/>
      <dgm:t>
        <a:bodyPr/>
        <a:lstStyle/>
        <a:p>
          <a:endParaRPr lang="fr-FR"/>
        </a:p>
      </dgm:t>
    </dgm:pt>
    <dgm:pt modelId="{3543D001-10E3-4636-AB83-26AB73D15E81}">
      <dgm:prSet phldrT="[Texte]"/>
      <dgm:spPr/>
      <dgm:t>
        <a:bodyPr/>
        <a:lstStyle/>
        <a:p>
          <a:r>
            <a:rPr lang="fr-FR" dirty="0"/>
            <a:t>10,37</a:t>
          </a:r>
        </a:p>
      </dgm:t>
    </dgm:pt>
    <dgm:pt modelId="{7D15C17A-06CC-4BF2-B851-29A362E1AA5E}" type="parTrans" cxnId="{A2254160-FC37-4D6A-980A-A2B5FDF1E8E9}">
      <dgm:prSet/>
      <dgm:spPr/>
      <dgm:t>
        <a:bodyPr/>
        <a:lstStyle/>
        <a:p>
          <a:endParaRPr lang="fr-FR"/>
        </a:p>
      </dgm:t>
    </dgm:pt>
    <dgm:pt modelId="{A897C5C2-8E2F-4C8E-A6E2-F74407794F34}" type="sibTrans" cxnId="{A2254160-FC37-4D6A-980A-A2B5FDF1E8E9}">
      <dgm:prSet/>
      <dgm:spPr/>
      <dgm:t>
        <a:bodyPr/>
        <a:lstStyle/>
        <a:p>
          <a:endParaRPr lang="fr-FR"/>
        </a:p>
      </dgm:t>
    </dgm:pt>
    <dgm:pt modelId="{88940D29-ACB7-45CA-9603-EDE8A7DA5FAC}">
      <dgm:prSet phldrT="[Texte]"/>
      <dgm:spPr/>
      <dgm:t>
        <a:bodyPr/>
        <a:lstStyle/>
        <a:p>
          <a:r>
            <a:rPr lang="fr-FR" dirty="0"/>
            <a:t>11,60</a:t>
          </a:r>
        </a:p>
      </dgm:t>
    </dgm:pt>
    <dgm:pt modelId="{66035B82-0048-4675-835A-ADA7844D93CC}" type="parTrans" cxnId="{AF8EB6AD-A0DB-4F39-9ECC-61829D5085B2}">
      <dgm:prSet/>
      <dgm:spPr/>
      <dgm:t>
        <a:bodyPr/>
        <a:lstStyle/>
        <a:p>
          <a:endParaRPr lang="fr-FR"/>
        </a:p>
      </dgm:t>
    </dgm:pt>
    <dgm:pt modelId="{DAE2A4D6-5F02-4B12-A492-8CDAE87B8A6B}" type="sibTrans" cxnId="{AF8EB6AD-A0DB-4F39-9ECC-61829D5085B2}">
      <dgm:prSet/>
      <dgm:spPr/>
      <dgm:t>
        <a:bodyPr/>
        <a:lstStyle/>
        <a:p>
          <a:endParaRPr lang="fr-FR"/>
        </a:p>
      </dgm:t>
    </dgm:pt>
    <dgm:pt modelId="{18D8415A-2C0E-4411-B91E-00E73B559261}">
      <dgm:prSet phldrT="[Texte]"/>
      <dgm:spPr/>
      <dgm:t>
        <a:bodyPr/>
        <a:lstStyle/>
        <a:p>
          <a:r>
            <a:rPr lang="fr-FR" dirty="0"/>
            <a:t>5,90</a:t>
          </a:r>
        </a:p>
      </dgm:t>
    </dgm:pt>
    <dgm:pt modelId="{43F4718C-DFDD-4B8C-8173-FAF631F348CC}" type="parTrans" cxnId="{3105E2D4-D2B5-48E4-80F1-63D72F6E14FB}">
      <dgm:prSet/>
      <dgm:spPr/>
      <dgm:t>
        <a:bodyPr/>
        <a:lstStyle/>
        <a:p>
          <a:endParaRPr lang="fr-FR"/>
        </a:p>
      </dgm:t>
    </dgm:pt>
    <dgm:pt modelId="{60CB7B92-0FF9-4E26-9214-C5711FE642D7}" type="sibTrans" cxnId="{3105E2D4-D2B5-48E4-80F1-63D72F6E14FB}">
      <dgm:prSet/>
      <dgm:spPr/>
      <dgm:t>
        <a:bodyPr/>
        <a:lstStyle/>
        <a:p>
          <a:endParaRPr lang="fr-FR"/>
        </a:p>
      </dgm:t>
    </dgm:pt>
    <dgm:pt modelId="{A196EA59-94C6-4DAC-A8B5-6DCE6878F376}">
      <dgm:prSet phldrT="[Texte]"/>
      <dgm:spPr/>
      <dgm:t>
        <a:bodyPr/>
        <a:lstStyle/>
        <a:p>
          <a:r>
            <a:rPr lang="fr-FR" dirty="0"/>
            <a:t>8,81</a:t>
          </a:r>
        </a:p>
      </dgm:t>
    </dgm:pt>
    <dgm:pt modelId="{E26D141D-9AC4-40D2-9454-11236945DEEC}" type="parTrans" cxnId="{3FF4AABE-CC30-4C7B-A1D8-9B1CA6DD1A1B}">
      <dgm:prSet/>
      <dgm:spPr/>
      <dgm:t>
        <a:bodyPr/>
        <a:lstStyle/>
        <a:p>
          <a:endParaRPr lang="fr-FR"/>
        </a:p>
      </dgm:t>
    </dgm:pt>
    <dgm:pt modelId="{86EDE477-1D76-44CD-A043-7BA0F56737D8}" type="sibTrans" cxnId="{3FF4AABE-CC30-4C7B-A1D8-9B1CA6DD1A1B}">
      <dgm:prSet/>
      <dgm:spPr/>
      <dgm:t>
        <a:bodyPr/>
        <a:lstStyle/>
        <a:p>
          <a:endParaRPr lang="fr-FR"/>
        </a:p>
      </dgm:t>
    </dgm:pt>
    <dgm:pt modelId="{CD5E30A5-F16F-40DC-BB42-4EC85F0FE3AE}">
      <dgm:prSet phldrT="[Texte]"/>
      <dgm:spPr/>
      <dgm:t>
        <a:bodyPr/>
        <a:lstStyle/>
        <a:p>
          <a:r>
            <a:rPr lang="fr-FR" dirty="0"/>
            <a:t>10,69</a:t>
          </a:r>
        </a:p>
      </dgm:t>
    </dgm:pt>
    <dgm:pt modelId="{F30A1F94-F654-4613-8A56-85B5FB36C76B}" type="parTrans" cxnId="{FC8F7883-BB7C-4AB9-9CF2-4A2671EC85DF}">
      <dgm:prSet/>
      <dgm:spPr/>
      <dgm:t>
        <a:bodyPr/>
        <a:lstStyle/>
        <a:p>
          <a:endParaRPr lang="fr-FR"/>
        </a:p>
      </dgm:t>
    </dgm:pt>
    <dgm:pt modelId="{F34A3469-2882-49C9-B7A1-6842B749CE2D}" type="sibTrans" cxnId="{FC8F7883-BB7C-4AB9-9CF2-4A2671EC85DF}">
      <dgm:prSet/>
      <dgm:spPr/>
      <dgm:t>
        <a:bodyPr/>
        <a:lstStyle/>
        <a:p>
          <a:endParaRPr lang="fr-FR"/>
        </a:p>
      </dgm:t>
    </dgm:pt>
    <dgm:pt modelId="{281BF0DE-FF2A-44CE-B2BA-1DC4DE137A6B}" type="pres">
      <dgm:prSet presAssocID="{07B78580-B74E-46A5-9F4F-6A0D3BAA724A}" presName="Name0" presStyleCnt="0">
        <dgm:presLayoutVars>
          <dgm:dir/>
          <dgm:animLvl val="lvl"/>
          <dgm:resizeHandles val="exact"/>
        </dgm:presLayoutVars>
      </dgm:prSet>
      <dgm:spPr/>
    </dgm:pt>
    <dgm:pt modelId="{21B84F09-C022-4753-BA62-F2B810A06FAF}" type="pres">
      <dgm:prSet presAssocID="{B48F5D41-BF5B-47A2-A5FB-DD69FC8B9CBE}" presName="composite" presStyleCnt="0"/>
      <dgm:spPr/>
    </dgm:pt>
    <dgm:pt modelId="{1B93692D-EC61-413F-A966-1F473D7984A2}" type="pres">
      <dgm:prSet presAssocID="{B48F5D41-BF5B-47A2-A5FB-DD69FC8B9CBE}" presName="parTx" presStyleLbl="alignNode1" presStyleIdx="0" presStyleCnt="3" custScaleY="85388">
        <dgm:presLayoutVars>
          <dgm:chMax val="0"/>
          <dgm:chPref val="0"/>
          <dgm:bulletEnabled val="1"/>
        </dgm:presLayoutVars>
      </dgm:prSet>
      <dgm:spPr/>
    </dgm:pt>
    <dgm:pt modelId="{EC727142-F2C2-4DC6-A92B-AA05CA004D72}" type="pres">
      <dgm:prSet presAssocID="{B48F5D41-BF5B-47A2-A5FB-DD69FC8B9CBE}" presName="desTx" presStyleLbl="alignAccFollowNode1" presStyleIdx="0" presStyleCnt="3">
        <dgm:presLayoutVars>
          <dgm:bulletEnabled val="1"/>
        </dgm:presLayoutVars>
      </dgm:prSet>
      <dgm:spPr/>
    </dgm:pt>
    <dgm:pt modelId="{0996A887-6B48-45AA-847D-FE3C836828EC}" type="pres">
      <dgm:prSet presAssocID="{8C32EF0D-529B-4B0C-914F-B797A57351C2}" presName="space" presStyleCnt="0"/>
      <dgm:spPr/>
    </dgm:pt>
    <dgm:pt modelId="{F4C215B3-B701-4086-B28B-7C5DF5CD7147}" type="pres">
      <dgm:prSet presAssocID="{15D719DB-D8A7-45B1-BFA2-933273D452AF}" presName="composite" presStyleCnt="0"/>
      <dgm:spPr/>
    </dgm:pt>
    <dgm:pt modelId="{DA2EDD07-8B21-4ED6-97EC-12A7CCF0F230}" type="pres">
      <dgm:prSet presAssocID="{15D719DB-D8A7-45B1-BFA2-933273D452AF}" presName="parTx" presStyleLbl="alignNode1" presStyleIdx="1" presStyleCnt="3" custScaleY="88112">
        <dgm:presLayoutVars>
          <dgm:chMax val="0"/>
          <dgm:chPref val="0"/>
          <dgm:bulletEnabled val="1"/>
        </dgm:presLayoutVars>
      </dgm:prSet>
      <dgm:spPr/>
    </dgm:pt>
    <dgm:pt modelId="{1001386F-59C7-49F5-8590-84213F46CDB6}" type="pres">
      <dgm:prSet presAssocID="{15D719DB-D8A7-45B1-BFA2-933273D452AF}" presName="desTx" presStyleLbl="alignAccFollowNode1" presStyleIdx="1" presStyleCnt="3">
        <dgm:presLayoutVars>
          <dgm:bulletEnabled val="1"/>
        </dgm:presLayoutVars>
      </dgm:prSet>
      <dgm:spPr/>
    </dgm:pt>
    <dgm:pt modelId="{22FD7AFC-3795-4A9B-9E5E-C607AE25DCEC}" type="pres">
      <dgm:prSet presAssocID="{5D0D9B48-8DD1-4BE7-B317-FBEC4CCD3268}" presName="space" presStyleCnt="0"/>
      <dgm:spPr/>
    </dgm:pt>
    <dgm:pt modelId="{34E48E16-E911-41D3-87CE-AD0CE61173F4}" type="pres">
      <dgm:prSet presAssocID="{7400BC5E-46FF-452D-8269-54C95BE8128D}" presName="composite" presStyleCnt="0"/>
      <dgm:spPr/>
    </dgm:pt>
    <dgm:pt modelId="{2FBA9927-8C89-46C8-8E89-B5F84F12A163}" type="pres">
      <dgm:prSet presAssocID="{7400BC5E-46FF-452D-8269-54C95BE8128D}" presName="parTx" presStyleLbl="alignNode1" presStyleIdx="2" presStyleCnt="3" custScaleY="89316">
        <dgm:presLayoutVars>
          <dgm:chMax val="0"/>
          <dgm:chPref val="0"/>
          <dgm:bulletEnabled val="1"/>
        </dgm:presLayoutVars>
      </dgm:prSet>
      <dgm:spPr/>
    </dgm:pt>
    <dgm:pt modelId="{B07EAACB-3E0A-4726-A4F2-1CB937A17DC8}" type="pres">
      <dgm:prSet presAssocID="{7400BC5E-46FF-452D-8269-54C95BE812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ECF8B01-CC69-4FC0-BC8F-48FD09EB4AA1}" srcId="{15D719DB-D8A7-45B1-BFA2-933273D452AF}" destId="{468ECFBE-3346-4578-AB6D-FAB8DDA8C2F2}" srcOrd="15" destOrd="0" parTransId="{78100827-D06B-476B-B558-4DE5EF5DF0F6}" sibTransId="{12CECC31-FBE6-46B7-BE6E-04064DAEFFF3}"/>
    <dgm:cxn modelId="{9431CF01-D724-49FA-9FB2-74C157CEB1C1}" srcId="{15D719DB-D8A7-45B1-BFA2-933273D452AF}" destId="{68B524F4-FFCA-422B-A23C-A1C51D886086}" srcOrd="9" destOrd="0" parTransId="{6AA7E321-5D54-4D8D-AAC3-B067EA0343A2}" sibTransId="{92F9BA5B-9D01-48A4-9C75-8E7DA5135EBE}"/>
    <dgm:cxn modelId="{FE35B903-EAFE-4E18-9120-3B8024068EB9}" type="presOf" srcId="{E951071E-A98A-46AB-ABAF-22F4C2E816FF}" destId="{1001386F-59C7-49F5-8590-84213F46CDB6}" srcOrd="0" destOrd="6" presId="urn:microsoft.com/office/officeart/2005/8/layout/hList1"/>
    <dgm:cxn modelId="{878E7606-223B-4731-A2E4-EE94B5EC26AB}" srcId="{B48F5D41-BF5B-47A2-A5FB-DD69FC8B9CBE}" destId="{F1D8AE8E-C508-435B-B28B-FF55CC5B74E2}" srcOrd="5" destOrd="0" parTransId="{F7D2C570-ACE3-45E9-A705-8C764B98EF6F}" sibTransId="{AB3832A3-DB7C-4FF9-BE14-5272129AA228}"/>
    <dgm:cxn modelId="{3B95370A-D4D7-4E2E-804D-A1341F7228CE}" type="presOf" srcId="{D2983FA6-44D4-43F6-B0A9-BB44B3720A13}" destId="{B07EAACB-3E0A-4726-A4F2-1CB937A17DC8}" srcOrd="0" destOrd="8" presId="urn:microsoft.com/office/officeart/2005/8/layout/hList1"/>
    <dgm:cxn modelId="{A14F730A-3955-4219-9685-0BB83515B5E2}" srcId="{15D719DB-D8A7-45B1-BFA2-933273D452AF}" destId="{0B6D33FD-2D84-466E-87A1-6CA261446865}" srcOrd="12" destOrd="0" parTransId="{19A05528-9B0C-4349-9B6E-0F360BBB6C48}" sibTransId="{D3386C1D-2651-4B5D-82B7-F0475F686947}"/>
    <dgm:cxn modelId="{F1CEBA0A-8408-4D0F-A640-62ECBA53B0A4}" srcId="{15D719DB-D8A7-45B1-BFA2-933273D452AF}" destId="{41E37CB9-FD51-4FAF-A0BE-7EF62E68716E}" srcOrd="14" destOrd="0" parTransId="{848085BB-F35C-4145-8025-F4B77B8CFB74}" sibTransId="{9E6B7013-226B-4D34-AB7A-2EB79F92FA1B}"/>
    <dgm:cxn modelId="{D321270C-8338-421C-8340-F95FD6DCB3ED}" srcId="{B48F5D41-BF5B-47A2-A5FB-DD69FC8B9CBE}" destId="{50CBB6C7-F3E0-4391-AB65-56C7BA066E9F}" srcOrd="9" destOrd="0" parTransId="{C04A78FB-6DBF-40E8-AE60-24938AD637FD}" sibTransId="{46DD2EEA-3164-47F5-AA0E-67CBB5B6AAAC}"/>
    <dgm:cxn modelId="{217FFB0F-E398-43BE-AAA5-E1C36616170A}" type="presOf" srcId="{A196EA59-94C6-4DAC-A8B5-6DCE6878F376}" destId="{B07EAACB-3E0A-4726-A4F2-1CB937A17DC8}" srcOrd="0" destOrd="15" presId="urn:microsoft.com/office/officeart/2005/8/layout/hList1"/>
    <dgm:cxn modelId="{26C02F11-C720-4C3D-9464-027A60A6FCC3}" type="presOf" srcId="{CCC443FA-DDF3-44BD-942D-9CF370F52797}" destId="{B07EAACB-3E0A-4726-A4F2-1CB937A17DC8}" srcOrd="0" destOrd="7" presId="urn:microsoft.com/office/officeart/2005/8/layout/hList1"/>
    <dgm:cxn modelId="{F1E64211-C526-4C9F-AC7F-8A9A4F9CFB68}" srcId="{7400BC5E-46FF-452D-8269-54C95BE8128D}" destId="{181DC799-FFD8-4F06-87A5-0AE4DD018D66}" srcOrd="1" destOrd="0" parTransId="{481452B5-D5CE-4C24-A863-B7A84857CB1A}" sibTransId="{DB963B71-2859-4A90-B6AD-A699B43BB808}"/>
    <dgm:cxn modelId="{4B1D8D13-DEDB-4F67-9098-D2576E52EFA0}" type="presOf" srcId="{41E37CB9-FD51-4FAF-A0BE-7EF62E68716E}" destId="{1001386F-59C7-49F5-8590-84213F46CDB6}" srcOrd="0" destOrd="14" presId="urn:microsoft.com/office/officeart/2005/8/layout/hList1"/>
    <dgm:cxn modelId="{AE4AA016-ABE1-490C-BED4-675755FBC7F5}" srcId="{15D719DB-D8A7-45B1-BFA2-933273D452AF}" destId="{61541F66-1FF3-4523-9A0C-9854F422ACBA}" srcOrd="0" destOrd="0" parTransId="{434BE37D-F6DE-43DF-A924-C2CBF12FBA68}" sibTransId="{80190663-06BB-495B-842D-031EE8DD20BB}"/>
    <dgm:cxn modelId="{861D3117-72A4-47AA-B2BD-063F42803F20}" type="presOf" srcId="{0B6D33FD-2D84-466E-87A1-6CA261446865}" destId="{1001386F-59C7-49F5-8590-84213F46CDB6}" srcOrd="0" destOrd="12" presId="urn:microsoft.com/office/officeart/2005/8/layout/hList1"/>
    <dgm:cxn modelId="{0D02DE17-BFA7-4A54-BCDD-3DA3A17FA94C}" type="presOf" srcId="{C6E3C388-485A-410A-B7DB-4759F87925B8}" destId="{1001386F-59C7-49F5-8590-84213F46CDB6}" srcOrd="0" destOrd="11" presId="urn:microsoft.com/office/officeart/2005/8/layout/hList1"/>
    <dgm:cxn modelId="{5453A21D-F802-496B-A15F-FD0F7DF004F1}" type="presOf" srcId="{EC8F9645-35B2-411D-81C0-6E3AC8FAF19F}" destId="{B07EAACB-3E0A-4726-A4F2-1CB937A17DC8}" srcOrd="0" destOrd="0" presId="urn:microsoft.com/office/officeart/2005/8/layout/hList1"/>
    <dgm:cxn modelId="{3F6BF81D-362B-4741-A11D-F17D972FC23E}" srcId="{B48F5D41-BF5B-47A2-A5FB-DD69FC8B9CBE}" destId="{417D5B07-A314-4B85-84D3-502491C92208}" srcOrd="14" destOrd="0" parTransId="{42964A8C-7F83-4779-8AB2-982556144D27}" sibTransId="{C5933780-92E4-4E8A-8BDB-7347BFD4A902}"/>
    <dgm:cxn modelId="{A5B1EC20-FA12-4B72-9DBC-9E2089613F3A}" srcId="{07B78580-B74E-46A5-9F4F-6A0D3BAA724A}" destId="{15D719DB-D8A7-45B1-BFA2-933273D452AF}" srcOrd="1" destOrd="0" parTransId="{95AD98FA-B1B5-41A4-9F9D-7712E95911CA}" sibTransId="{5D0D9B48-8DD1-4BE7-B317-FBEC4CCD3268}"/>
    <dgm:cxn modelId="{D3439522-2DCC-482A-B7C3-AB2B511A5A38}" srcId="{7400BC5E-46FF-452D-8269-54C95BE8128D}" destId="{D3DBF1FF-96DA-42B1-8715-B5BB18F4B7C2}" srcOrd="6" destOrd="0" parTransId="{F0E13269-9CC1-463D-A98C-89233222A687}" sibTransId="{8BA7F25A-1E43-498F-BF23-7BFF9EFF3FAA}"/>
    <dgm:cxn modelId="{3D543423-F383-400E-AC26-23081869F4B0}" type="presOf" srcId="{189443A3-E5C5-4F1A-9DC8-59655203F2E2}" destId="{1001386F-59C7-49F5-8590-84213F46CDB6}" srcOrd="0" destOrd="2" presId="urn:microsoft.com/office/officeart/2005/8/layout/hList1"/>
    <dgm:cxn modelId="{2E2FCE23-80BD-461D-B0D7-474AC90CE527}" srcId="{7400BC5E-46FF-452D-8269-54C95BE8128D}" destId="{F6843F45-D77C-4C9C-B709-D300B05F2B42}" srcOrd="2" destOrd="0" parTransId="{8496D996-1724-4DC9-824F-71A0245E3C05}" sibTransId="{2E97C038-E61C-4020-8126-A9BDA1097306}"/>
    <dgm:cxn modelId="{EF8D4726-8EDA-4984-AAB7-757609756B43}" type="presOf" srcId="{DAA3417D-BFAF-4321-B099-7B84D934841A}" destId="{EC727142-F2C2-4DC6-A92B-AA05CA004D72}" srcOrd="0" destOrd="15" presId="urn:microsoft.com/office/officeart/2005/8/layout/hList1"/>
    <dgm:cxn modelId="{01F7AD30-0D21-4DE9-88E0-488B43E0BA4A}" srcId="{B48F5D41-BF5B-47A2-A5FB-DD69FC8B9CBE}" destId="{DAA3417D-BFAF-4321-B099-7B84D934841A}" srcOrd="15" destOrd="0" parTransId="{22FD1B72-6775-4291-8CAA-6BF81CE870D0}" sibTransId="{AB2E2A81-4BCD-4414-9FCD-1667F8E8F932}"/>
    <dgm:cxn modelId="{224FCF31-89C9-442A-A274-B38EAE1DC8EF}" type="presOf" srcId="{6A3CF359-8B03-4191-8354-4AC1C547E92A}" destId="{1001386F-59C7-49F5-8590-84213F46CDB6}" srcOrd="0" destOrd="13" presId="urn:microsoft.com/office/officeart/2005/8/layout/hList1"/>
    <dgm:cxn modelId="{34A52335-79DD-4764-A116-F4F87DDF29D6}" type="presOf" srcId="{07B78580-B74E-46A5-9F4F-6A0D3BAA724A}" destId="{281BF0DE-FF2A-44CE-B2BA-1DC4DE137A6B}" srcOrd="0" destOrd="0" presId="urn:microsoft.com/office/officeart/2005/8/layout/hList1"/>
    <dgm:cxn modelId="{41CF693A-3ABF-490B-AE30-588DE1D37124}" srcId="{07B78580-B74E-46A5-9F4F-6A0D3BAA724A}" destId="{B48F5D41-BF5B-47A2-A5FB-DD69FC8B9CBE}" srcOrd="0" destOrd="0" parTransId="{FF1BB0CA-1AA3-4DDC-A0F8-DE574444CE93}" sibTransId="{8C32EF0D-529B-4B0C-914F-B797A57351C2}"/>
    <dgm:cxn modelId="{0D2A753B-E313-4E89-9D58-E7EE4013B90C}" srcId="{B48F5D41-BF5B-47A2-A5FB-DD69FC8B9CBE}" destId="{27E1CCF3-D068-4184-8E4A-9409D68F6A1E}" srcOrd="16" destOrd="0" parTransId="{C39F0E21-549B-43E0-8132-6217B5AC4819}" sibTransId="{77CEB3C4-6CD2-4643-848B-847F99E8A161}"/>
    <dgm:cxn modelId="{701C463F-0B1A-4D57-94FC-C3DA0ADB2154}" srcId="{B48F5D41-BF5B-47A2-A5FB-DD69FC8B9CBE}" destId="{25E432B9-3B6D-4C61-8F1B-A6D86EDFD460}" srcOrd="10" destOrd="0" parTransId="{D4494266-699D-4543-A125-BC78BF2A61EE}" sibTransId="{11400851-0FDA-4BF0-A3CF-C6664BFBFFF6}"/>
    <dgm:cxn modelId="{083C525D-FC8D-49BC-998D-D6A29ECBB882}" type="presOf" srcId="{15D719DB-D8A7-45B1-BFA2-933273D452AF}" destId="{DA2EDD07-8B21-4ED6-97EC-12A7CCF0F230}" srcOrd="0" destOrd="0" presId="urn:microsoft.com/office/officeart/2005/8/layout/hList1"/>
    <dgm:cxn modelId="{A2254160-FC37-4D6A-980A-A2B5FDF1E8E9}" srcId="{7400BC5E-46FF-452D-8269-54C95BE8128D}" destId="{3543D001-10E3-4636-AB83-26AB73D15E81}" srcOrd="12" destOrd="0" parTransId="{7D15C17A-06CC-4BF2-B851-29A362E1AA5E}" sibTransId="{A897C5C2-8E2F-4C8E-A6E2-F74407794F34}"/>
    <dgm:cxn modelId="{77D17863-73E1-47DD-94A1-F7E3AAE67C57}" srcId="{7400BC5E-46FF-452D-8269-54C95BE8128D}" destId="{39DC9C9F-D6BF-4822-B067-86EA1B7AE7A4}" srcOrd="9" destOrd="0" parTransId="{EAE9EC24-17FE-4AF8-95D3-BB839EFB9446}" sibTransId="{C83F5776-9709-41BF-BACD-9E00AF385F63}"/>
    <dgm:cxn modelId="{6E8A0846-AB25-414B-9EEC-B10784DCD81B}" srcId="{15D719DB-D8A7-45B1-BFA2-933273D452AF}" destId="{0C4101B0-9AAF-460A-BF03-407738545326}" srcOrd="16" destOrd="0" parTransId="{D92B1648-5C86-49D0-B1AF-65E5F6D378EE}" sibTransId="{03B9F943-C3D3-484F-BB95-B52BE928E0DB}"/>
    <dgm:cxn modelId="{0F6D9C67-F257-4D30-9324-14F0241743F0}" type="presOf" srcId="{D3DBF1FF-96DA-42B1-8715-B5BB18F4B7C2}" destId="{B07EAACB-3E0A-4726-A4F2-1CB937A17DC8}" srcOrd="0" destOrd="6" presId="urn:microsoft.com/office/officeart/2005/8/layout/hList1"/>
    <dgm:cxn modelId="{B36DB867-7F78-4F63-B036-A3867D1C155C}" type="presOf" srcId="{181DC799-FFD8-4F06-87A5-0AE4DD018D66}" destId="{B07EAACB-3E0A-4726-A4F2-1CB937A17DC8}" srcOrd="0" destOrd="1" presId="urn:microsoft.com/office/officeart/2005/8/layout/hList1"/>
    <dgm:cxn modelId="{F6A8E267-B1DB-49F4-80A9-CDC324D2B4D5}" type="presOf" srcId="{A1ACC03B-5B5E-460E-A40E-34A5B184E77A}" destId="{1001386F-59C7-49F5-8590-84213F46CDB6}" srcOrd="0" destOrd="7" presId="urn:microsoft.com/office/officeart/2005/8/layout/hList1"/>
    <dgm:cxn modelId="{455D0A4A-6225-4D5F-BD98-629BE994EF44}" type="presOf" srcId="{B4D52A39-628F-4FB9-A6DD-7F8986A79CEC}" destId="{1001386F-59C7-49F5-8590-84213F46CDB6}" srcOrd="0" destOrd="3" presId="urn:microsoft.com/office/officeart/2005/8/layout/hList1"/>
    <dgm:cxn modelId="{4C9BE66C-4473-49F1-B4DA-4A39AD4F4201}" srcId="{B48F5D41-BF5B-47A2-A5FB-DD69FC8B9CBE}" destId="{FEC96694-A5CD-48AC-A9B8-61E443639BC7}" srcOrd="11" destOrd="0" parTransId="{C9C78F8B-9B45-4EFA-B5F4-A0A49EC54BD8}" sibTransId="{FF8F6E14-76CE-4738-AD41-E373350A51FA}"/>
    <dgm:cxn modelId="{452B2B51-D169-45BC-AB45-6C63A5920297}" type="presOf" srcId="{FEC96694-A5CD-48AC-A9B8-61E443639BC7}" destId="{EC727142-F2C2-4DC6-A92B-AA05CA004D72}" srcOrd="0" destOrd="11" presId="urn:microsoft.com/office/officeart/2005/8/layout/hList1"/>
    <dgm:cxn modelId="{611AB471-F751-431F-9C11-A5C4780DC9BB}" type="presOf" srcId="{0B04DD88-9967-449B-B5F3-87117EBC537C}" destId="{EC727142-F2C2-4DC6-A92B-AA05CA004D72}" srcOrd="0" destOrd="1" presId="urn:microsoft.com/office/officeart/2005/8/layout/hList1"/>
    <dgm:cxn modelId="{4981B172-19A7-4730-84D7-300731AA5940}" type="presOf" srcId="{50CBB6C7-F3E0-4391-AB65-56C7BA066E9F}" destId="{EC727142-F2C2-4DC6-A92B-AA05CA004D72}" srcOrd="0" destOrd="9" presId="urn:microsoft.com/office/officeart/2005/8/layout/hList1"/>
    <dgm:cxn modelId="{82EEF972-258D-4BE1-AED9-35DA86EF6DC3}" srcId="{7400BC5E-46FF-452D-8269-54C95BE8128D}" destId="{EC8F9645-35B2-411D-81C0-6E3AC8FAF19F}" srcOrd="0" destOrd="0" parTransId="{6D7C9D6F-C6AF-469C-8A1A-F79FF300807A}" sibTransId="{95F6F7D9-E605-47D8-AB4F-2B7B4A4A6E05}"/>
    <dgm:cxn modelId="{AEC04B74-B107-41CB-B89C-12854EF52E44}" type="presOf" srcId="{F36F63DC-CC74-446F-8BE4-7C42E00649F3}" destId="{EC727142-F2C2-4DC6-A92B-AA05CA004D72}" srcOrd="0" destOrd="4" presId="urn:microsoft.com/office/officeart/2005/8/layout/hList1"/>
    <dgm:cxn modelId="{D4DA4B74-85E8-4B43-95DC-EE322D0F0BA7}" srcId="{7400BC5E-46FF-452D-8269-54C95BE8128D}" destId="{D2983FA6-44D4-43F6-B0A9-BB44B3720A13}" srcOrd="8" destOrd="0" parTransId="{8FBE2B99-A933-40FB-9A4C-36ED81A1FF41}" sibTransId="{F7F12E4C-C001-4EDB-8EC3-75702FBB9730}"/>
    <dgm:cxn modelId="{7D2C5D55-B869-4DA8-854C-259B1A7AFB72}" srcId="{07B78580-B74E-46A5-9F4F-6A0D3BAA724A}" destId="{7400BC5E-46FF-452D-8269-54C95BE8128D}" srcOrd="2" destOrd="0" parTransId="{4917BA9C-2A24-4FDF-94EA-BB9B46E6EBD0}" sibTransId="{E1A61ED5-9591-420C-8103-E63A1BE555A3}"/>
    <dgm:cxn modelId="{9F7EC875-D967-4F8E-A9B9-CBEA4FD26CEB}" type="presOf" srcId="{2C74A124-27E2-4306-B5F7-2B8CE2D37DE1}" destId="{1001386F-59C7-49F5-8590-84213F46CDB6}" srcOrd="0" destOrd="5" presId="urn:microsoft.com/office/officeart/2005/8/layout/hList1"/>
    <dgm:cxn modelId="{30622F56-848F-47FF-88C8-3FCA41524BB2}" type="presOf" srcId="{CE069229-60C2-4D29-AE00-402AC49C7195}" destId="{B07EAACB-3E0A-4726-A4F2-1CB937A17DC8}" srcOrd="0" destOrd="10" presId="urn:microsoft.com/office/officeart/2005/8/layout/hList1"/>
    <dgm:cxn modelId="{65C47656-3DE0-4EEB-A8FB-E5F2A0765FF2}" srcId="{15D719DB-D8A7-45B1-BFA2-933273D452AF}" destId="{B4D52A39-628F-4FB9-A6DD-7F8986A79CEC}" srcOrd="3" destOrd="0" parTransId="{0766E537-FADB-4D35-917E-7544D7C8C0BD}" sibTransId="{2369AAED-C837-4AD3-B763-DA6EE18A3F85}"/>
    <dgm:cxn modelId="{7F560477-45D7-4626-A724-370FAF93DF57}" type="presOf" srcId="{1EBDF5F8-23A8-46C2-80F9-9687CCF20BC2}" destId="{1001386F-59C7-49F5-8590-84213F46CDB6}" srcOrd="0" destOrd="8" presId="urn:microsoft.com/office/officeart/2005/8/layout/hList1"/>
    <dgm:cxn modelId="{5C96BF77-C3DD-450F-A45F-82BE53605DEA}" srcId="{15D719DB-D8A7-45B1-BFA2-933273D452AF}" destId="{E951071E-A98A-46AB-ABAF-22F4C2E816FF}" srcOrd="6" destOrd="0" parTransId="{54ABEB6D-CB63-49FC-80D4-B9AED6D82799}" sibTransId="{3C0369F2-7F99-40E6-A723-F65A566E473F}"/>
    <dgm:cxn modelId="{DF5CE958-4967-42C1-BCE3-7045E98A125F}" type="presOf" srcId="{61541F66-1FF3-4523-9A0C-9854F422ACBA}" destId="{1001386F-59C7-49F5-8590-84213F46CDB6}" srcOrd="0" destOrd="0" presId="urn:microsoft.com/office/officeart/2005/8/layout/hList1"/>
    <dgm:cxn modelId="{6DBE687A-0FA5-4BDF-8355-72D3572628FF}" type="presOf" srcId="{A8D16D56-D5E1-4FFB-8A80-35E62FCE1DBE}" destId="{B07EAACB-3E0A-4726-A4F2-1CB937A17DC8}" srcOrd="0" destOrd="4" presId="urn:microsoft.com/office/officeart/2005/8/layout/hList1"/>
    <dgm:cxn modelId="{8425B37D-BCB4-4185-8789-E2D7B40BE19B}" srcId="{15D719DB-D8A7-45B1-BFA2-933273D452AF}" destId="{6A3CF359-8B03-4191-8354-4AC1C547E92A}" srcOrd="13" destOrd="0" parTransId="{4D9A45D9-511A-42E1-9802-B05DA829ACE9}" sibTransId="{5D9DE0E1-69B2-46C3-A9FB-866BEE2C7D71}"/>
    <dgm:cxn modelId="{16CFF77E-126E-43C4-A020-071070C69171}" srcId="{15D719DB-D8A7-45B1-BFA2-933273D452AF}" destId="{2C74A124-27E2-4306-B5F7-2B8CE2D37DE1}" srcOrd="5" destOrd="0" parTransId="{DE23807B-0D1D-41F1-9DE2-9141BA4DE6EB}" sibTransId="{D29DEEF1-DB54-4D25-974D-C6F10A6329C0}"/>
    <dgm:cxn modelId="{FC8F7883-BB7C-4AB9-9CF2-4A2671EC85DF}" srcId="{7400BC5E-46FF-452D-8269-54C95BE8128D}" destId="{CD5E30A5-F16F-40DC-BB42-4EC85F0FE3AE}" srcOrd="16" destOrd="0" parTransId="{F30A1F94-F654-4613-8A56-85B5FB36C76B}" sibTransId="{F34A3469-2882-49C9-B7A1-6842B749CE2D}"/>
    <dgm:cxn modelId="{03D32384-4D91-4BD9-9F72-B415C77A9D64}" srcId="{15D719DB-D8A7-45B1-BFA2-933273D452AF}" destId="{A1ACC03B-5B5E-460E-A40E-34A5B184E77A}" srcOrd="7" destOrd="0" parTransId="{A5EE7BCD-9837-4A02-90E9-0D1527B6D4EF}" sibTransId="{DF243958-CF36-413A-8331-67EDFA797A10}"/>
    <dgm:cxn modelId="{72CDE784-9B3A-426D-B4DE-73C0ADBD1704}" type="presOf" srcId="{749F96C2-92DF-44E4-9FE5-B135C51AA3B3}" destId="{EC727142-F2C2-4DC6-A92B-AA05CA004D72}" srcOrd="0" destOrd="0" presId="urn:microsoft.com/office/officeart/2005/8/layout/hList1"/>
    <dgm:cxn modelId="{5CD91185-1B61-45D9-B102-AEF38B6B8BF8}" type="presOf" srcId="{56EF1E3B-8D1C-45AD-9E96-50B795A6FDD7}" destId="{1001386F-59C7-49F5-8590-84213F46CDB6}" srcOrd="0" destOrd="4" presId="urn:microsoft.com/office/officeart/2005/8/layout/hList1"/>
    <dgm:cxn modelId="{63237589-B254-4695-AB40-812BFCFF455F}" type="presOf" srcId="{5BB01BB9-6614-42F3-A61D-F5C1B549C38C}" destId="{B07EAACB-3E0A-4726-A4F2-1CB937A17DC8}" srcOrd="0" destOrd="11" presId="urn:microsoft.com/office/officeart/2005/8/layout/hList1"/>
    <dgm:cxn modelId="{A786B889-77E1-45D1-AE7B-34DC5050E8A0}" type="presOf" srcId="{7400BC5E-46FF-452D-8269-54C95BE8128D}" destId="{2FBA9927-8C89-46C8-8E89-B5F84F12A163}" srcOrd="0" destOrd="0" presId="urn:microsoft.com/office/officeart/2005/8/layout/hList1"/>
    <dgm:cxn modelId="{DAC84D8E-205D-487D-B553-72173CD0537C}" type="presOf" srcId="{831A47C3-8705-4E6C-BE89-E199497AB5CB}" destId="{1001386F-59C7-49F5-8590-84213F46CDB6}" srcOrd="0" destOrd="1" presId="urn:microsoft.com/office/officeart/2005/8/layout/hList1"/>
    <dgm:cxn modelId="{F247768E-1585-4706-B66F-EE99EE620268}" type="presOf" srcId="{5B6A043E-F739-46E8-AABB-AC6DA1A38590}" destId="{EC727142-F2C2-4DC6-A92B-AA05CA004D72}" srcOrd="0" destOrd="7" presId="urn:microsoft.com/office/officeart/2005/8/layout/hList1"/>
    <dgm:cxn modelId="{BF948790-D69F-4DB2-A598-44AFF103332A}" type="presOf" srcId="{8BD04AF6-5747-4B7F-A744-AF3538D60E06}" destId="{B07EAACB-3E0A-4726-A4F2-1CB937A17DC8}" srcOrd="0" destOrd="3" presId="urn:microsoft.com/office/officeart/2005/8/layout/hList1"/>
    <dgm:cxn modelId="{3DD32291-37BE-4FFE-BADA-CF7D9CEA8778}" type="presOf" srcId="{68B524F4-FFCA-422B-A23C-A1C51D886086}" destId="{1001386F-59C7-49F5-8590-84213F46CDB6}" srcOrd="0" destOrd="9" presId="urn:microsoft.com/office/officeart/2005/8/layout/hList1"/>
    <dgm:cxn modelId="{20B76A93-D37E-4EEB-9C1D-8FB3DEBD121F}" srcId="{15D719DB-D8A7-45B1-BFA2-933273D452AF}" destId="{831A47C3-8705-4E6C-BE89-E199497AB5CB}" srcOrd="1" destOrd="0" parTransId="{A1E03129-0002-4D5C-8FC2-6DEEA37FB04C}" sibTransId="{D233F833-AA8D-4D86-B9DA-1491468E2BB5}"/>
    <dgm:cxn modelId="{190FD496-D375-49CD-986E-EB4EF12DA346}" type="presOf" srcId="{2BEF7195-E481-4256-8B8C-594C4EBFDEF1}" destId="{EC727142-F2C2-4DC6-A92B-AA05CA004D72}" srcOrd="0" destOrd="12" presId="urn:microsoft.com/office/officeart/2005/8/layout/hList1"/>
    <dgm:cxn modelId="{F44ED896-3D08-48D9-951D-7B0A33E9BF1B}" srcId="{15D719DB-D8A7-45B1-BFA2-933273D452AF}" destId="{C6E3C388-485A-410A-B7DB-4759F87925B8}" srcOrd="11" destOrd="0" parTransId="{AA716BD3-591F-4CED-A7C7-D6F8B6875DAF}" sibTransId="{A32C6842-8AAC-4347-8762-94D0A0160C62}"/>
    <dgm:cxn modelId="{93E77699-4E35-4FEB-9070-2CDDA963567F}" type="presOf" srcId="{88940D29-ACB7-45CA-9603-EDE8A7DA5FAC}" destId="{B07EAACB-3E0A-4726-A4F2-1CB937A17DC8}" srcOrd="0" destOrd="13" presId="urn:microsoft.com/office/officeart/2005/8/layout/hList1"/>
    <dgm:cxn modelId="{1EA1479A-12D4-4A26-BB85-6DD211B3C108}" type="presOf" srcId="{41B547E8-82E8-4211-B68B-A0EF7E4DC59B}" destId="{EC727142-F2C2-4DC6-A92B-AA05CA004D72}" srcOrd="0" destOrd="2" presId="urn:microsoft.com/office/officeart/2005/8/layout/hList1"/>
    <dgm:cxn modelId="{2E41029F-C220-443A-8A24-D72E5043A9A4}" srcId="{B48F5D41-BF5B-47A2-A5FB-DD69FC8B9CBE}" destId="{2E7AD3E3-188D-4EDF-8516-D355AA234FF5}" srcOrd="6" destOrd="0" parTransId="{58219292-F09E-40BE-B983-20114347E1F8}" sibTransId="{5B0AED47-0CDB-4764-A873-5574596B0646}"/>
    <dgm:cxn modelId="{3903759F-5041-41EE-9B02-09418A562578}" type="presOf" srcId="{2E7AD3E3-188D-4EDF-8516-D355AA234FF5}" destId="{EC727142-F2C2-4DC6-A92B-AA05CA004D72}" srcOrd="0" destOrd="6" presId="urn:microsoft.com/office/officeart/2005/8/layout/hList1"/>
    <dgm:cxn modelId="{9CE69AA4-DC4C-4DC5-BAF2-86D344656562}" type="presOf" srcId="{25E432B9-3B6D-4C61-8F1B-A6D86EDFD460}" destId="{EC727142-F2C2-4DC6-A92B-AA05CA004D72}" srcOrd="0" destOrd="10" presId="urn:microsoft.com/office/officeart/2005/8/layout/hList1"/>
    <dgm:cxn modelId="{510F1BA5-D73B-4A1D-9716-18DF25964DBE}" type="presOf" srcId="{468ECFBE-3346-4578-AB6D-FAB8DDA8C2F2}" destId="{1001386F-59C7-49F5-8590-84213F46CDB6}" srcOrd="0" destOrd="15" presId="urn:microsoft.com/office/officeart/2005/8/layout/hList1"/>
    <dgm:cxn modelId="{9EAE74A5-9981-462E-A074-CD12271B466F}" srcId="{7400BC5E-46FF-452D-8269-54C95BE8128D}" destId="{CCC443FA-DDF3-44BD-942D-9CF370F52797}" srcOrd="7" destOrd="0" parTransId="{657EA0BE-E40F-4CAB-999F-A994F9A3F8FF}" sibTransId="{6DD21DCA-EBF9-4E24-A0D6-DD71D4BA0E1F}"/>
    <dgm:cxn modelId="{B6DB64A6-12AD-4D9E-B8C1-287A8D45A1F1}" srcId="{B48F5D41-BF5B-47A2-A5FB-DD69FC8B9CBE}" destId="{749F96C2-92DF-44E4-9FE5-B135C51AA3B3}" srcOrd="0" destOrd="0" parTransId="{AA71D081-2C7E-4460-A404-97A42553EDD2}" sibTransId="{9B73D09F-84C6-4371-B97B-99F6DCBECA22}"/>
    <dgm:cxn modelId="{E4B367A6-6B08-4D09-B87A-1B63FBD45D02}" srcId="{B48F5D41-BF5B-47A2-A5FB-DD69FC8B9CBE}" destId="{467142F8-9F8D-438D-956C-BAAF4CA24696}" srcOrd="13" destOrd="0" parTransId="{CF6205E3-AA27-4EC9-BB37-4C93A8C2D7CF}" sibTransId="{F67A00C3-B953-468F-9CB9-A14ACA763C4A}"/>
    <dgm:cxn modelId="{194165A7-57F1-4B91-8FEA-9D7A1F94B1AA}" srcId="{B48F5D41-BF5B-47A2-A5FB-DD69FC8B9CBE}" destId="{0B04DD88-9967-449B-B5F3-87117EBC537C}" srcOrd="1" destOrd="0" parTransId="{6D4C24F5-4ADB-439E-A33E-64C03863F032}" sibTransId="{4E923EFD-4852-4DC7-8CA9-054926B641EE}"/>
    <dgm:cxn modelId="{D3CA96AC-A4A0-42C3-90D8-0111CCBB062E}" type="presOf" srcId="{467142F8-9F8D-438D-956C-BAAF4CA24696}" destId="{EC727142-F2C2-4DC6-A92B-AA05CA004D72}" srcOrd="0" destOrd="13" presId="urn:microsoft.com/office/officeart/2005/8/layout/hList1"/>
    <dgm:cxn modelId="{AF8EB6AD-A0DB-4F39-9ECC-61829D5085B2}" srcId="{7400BC5E-46FF-452D-8269-54C95BE8128D}" destId="{88940D29-ACB7-45CA-9603-EDE8A7DA5FAC}" srcOrd="13" destOrd="0" parTransId="{66035B82-0048-4675-835A-ADA7844D93CC}" sibTransId="{DAE2A4D6-5F02-4B12-A492-8CDAE87B8A6B}"/>
    <dgm:cxn modelId="{807250AE-6C7D-49B9-8826-F7DE3E459314}" srcId="{15D719DB-D8A7-45B1-BFA2-933273D452AF}" destId="{189443A3-E5C5-4F1A-9DC8-59655203F2E2}" srcOrd="2" destOrd="0" parTransId="{FC46E2E5-829D-4910-8216-6AFCDF4FC607}" sibTransId="{9CBEEA25-0675-444E-9257-E4F3A581626B}"/>
    <dgm:cxn modelId="{6C90BFAE-DE56-4CA0-98EC-B3CF5552B222}" srcId="{7400BC5E-46FF-452D-8269-54C95BE8128D}" destId="{2517CBD5-1104-4AC0-8BC6-BCD3A44FD141}" srcOrd="5" destOrd="0" parTransId="{DCF16F7B-46CC-418B-9CA2-E598097C35F1}" sibTransId="{388FBA0B-0860-480A-B6E8-DE9620FD97F1}"/>
    <dgm:cxn modelId="{FB4B1BB2-BDC2-41D9-A4C3-90EF3E0D1419}" srcId="{7400BC5E-46FF-452D-8269-54C95BE8128D}" destId="{5BB01BB9-6614-42F3-A61D-F5C1B549C38C}" srcOrd="11" destOrd="0" parTransId="{E5AEB49F-B81A-49B9-AB6D-D61A6BCA0D8D}" sibTransId="{6035E207-EDD1-40F1-8BB4-CE9A9D40718F}"/>
    <dgm:cxn modelId="{0FCC94B4-1523-4828-9ECC-5D60EDA103C6}" type="presOf" srcId="{39DC9C9F-D6BF-4822-B067-86EA1B7AE7A4}" destId="{B07EAACB-3E0A-4726-A4F2-1CB937A17DC8}" srcOrd="0" destOrd="9" presId="urn:microsoft.com/office/officeart/2005/8/layout/hList1"/>
    <dgm:cxn modelId="{0FC405B7-7402-4535-9DC7-8314D7B4EB9E}" type="presOf" srcId="{B48F5D41-BF5B-47A2-A5FB-DD69FC8B9CBE}" destId="{1B93692D-EC61-413F-A966-1F473D7984A2}" srcOrd="0" destOrd="0" presId="urn:microsoft.com/office/officeart/2005/8/layout/hList1"/>
    <dgm:cxn modelId="{B88917BC-C4D9-4EE7-867D-521232C978C4}" type="presOf" srcId="{417D5B07-A314-4B85-84D3-502491C92208}" destId="{EC727142-F2C2-4DC6-A92B-AA05CA004D72}" srcOrd="0" destOrd="14" presId="urn:microsoft.com/office/officeart/2005/8/layout/hList1"/>
    <dgm:cxn modelId="{3FF4AABE-CC30-4C7B-A1D8-9B1CA6DD1A1B}" srcId="{7400BC5E-46FF-452D-8269-54C95BE8128D}" destId="{A196EA59-94C6-4DAC-A8B5-6DCE6878F376}" srcOrd="15" destOrd="0" parTransId="{E26D141D-9AC4-40D2-9454-11236945DEEC}" sibTransId="{86EDE477-1D76-44CD-A043-7BA0F56737D8}"/>
    <dgm:cxn modelId="{40A227C4-9C77-46AA-A591-09FB66E13C88}" type="presOf" srcId="{CD5E30A5-F16F-40DC-BB42-4EC85F0FE3AE}" destId="{B07EAACB-3E0A-4726-A4F2-1CB937A17DC8}" srcOrd="0" destOrd="16" presId="urn:microsoft.com/office/officeart/2005/8/layout/hList1"/>
    <dgm:cxn modelId="{1460F9C4-B287-43C4-96EE-C924EB2B9ED1}" type="presOf" srcId="{CF8679C8-BB4D-4964-8918-FDEF1B857B13}" destId="{EC727142-F2C2-4DC6-A92B-AA05CA004D72}" srcOrd="0" destOrd="3" presId="urn:microsoft.com/office/officeart/2005/8/layout/hList1"/>
    <dgm:cxn modelId="{0BE7AFC7-5467-4B7F-8F9D-DB50CFBB3F73}" type="presOf" srcId="{A1317739-FFA7-46A7-A7C7-2618788AF5F5}" destId="{1001386F-59C7-49F5-8590-84213F46CDB6}" srcOrd="0" destOrd="10" presId="urn:microsoft.com/office/officeart/2005/8/layout/hList1"/>
    <dgm:cxn modelId="{00690CC9-292E-497E-8AD2-131F12C8BE23}" srcId="{B48F5D41-BF5B-47A2-A5FB-DD69FC8B9CBE}" destId="{41B547E8-82E8-4211-B68B-A0EF7E4DC59B}" srcOrd="2" destOrd="0" parTransId="{7AE74AEC-7CD9-4FED-B5A1-4887EADEBB12}" sibTransId="{0E694F55-DDF7-4059-966D-C32765F6C196}"/>
    <dgm:cxn modelId="{3616EECA-B017-410F-B5C7-8F15E13C9810}" srcId="{15D719DB-D8A7-45B1-BFA2-933273D452AF}" destId="{1EBDF5F8-23A8-46C2-80F9-9687CCF20BC2}" srcOrd="8" destOrd="0" parTransId="{0F0F9C34-ACBE-49B5-AFA7-16A91DFA5193}" sibTransId="{26F3B210-C0E0-4D6D-A03E-29B514B05D39}"/>
    <dgm:cxn modelId="{A2087CCC-27F2-4B59-8D49-B26CE87F04AB}" type="presOf" srcId="{18D8415A-2C0E-4411-B91E-00E73B559261}" destId="{B07EAACB-3E0A-4726-A4F2-1CB937A17DC8}" srcOrd="0" destOrd="14" presId="urn:microsoft.com/office/officeart/2005/8/layout/hList1"/>
    <dgm:cxn modelId="{034BD1CD-5073-4672-90FA-9640F2D36521}" srcId="{B48F5D41-BF5B-47A2-A5FB-DD69FC8B9CBE}" destId="{5B6A043E-F739-46E8-AABB-AC6DA1A38590}" srcOrd="7" destOrd="0" parTransId="{5FBE3CC7-C36C-446D-8F19-C9E3F59C48FE}" sibTransId="{37D71568-6691-4C7D-9D49-7B43CC91CB32}"/>
    <dgm:cxn modelId="{B9ADDACE-3FD3-4566-8725-AFFDE1886F26}" type="presOf" srcId="{0C4101B0-9AAF-460A-BF03-407738545326}" destId="{1001386F-59C7-49F5-8590-84213F46CDB6}" srcOrd="0" destOrd="16" presId="urn:microsoft.com/office/officeart/2005/8/layout/hList1"/>
    <dgm:cxn modelId="{5C33E1D0-0CEC-481B-B693-DB506C3A1869}" type="presOf" srcId="{27E1CCF3-D068-4184-8E4A-9409D68F6A1E}" destId="{EC727142-F2C2-4DC6-A92B-AA05CA004D72}" srcOrd="0" destOrd="16" presId="urn:microsoft.com/office/officeart/2005/8/layout/hList1"/>
    <dgm:cxn modelId="{9699F1D1-77C7-413E-A8FD-1B7EF3823DE8}" srcId="{7400BC5E-46FF-452D-8269-54C95BE8128D}" destId="{8BD04AF6-5747-4B7F-A744-AF3538D60E06}" srcOrd="3" destOrd="0" parTransId="{5A1A7AD3-1A6E-4851-B00B-5AB15401E735}" sibTransId="{5FD091F8-2D94-496E-869A-C8A5830DC74F}"/>
    <dgm:cxn modelId="{FA5265D3-AC42-459D-8544-72EECE3BC7BC}" type="presOf" srcId="{F1D8AE8E-C508-435B-B28B-FF55CC5B74E2}" destId="{EC727142-F2C2-4DC6-A92B-AA05CA004D72}" srcOrd="0" destOrd="5" presId="urn:microsoft.com/office/officeart/2005/8/layout/hList1"/>
    <dgm:cxn modelId="{B2A21DD4-A70F-401D-BC3D-0CAE12C4FEBE}" srcId="{B48F5D41-BF5B-47A2-A5FB-DD69FC8B9CBE}" destId="{2BEF7195-E481-4256-8B8C-594C4EBFDEF1}" srcOrd="12" destOrd="0" parTransId="{CBB3A850-692B-4211-AC7D-172BB1C53391}" sibTransId="{F9084EEA-FE08-4C19-AC70-5B1097644AF4}"/>
    <dgm:cxn modelId="{3105E2D4-D2B5-48E4-80F1-63D72F6E14FB}" srcId="{7400BC5E-46FF-452D-8269-54C95BE8128D}" destId="{18D8415A-2C0E-4411-B91E-00E73B559261}" srcOrd="14" destOrd="0" parTransId="{43F4718C-DFDD-4B8C-8173-FAF631F348CC}" sibTransId="{60CB7B92-0FF9-4E26-9214-C5711FE642D7}"/>
    <dgm:cxn modelId="{3F3DF9DB-EF01-42C3-A224-32044D5EA0B1}" type="presOf" srcId="{4F8D7535-3BAB-4BC0-AC3B-EFAD57AD4298}" destId="{EC727142-F2C2-4DC6-A92B-AA05CA004D72}" srcOrd="0" destOrd="8" presId="urn:microsoft.com/office/officeart/2005/8/layout/hList1"/>
    <dgm:cxn modelId="{B5B18ADC-A5CC-4A44-9EC1-2866E913849D}" type="presOf" srcId="{3543D001-10E3-4636-AB83-26AB73D15E81}" destId="{B07EAACB-3E0A-4726-A4F2-1CB937A17DC8}" srcOrd="0" destOrd="12" presId="urn:microsoft.com/office/officeart/2005/8/layout/hList1"/>
    <dgm:cxn modelId="{6A47A8E2-573E-4B4F-87FF-6914585200E6}" srcId="{7400BC5E-46FF-452D-8269-54C95BE8128D}" destId="{CE069229-60C2-4D29-AE00-402AC49C7195}" srcOrd="10" destOrd="0" parTransId="{8D13DCF2-E9C4-47C7-A8AF-53DC1E3E1F40}" sibTransId="{1691B748-F2FD-44FF-9723-5A5E14E760E4}"/>
    <dgm:cxn modelId="{69FD61E3-A96F-42A4-B205-4281DC213D40}" srcId="{B48F5D41-BF5B-47A2-A5FB-DD69FC8B9CBE}" destId="{CF8679C8-BB4D-4964-8918-FDEF1B857B13}" srcOrd="3" destOrd="0" parTransId="{0FA0C2C4-BEA8-4C85-B93C-3BB851AFDD7B}" sibTransId="{4563FDC9-131C-4A03-B85E-60B960A5D918}"/>
    <dgm:cxn modelId="{D2D663E5-0B80-48DC-B53F-03DAB3901052}" srcId="{B48F5D41-BF5B-47A2-A5FB-DD69FC8B9CBE}" destId="{F36F63DC-CC74-446F-8BE4-7C42E00649F3}" srcOrd="4" destOrd="0" parTransId="{3D1EFEEC-CCCE-48F5-8A46-FB3A66398833}" sibTransId="{9C5A6A4D-B64A-4FA8-A9F3-D33D9FDC8FEC}"/>
    <dgm:cxn modelId="{7F3837E7-BD09-403F-B3B3-77DF45A48E04}" srcId="{B48F5D41-BF5B-47A2-A5FB-DD69FC8B9CBE}" destId="{4F8D7535-3BAB-4BC0-AC3B-EFAD57AD4298}" srcOrd="8" destOrd="0" parTransId="{F0EF8908-10CA-4B30-A388-61326841814E}" sibTransId="{D3F70DAB-D1D7-4484-BD2B-4EC3093CC799}"/>
    <dgm:cxn modelId="{9ED01DEB-AD7D-47B8-99AC-445BA649F599}" srcId="{15D719DB-D8A7-45B1-BFA2-933273D452AF}" destId="{56EF1E3B-8D1C-45AD-9E96-50B795A6FDD7}" srcOrd="4" destOrd="0" parTransId="{7022518E-EE25-4159-9F75-7BBCB2A44EE2}" sibTransId="{D49AE849-5493-4324-A0F7-66CDF0E64E2D}"/>
    <dgm:cxn modelId="{33A68CEC-2F0C-45BA-B813-9E36A406156A}" srcId="{15D719DB-D8A7-45B1-BFA2-933273D452AF}" destId="{A1317739-FFA7-46A7-A7C7-2618788AF5F5}" srcOrd="10" destOrd="0" parTransId="{1C2AC8DB-1525-48E1-B6D1-61B9B9D1C27E}" sibTransId="{A71BA851-E568-44B0-A37B-99D6BC7ED370}"/>
    <dgm:cxn modelId="{45BBE6EE-1DD0-4404-8803-932933C9E418}" srcId="{7400BC5E-46FF-452D-8269-54C95BE8128D}" destId="{A8D16D56-D5E1-4FFB-8A80-35E62FCE1DBE}" srcOrd="4" destOrd="0" parTransId="{79F6E9F4-11DC-402B-BA02-3FE1FDF62AE2}" sibTransId="{810927AA-6972-423A-B4D8-5498C7AF979E}"/>
    <dgm:cxn modelId="{1790BAF1-309E-4FFA-9B1A-C759EDE860A9}" type="presOf" srcId="{2517CBD5-1104-4AC0-8BC6-BCD3A44FD141}" destId="{B07EAACB-3E0A-4726-A4F2-1CB937A17DC8}" srcOrd="0" destOrd="5" presId="urn:microsoft.com/office/officeart/2005/8/layout/hList1"/>
    <dgm:cxn modelId="{1DD3AAF7-2446-4676-B96C-EB9FCA44DE06}" type="presOf" srcId="{F6843F45-D77C-4C9C-B709-D300B05F2B42}" destId="{B07EAACB-3E0A-4726-A4F2-1CB937A17DC8}" srcOrd="0" destOrd="2" presId="urn:microsoft.com/office/officeart/2005/8/layout/hList1"/>
    <dgm:cxn modelId="{43C912F0-58BF-4DDD-8B80-AF9D74297B9D}" type="presParOf" srcId="{281BF0DE-FF2A-44CE-B2BA-1DC4DE137A6B}" destId="{21B84F09-C022-4753-BA62-F2B810A06FAF}" srcOrd="0" destOrd="0" presId="urn:microsoft.com/office/officeart/2005/8/layout/hList1"/>
    <dgm:cxn modelId="{ABC38684-7878-413C-9283-EC31C86E6E47}" type="presParOf" srcId="{21B84F09-C022-4753-BA62-F2B810A06FAF}" destId="{1B93692D-EC61-413F-A966-1F473D7984A2}" srcOrd="0" destOrd="0" presId="urn:microsoft.com/office/officeart/2005/8/layout/hList1"/>
    <dgm:cxn modelId="{07B81C02-A6EA-4488-89A4-28022263E84D}" type="presParOf" srcId="{21B84F09-C022-4753-BA62-F2B810A06FAF}" destId="{EC727142-F2C2-4DC6-A92B-AA05CA004D72}" srcOrd="1" destOrd="0" presId="urn:microsoft.com/office/officeart/2005/8/layout/hList1"/>
    <dgm:cxn modelId="{AB0E6987-1E1A-4F32-AE95-8B4826D1B0FC}" type="presParOf" srcId="{281BF0DE-FF2A-44CE-B2BA-1DC4DE137A6B}" destId="{0996A887-6B48-45AA-847D-FE3C836828EC}" srcOrd="1" destOrd="0" presId="urn:microsoft.com/office/officeart/2005/8/layout/hList1"/>
    <dgm:cxn modelId="{A8F2802B-A24D-424A-BFE1-6E3DD60003C5}" type="presParOf" srcId="{281BF0DE-FF2A-44CE-B2BA-1DC4DE137A6B}" destId="{F4C215B3-B701-4086-B28B-7C5DF5CD7147}" srcOrd="2" destOrd="0" presId="urn:microsoft.com/office/officeart/2005/8/layout/hList1"/>
    <dgm:cxn modelId="{1FE1AB89-A0C6-470F-BC2D-3026977ABCFF}" type="presParOf" srcId="{F4C215B3-B701-4086-B28B-7C5DF5CD7147}" destId="{DA2EDD07-8B21-4ED6-97EC-12A7CCF0F230}" srcOrd="0" destOrd="0" presId="urn:microsoft.com/office/officeart/2005/8/layout/hList1"/>
    <dgm:cxn modelId="{03483164-9E84-4A2D-B71D-1EBC5C0BA53A}" type="presParOf" srcId="{F4C215B3-B701-4086-B28B-7C5DF5CD7147}" destId="{1001386F-59C7-49F5-8590-84213F46CDB6}" srcOrd="1" destOrd="0" presId="urn:microsoft.com/office/officeart/2005/8/layout/hList1"/>
    <dgm:cxn modelId="{2C551057-6489-4E54-B2CC-D8F52DBA533F}" type="presParOf" srcId="{281BF0DE-FF2A-44CE-B2BA-1DC4DE137A6B}" destId="{22FD7AFC-3795-4A9B-9E5E-C607AE25DCEC}" srcOrd="3" destOrd="0" presId="urn:microsoft.com/office/officeart/2005/8/layout/hList1"/>
    <dgm:cxn modelId="{293DF5DC-3EC1-452B-BA80-3C081E206484}" type="presParOf" srcId="{281BF0DE-FF2A-44CE-B2BA-1DC4DE137A6B}" destId="{34E48E16-E911-41D3-87CE-AD0CE61173F4}" srcOrd="4" destOrd="0" presId="urn:microsoft.com/office/officeart/2005/8/layout/hList1"/>
    <dgm:cxn modelId="{9E935449-822C-4423-B71D-403FC663F744}" type="presParOf" srcId="{34E48E16-E911-41D3-87CE-AD0CE61173F4}" destId="{2FBA9927-8C89-46C8-8E89-B5F84F12A163}" srcOrd="0" destOrd="0" presId="urn:microsoft.com/office/officeart/2005/8/layout/hList1"/>
    <dgm:cxn modelId="{911D44AC-F39B-4AA8-8865-5342852C85A7}" type="presParOf" srcId="{34E48E16-E911-41D3-87CE-AD0CE61173F4}" destId="{B07EAACB-3E0A-4726-A4F2-1CB937A17D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7A617-9343-4F74-A6AD-B53238FC45A5}">
      <dsp:nvSpPr>
        <dsp:cNvPr id="0" name=""/>
        <dsp:cNvSpPr/>
      </dsp:nvSpPr>
      <dsp:spPr>
        <a:xfrm>
          <a:off x="1270" y="157940"/>
          <a:ext cx="1238250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Nom de l’action</a:t>
          </a:r>
        </a:p>
      </dsp:txBody>
      <dsp:txXfrm>
        <a:off x="1270" y="157940"/>
        <a:ext cx="1238250" cy="374400"/>
      </dsp:txXfrm>
    </dsp:sp>
    <dsp:sp modelId="{5BB68456-8A57-4923-B045-312E5D02C10B}">
      <dsp:nvSpPr>
        <dsp:cNvPr id="0" name=""/>
        <dsp:cNvSpPr/>
      </dsp:nvSpPr>
      <dsp:spPr>
        <a:xfrm>
          <a:off x="1270" y="532340"/>
          <a:ext cx="1238250" cy="5709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Share-GRUT</a:t>
          </a:r>
        </a:p>
      </dsp:txBody>
      <dsp:txXfrm>
        <a:off x="1270" y="532340"/>
        <a:ext cx="1238250" cy="570960"/>
      </dsp:txXfrm>
    </dsp:sp>
    <dsp:sp modelId="{C5415E26-7304-415F-A89E-627A107363C7}">
      <dsp:nvSpPr>
        <dsp:cNvPr id="0" name=""/>
        <dsp:cNvSpPr/>
      </dsp:nvSpPr>
      <dsp:spPr>
        <a:xfrm>
          <a:off x="1412875" y="157940"/>
          <a:ext cx="1238250" cy="37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Coût</a:t>
          </a:r>
        </a:p>
      </dsp:txBody>
      <dsp:txXfrm>
        <a:off x="1412875" y="157940"/>
        <a:ext cx="1238250" cy="374400"/>
      </dsp:txXfrm>
    </dsp:sp>
    <dsp:sp modelId="{F4A3874A-80D7-48E1-9850-A64F701F968A}">
      <dsp:nvSpPr>
        <dsp:cNvPr id="0" name=""/>
        <dsp:cNvSpPr/>
      </dsp:nvSpPr>
      <dsp:spPr>
        <a:xfrm>
          <a:off x="1412875" y="532340"/>
          <a:ext cx="1238250" cy="5709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498,76</a:t>
          </a:r>
        </a:p>
      </dsp:txBody>
      <dsp:txXfrm>
        <a:off x="1412875" y="532340"/>
        <a:ext cx="1238250" cy="570960"/>
      </dsp:txXfrm>
    </dsp:sp>
    <dsp:sp modelId="{D741F638-DECB-4F6E-8D53-EEBCDB1B41A9}">
      <dsp:nvSpPr>
        <dsp:cNvPr id="0" name=""/>
        <dsp:cNvSpPr/>
      </dsp:nvSpPr>
      <dsp:spPr>
        <a:xfrm>
          <a:off x="2824480" y="157940"/>
          <a:ext cx="1238250" cy="37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Profit</a:t>
          </a:r>
        </a:p>
      </dsp:txBody>
      <dsp:txXfrm>
        <a:off x="2824480" y="157940"/>
        <a:ext cx="1238250" cy="374400"/>
      </dsp:txXfrm>
    </dsp:sp>
    <dsp:sp modelId="{7495B8AD-B4DE-4D8B-B729-91F2150F581E}">
      <dsp:nvSpPr>
        <dsp:cNvPr id="0" name=""/>
        <dsp:cNvSpPr/>
      </dsp:nvSpPr>
      <dsp:spPr>
        <a:xfrm>
          <a:off x="2824480" y="532340"/>
          <a:ext cx="1238250" cy="5709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196,61</a:t>
          </a:r>
        </a:p>
      </dsp:txBody>
      <dsp:txXfrm>
        <a:off x="2824480" y="532340"/>
        <a:ext cx="1238250" cy="570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A0487-B556-4129-9C0E-33A1E135578D}">
      <dsp:nvSpPr>
        <dsp:cNvPr id="0" name=""/>
        <dsp:cNvSpPr/>
      </dsp:nvSpPr>
      <dsp:spPr>
        <a:xfrm>
          <a:off x="0" y="0"/>
          <a:ext cx="4064000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Coût total du portefeuille</a:t>
          </a:r>
        </a:p>
      </dsp:txBody>
      <dsp:txXfrm>
        <a:off x="19904" y="19904"/>
        <a:ext cx="4024192" cy="367937"/>
      </dsp:txXfrm>
    </dsp:sp>
    <dsp:sp modelId="{A87597E9-CDD5-4132-84B4-4B5D21A8CD2F}">
      <dsp:nvSpPr>
        <dsp:cNvPr id="0" name=""/>
        <dsp:cNvSpPr/>
      </dsp:nvSpPr>
      <dsp:spPr>
        <a:xfrm>
          <a:off x="0" y="443694"/>
          <a:ext cx="4064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498,76</a:t>
          </a:r>
        </a:p>
      </dsp:txBody>
      <dsp:txXfrm>
        <a:off x="0" y="443694"/>
        <a:ext cx="4064000" cy="281520"/>
      </dsp:txXfrm>
    </dsp:sp>
    <dsp:sp modelId="{09C4FCF1-D787-4D0E-8F50-B9720F884D18}">
      <dsp:nvSpPr>
        <dsp:cNvPr id="0" name=""/>
        <dsp:cNvSpPr/>
      </dsp:nvSpPr>
      <dsp:spPr>
        <a:xfrm>
          <a:off x="0" y="725214"/>
          <a:ext cx="4064000" cy="4077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Valeur du bénéfice</a:t>
          </a:r>
        </a:p>
      </dsp:txBody>
      <dsp:txXfrm>
        <a:off x="19904" y="745118"/>
        <a:ext cx="4024192" cy="367937"/>
      </dsp:txXfrm>
    </dsp:sp>
    <dsp:sp modelId="{90E854BE-7B66-4AD0-8735-580F29CFC4FC}">
      <dsp:nvSpPr>
        <dsp:cNvPr id="0" name=""/>
        <dsp:cNvSpPr/>
      </dsp:nvSpPr>
      <dsp:spPr>
        <a:xfrm>
          <a:off x="0" y="1132959"/>
          <a:ext cx="4064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3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196,61</a:t>
          </a:r>
        </a:p>
      </dsp:txBody>
      <dsp:txXfrm>
        <a:off x="0" y="1132959"/>
        <a:ext cx="4064000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3692D-EC61-413F-A966-1F473D7984A2}">
      <dsp:nvSpPr>
        <dsp:cNvPr id="0" name=""/>
        <dsp:cNvSpPr/>
      </dsp:nvSpPr>
      <dsp:spPr>
        <a:xfrm>
          <a:off x="1455" y="109916"/>
          <a:ext cx="1419286" cy="245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Nom de l’action</a:t>
          </a:r>
        </a:p>
      </dsp:txBody>
      <dsp:txXfrm>
        <a:off x="1455" y="109916"/>
        <a:ext cx="1419286" cy="245917"/>
      </dsp:txXfrm>
    </dsp:sp>
    <dsp:sp modelId="{EC727142-F2C2-4DC6-A92B-AA05CA004D72}">
      <dsp:nvSpPr>
        <dsp:cNvPr id="0" name=""/>
        <dsp:cNvSpPr/>
      </dsp:nvSpPr>
      <dsp:spPr>
        <a:xfrm>
          <a:off x="1455" y="334792"/>
          <a:ext cx="1419286" cy="4391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Share-MTLR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Share-KMTG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Share-LRBZ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Share-GTQK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Share-WPLI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Share-GIAJ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Share-GHIZ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Share-IFCP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Share-ZSDE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Share-FKJW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Share-NHWA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Share-LPDM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Share-QQTU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Share-USSR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Share-LGWG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Share-SKKC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Share-QLMK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Share-UEZB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Share-CBNY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Share-CGJM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Share-EVUW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Share-SNKS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Share-PBXL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Share-RCCP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Share-MLGM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Share-DBUJ</a:t>
          </a:r>
        </a:p>
      </dsp:txBody>
      <dsp:txXfrm>
        <a:off x="1455" y="334792"/>
        <a:ext cx="1419286" cy="4391999"/>
      </dsp:txXfrm>
    </dsp:sp>
    <dsp:sp modelId="{DA2EDD07-8B21-4ED6-97EC-12A7CCF0F230}">
      <dsp:nvSpPr>
        <dsp:cNvPr id="0" name=""/>
        <dsp:cNvSpPr/>
      </dsp:nvSpPr>
      <dsp:spPr>
        <a:xfrm>
          <a:off x="1619442" y="104032"/>
          <a:ext cx="1419286" cy="253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Coût</a:t>
          </a:r>
        </a:p>
      </dsp:txBody>
      <dsp:txXfrm>
        <a:off x="1619442" y="104032"/>
        <a:ext cx="1419286" cy="253762"/>
      </dsp:txXfrm>
    </dsp:sp>
    <dsp:sp modelId="{1001386F-59C7-49F5-8590-84213F46CDB6}">
      <dsp:nvSpPr>
        <dsp:cNvPr id="0" name=""/>
        <dsp:cNvSpPr/>
      </dsp:nvSpPr>
      <dsp:spPr>
        <a:xfrm>
          <a:off x="1619442" y="340676"/>
          <a:ext cx="1419286" cy="4391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16,49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23,2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32,9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15,4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34,64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10,75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28,0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29,23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15,11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21,08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29,18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39,35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33,19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25,62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31,41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24,87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17,38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24,87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1,22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17,21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4,44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16,75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5,46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2,09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0,01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0,07</a:t>
          </a:r>
        </a:p>
      </dsp:txBody>
      <dsp:txXfrm>
        <a:off x="1619442" y="340676"/>
        <a:ext cx="1419286" cy="4391999"/>
      </dsp:txXfrm>
    </dsp:sp>
    <dsp:sp modelId="{2FBA9927-8C89-46C8-8E89-B5F84F12A163}">
      <dsp:nvSpPr>
        <dsp:cNvPr id="0" name=""/>
        <dsp:cNvSpPr/>
      </dsp:nvSpPr>
      <dsp:spPr>
        <a:xfrm>
          <a:off x="3237429" y="101431"/>
          <a:ext cx="1419286" cy="257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Profit</a:t>
          </a:r>
        </a:p>
      </dsp:txBody>
      <dsp:txXfrm>
        <a:off x="3237429" y="101431"/>
        <a:ext cx="1419286" cy="257230"/>
      </dsp:txXfrm>
    </dsp:sp>
    <dsp:sp modelId="{B07EAACB-3E0A-4726-A4F2-1CB937A17DC8}">
      <dsp:nvSpPr>
        <dsp:cNvPr id="0" name=""/>
        <dsp:cNvSpPr/>
      </dsp:nvSpPr>
      <dsp:spPr>
        <a:xfrm>
          <a:off x="3237429" y="343277"/>
          <a:ext cx="1419286" cy="4391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6,59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9,27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13,14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6,15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13,82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4,28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11,16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11,65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6,02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8,38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11,60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15,63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13,14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10,13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12,40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9,82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6,86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9,80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0,47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6,76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1,74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6,53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0,73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0,001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0,007</a:t>
          </a:r>
        </a:p>
      </dsp:txBody>
      <dsp:txXfrm>
        <a:off x="3237429" y="343277"/>
        <a:ext cx="1419286" cy="4391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A0487-B556-4129-9C0E-33A1E135578D}">
      <dsp:nvSpPr>
        <dsp:cNvPr id="0" name=""/>
        <dsp:cNvSpPr/>
      </dsp:nvSpPr>
      <dsp:spPr>
        <a:xfrm>
          <a:off x="0" y="0"/>
          <a:ext cx="4658172" cy="3597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Coût total du portefeuille</a:t>
          </a:r>
        </a:p>
      </dsp:txBody>
      <dsp:txXfrm>
        <a:off x="17563" y="17563"/>
        <a:ext cx="4623046" cy="324648"/>
      </dsp:txXfrm>
    </dsp:sp>
    <dsp:sp modelId="{A87597E9-CDD5-4132-84B4-4B5D21A8CD2F}">
      <dsp:nvSpPr>
        <dsp:cNvPr id="0" name=""/>
        <dsp:cNvSpPr/>
      </dsp:nvSpPr>
      <dsp:spPr>
        <a:xfrm>
          <a:off x="0" y="383131"/>
          <a:ext cx="4658172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9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499,94</a:t>
          </a:r>
        </a:p>
      </dsp:txBody>
      <dsp:txXfrm>
        <a:off x="0" y="383131"/>
        <a:ext cx="4658172" cy="248400"/>
      </dsp:txXfrm>
    </dsp:sp>
    <dsp:sp modelId="{09C4FCF1-D787-4D0E-8F50-B9720F884D18}">
      <dsp:nvSpPr>
        <dsp:cNvPr id="0" name=""/>
        <dsp:cNvSpPr/>
      </dsp:nvSpPr>
      <dsp:spPr>
        <a:xfrm>
          <a:off x="0" y="631531"/>
          <a:ext cx="4658172" cy="3597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Valeur du bénéfice</a:t>
          </a:r>
        </a:p>
      </dsp:txBody>
      <dsp:txXfrm>
        <a:off x="17563" y="649094"/>
        <a:ext cx="4623046" cy="324648"/>
      </dsp:txXfrm>
    </dsp:sp>
    <dsp:sp modelId="{90E854BE-7B66-4AD0-8735-580F29CFC4FC}">
      <dsp:nvSpPr>
        <dsp:cNvPr id="0" name=""/>
        <dsp:cNvSpPr/>
      </dsp:nvSpPr>
      <dsp:spPr>
        <a:xfrm>
          <a:off x="0" y="991306"/>
          <a:ext cx="4658172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97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198,50</a:t>
          </a:r>
        </a:p>
      </dsp:txBody>
      <dsp:txXfrm>
        <a:off x="0" y="991306"/>
        <a:ext cx="4658172" cy="248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A0487-B556-4129-9C0E-33A1E135578D}">
      <dsp:nvSpPr>
        <dsp:cNvPr id="0" name=""/>
        <dsp:cNvSpPr/>
      </dsp:nvSpPr>
      <dsp:spPr>
        <a:xfrm>
          <a:off x="0" y="39135"/>
          <a:ext cx="4024892" cy="311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Coût total du portefeuille</a:t>
          </a:r>
        </a:p>
      </dsp:txBody>
      <dsp:txXfrm>
        <a:off x="15221" y="54356"/>
        <a:ext cx="3994450" cy="281363"/>
      </dsp:txXfrm>
    </dsp:sp>
    <dsp:sp modelId="{A87597E9-CDD5-4132-84B4-4B5D21A8CD2F}">
      <dsp:nvSpPr>
        <dsp:cNvPr id="0" name=""/>
        <dsp:cNvSpPr/>
      </dsp:nvSpPr>
      <dsp:spPr>
        <a:xfrm>
          <a:off x="0" y="336465"/>
          <a:ext cx="402489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9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000" kern="1200" dirty="0"/>
            <a:t>489,24</a:t>
          </a:r>
        </a:p>
      </dsp:txBody>
      <dsp:txXfrm>
        <a:off x="0" y="336465"/>
        <a:ext cx="4024892" cy="215280"/>
      </dsp:txXfrm>
    </dsp:sp>
    <dsp:sp modelId="{09C4FCF1-D787-4D0E-8F50-B9720F884D18}">
      <dsp:nvSpPr>
        <dsp:cNvPr id="0" name=""/>
        <dsp:cNvSpPr/>
      </dsp:nvSpPr>
      <dsp:spPr>
        <a:xfrm>
          <a:off x="0" y="551745"/>
          <a:ext cx="4024892" cy="3118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 du bénéfice</a:t>
          </a:r>
        </a:p>
      </dsp:txBody>
      <dsp:txXfrm>
        <a:off x="15221" y="566966"/>
        <a:ext cx="3994450" cy="281363"/>
      </dsp:txXfrm>
    </dsp:sp>
    <dsp:sp modelId="{90E854BE-7B66-4AD0-8735-580F29CFC4FC}">
      <dsp:nvSpPr>
        <dsp:cNvPr id="0" name=""/>
        <dsp:cNvSpPr/>
      </dsp:nvSpPr>
      <dsp:spPr>
        <a:xfrm>
          <a:off x="0" y="863550"/>
          <a:ext cx="402489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9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000" kern="1200" dirty="0"/>
            <a:t>193,78</a:t>
          </a:r>
        </a:p>
      </dsp:txBody>
      <dsp:txXfrm>
        <a:off x="0" y="863550"/>
        <a:ext cx="4024892" cy="215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3692D-EC61-413F-A966-1F473D7984A2}">
      <dsp:nvSpPr>
        <dsp:cNvPr id="0" name=""/>
        <dsp:cNvSpPr/>
      </dsp:nvSpPr>
      <dsp:spPr>
        <a:xfrm>
          <a:off x="1455" y="35022"/>
          <a:ext cx="1419286" cy="2705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Nom de l’action</a:t>
          </a:r>
        </a:p>
      </dsp:txBody>
      <dsp:txXfrm>
        <a:off x="1455" y="35022"/>
        <a:ext cx="1419286" cy="270509"/>
      </dsp:txXfrm>
    </dsp:sp>
    <dsp:sp modelId="{EC727142-F2C2-4DC6-A92B-AA05CA004D72}">
      <dsp:nvSpPr>
        <dsp:cNvPr id="0" name=""/>
        <dsp:cNvSpPr/>
      </dsp:nvSpPr>
      <dsp:spPr>
        <a:xfrm>
          <a:off x="1455" y="282386"/>
          <a:ext cx="1419286" cy="45192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Share-PATS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Share-ALIY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Share-NDKR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Share-PLLK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Share-FWBE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Share-LFXB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Share-ZOFA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Share-ANFX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Share-FAPS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Share-LXZU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Share-XQII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Share-ECAQ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Share-JGTW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Share-IXCI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Share-DWSK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Share-ROOM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Share-VCXT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Share-YFVZ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Share-VCAX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Share-OAVO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Share-JMLZ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Share-DYVD</a:t>
          </a:r>
        </a:p>
      </dsp:txBody>
      <dsp:txXfrm>
        <a:off x="1455" y="282386"/>
        <a:ext cx="1419286" cy="4519299"/>
      </dsp:txXfrm>
    </dsp:sp>
    <dsp:sp modelId="{DA2EDD07-8B21-4ED6-97EC-12A7CCF0F230}">
      <dsp:nvSpPr>
        <dsp:cNvPr id="0" name=""/>
        <dsp:cNvSpPr/>
      </dsp:nvSpPr>
      <dsp:spPr>
        <a:xfrm>
          <a:off x="1619442" y="28550"/>
          <a:ext cx="1419286" cy="279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Coût</a:t>
          </a:r>
        </a:p>
      </dsp:txBody>
      <dsp:txXfrm>
        <a:off x="1619442" y="28550"/>
        <a:ext cx="1419286" cy="279138"/>
      </dsp:txXfrm>
    </dsp:sp>
    <dsp:sp modelId="{1001386F-59C7-49F5-8590-84213F46CDB6}">
      <dsp:nvSpPr>
        <dsp:cNvPr id="0" name=""/>
        <dsp:cNvSpPr/>
      </dsp:nvSpPr>
      <dsp:spPr>
        <a:xfrm>
          <a:off x="1619442" y="288858"/>
          <a:ext cx="1419286" cy="45192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27,7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29,08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33,06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19,94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18,31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14,83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25,32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38,55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32,57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4,24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13,42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31,66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35,29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26,32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29,49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15,06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29,19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22,55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27,42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24,38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1,27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0,28</a:t>
          </a:r>
        </a:p>
      </dsp:txBody>
      <dsp:txXfrm>
        <a:off x="1619442" y="288858"/>
        <a:ext cx="1419286" cy="4519299"/>
      </dsp:txXfrm>
    </dsp:sp>
    <dsp:sp modelId="{2FBA9927-8C89-46C8-8E89-B5F84F12A163}">
      <dsp:nvSpPr>
        <dsp:cNvPr id="0" name=""/>
        <dsp:cNvSpPr/>
      </dsp:nvSpPr>
      <dsp:spPr>
        <a:xfrm>
          <a:off x="3237429" y="25689"/>
          <a:ext cx="1419286" cy="2829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Profit</a:t>
          </a:r>
        </a:p>
      </dsp:txBody>
      <dsp:txXfrm>
        <a:off x="3237429" y="25689"/>
        <a:ext cx="1419286" cy="282953"/>
      </dsp:txXfrm>
    </dsp:sp>
    <dsp:sp modelId="{B07EAACB-3E0A-4726-A4F2-1CB937A17DC8}">
      <dsp:nvSpPr>
        <dsp:cNvPr id="0" name=""/>
        <dsp:cNvSpPr/>
      </dsp:nvSpPr>
      <dsp:spPr>
        <a:xfrm>
          <a:off x="3237429" y="291719"/>
          <a:ext cx="1419286" cy="45192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11,07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11,61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13,19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7,95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7,29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5,90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10,07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15,31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12,87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1,67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5,30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12,50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13,91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10,37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11,60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5,90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11,44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8,81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10,69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9,42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0,31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0,02</a:t>
          </a:r>
        </a:p>
      </dsp:txBody>
      <dsp:txXfrm>
        <a:off x="3237429" y="291719"/>
        <a:ext cx="1419286" cy="4519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A0487-B556-4129-9C0E-33A1E135578D}">
      <dsp:nvSpPr>
        <dsp:cNvPr id="0" name=""/>
        <dsp:cNvSpPr/>
      </dsp:nvSpPr>
      <dsp:spPr>
        <a:xfrm>
          <a:off x="0" y="0"/>
          <a:ext cx="3903856" cy="311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Coût total du portefeuille</a:t>
          </a:r>
        </a:p>
      </dsp:txBody>
      <dsp:txXfrm>
        <a:off x="15221" y="15221"/>
        <a:ext cx="3873414" cy="281363"/>
      </dsp:txXfrm>
    </dsp:sp>
    <dsp:sp modelId="{A87597E9-CDD5-4132-84B4-4B5D21A8CD2F}">
      <dsp:nvSpPr>
        <dsp:cNvPr id="0" name=""/>
        <dsp:cNvSpPr/>
      </dsp:nvSpPr>
      <dsp:spPr>
        <a:xfrm>
          <a:off x="0" y="336465"/>
          <a:ext cx="3903856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000" kern="1200" dirty="0"/>
            <a:t>499,93</a:t>
          </a:r>
        </a:p>
      </dsp:txBody>
      <dsp:txXfrm>
        <a:off x="0" y="336465"/>
        <a:ext cx="3903856" cy="215280"/>
      </dsp:txXfrm>
    </dsp:sp>
    <dsp:sp modelId="{09C4FCF1-D787-4D0E-8F50-B9720F884D18}">
      <dsp:nvSpPr>
        <dsp:cNvPr id="0" name=""/>
        <dsp:cNvSpPr/>
      </dsp:nvSpPr>
      <dsp:spPr>
        <a:xfrm>
          <a:off x="0" y="551745"/>
          <a:ext cx="3903856" cy="3118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 du bénéfice</a:t>
          </a:r>
        </a:p>
      </dsp:txBody>
      <dsp:txXfrm>
        <a:off x="15221" y="566966"/>
        <a:ext cx="3873414" cy="281363"/>
      </dsp:txXfrm>
    </dsp:sp>
    <dsp:sp modelId="{90E854BE-7B66-4AD0-8735-580F29CFC4FC}">
      <dsp:nvSpPr>
        <dsp:cNvPr id="0" name=""/>
        <dsp:cNvSpPr/>
      </dsp:nvSpPr>
      <dsp:spPr>
        <a:xfrm>
          <a:off x="0" y="863550"/>
          <a:ext cx="3903856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000" kern="1200" dirty="0"/>
            <a:t>197,29</a:t>
          </a:r>
        </a:p>
      </dsp:txBody>
      <dsp:txXfrm>
        <a:off x="0" y="863550"/>
        <a:ext cx="3903856" cy="215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3692D-EC61-413F-A966-1F473D7984A2}">
      <dsp:nvSpPr>
        <dsp:cNvPr id="0" name=""/>
        <dsp:cNvSpPr/>
      </dsp:nvSpPr>
      <dsp:spPr>
        <a:xfrm>
          <a:off x="1455" y="472243"/>
          <a:ext cx="1419286" cy="295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Nom de l’action</a:t>
          </a:r>
        </a:p>
      </dsp:txBody>
      <dsp:txXfrm>
        <a:off x="1455" y="472243"/>
        <a:ext cx="1419286" cy="295100"/>
      </dsp:txXfrm>
    </dsp:sp>
    <dsp:sp modelId="{EC727142-F2C2-4DC6-A92B-AA05CA004D72}">
      <dsp:nvSpPr>
        <dsp:cNvPr id="0" name=""/>
        <dsp:cNvSpPr/>
      </dsp:nvSpPr>
      <dsp:spPr>
        <a:xfrm>
          <a:off x="1455" y="742094"/>
          <a:ext cx="1419286" cy="36223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Share-PATS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Share-ALIY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Share-NDKR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Share-PLLK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Share-FWBE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Share-LFXB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Share-ZOFA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Share-ANFX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Share-FAPS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Share-XQII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Share-ECAQ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Share-JGTW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Share-IXCI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Share-DWSK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Share-ROOM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Share-YFVZ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Share-VCAX</a:t>
          </a:r>
        </a:p>
      </dsp:txBody>
      <dsp:txXfrm>
        <a:off x="1455" y="742094"/>
        <a:ext cx="1419286" cy="3622370"/>
      </dsp:txXfrm>
    </dsp:sp>
    <dsp:sp modelId="{DA2EDD07-8B21-4ED6-97EC-12A7CCF0F230}">
      <dsp:nvSpPr>
        <dsp:cNvPr id="0" name=""/>
        <dsp:cNvSpPr/>
      </dsp:nvSpPr>
      <dsp:spPr>
        <a:xfrm>
          <a:off x="1619442" y="465182"/>
          <a:ext cx="1419286" cy="3045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Coût</a:t>
          </a:r>
        </a:p>
      </dsp:txBody>
      <dsp:txXfrm>
        <a:off x="1619442" y="465182"/>
        <a:ext cx="1419286" cy="304515"/>
      </dsp:txXfrm>
    </dsp:sp>
    <dsp:sp modelId="{1001386F-59C7-49F5-8590-84213F46CDB6}">
      <dsp:nvSpPr>
        <dsp:cNvPr id="0" name=""/>
        <dsp:cNvSpPr/>
      </dsp:nvSpPr>
      <dsp:spPr>
        <a:xfrm>
          <a:off x="1619442" y="749155"/>
          <a:ext cx="1419286" cy="36223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27,7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29,08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33,06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19,94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18,31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14,83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25,32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38,55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32,57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13,42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31,66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35,29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26,32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29,49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15,06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22,55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27,42</a:t>
          </a:r>
        </a:p>
      </dsp:txBody>
      <dsp:txXfrm>
        <a:off x="1619442" y="749155"/>
        <a:ext cx="1419286" cy="3622370"/>
      </dsp:txXfrm>
    </dsp:sp>
    <dsp:sp modelId="{2FBA9927-8C89-46C8-8E89-B5F84F12A163}">
      <dsp:nvSpPr>
        <dsp:cNvPr id="0" name=""/>
        <dsp:cNvSpPr/>
      </dsp:nvSpPr>
      <dsp:spPr>
        <a:xfrm>
          <a:off x="3237429" y="462062"/>
          <a:ext cx="1419286" cy="3086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Profit</a:t>
          </a:r>
        </a:p>
      </dsp:txBody>
      <dsp:txXfrm>
        <a:off x="3237429" y="462062"/>
        <a:ext cx="1419286" cy="308676"/>
      </dsp:txXfrm>
    </dsp:sp>
    <dsp:sp modelId="{B07EAACB-3E0A-4726-A4F2-1CB937A17DC8}">
      <dsp:nvSpPr>
        <dsp:cNvPr id="0" name=""/>
        <dsp:cNvSpPr/>
      </dsp:nvSpPr>
      <dsp:spPr>
        <a:xfrm>
          <a:off x="3237429" y="752276"/>
          <a:ext cx="1419286" cy="36223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11,07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11,61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13,19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7,95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7,29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5,90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10,07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15,31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12,87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5,30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12,50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13,91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10,37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11,60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5,90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8,81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10,69</a:t>
          </a:r>
        </a:p>
      </dsp:txBody>
      <dsp:txXfrm>
        <a:off x="3237429" y="752276"/>
        <a:ext cx="1419286" cy="3622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2CD6B6-5AE4-4A95-A0C0-A029B106BF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sdfqdf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E7C8B6-184F-4327-887A-62FFBB7601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B047D-6E08-45CA-A687-4513F1A841EB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05E780-3777-4E47-99DA-BE1BC07F70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31E455-2AD9-4164-AB3A-B2DCFBEBD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6EB9E-C6F0-4C8E-846E-CA6C29B2A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737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sdfqdf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1CF0-DA13-49DE-8C83-97C23B67E79F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3C1E-5B9D-4220-B632-088B3916A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18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65227-A200-41D0-9778-E4CAAB4B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E88C9F-61A8-44D9-BFB8-C2DBE3C0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80B83-691E-461D-932E-7336867D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4481F-F95C-4BAE-8065-BC82F70C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18431-49E2-4742-AAD4-368449CF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E67B7-FBAF-4CB1-9812-D3EB76FC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D4FE7C-9802-48F5-B3A4-2DD615A5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917AC-23A7-43D1-8543-462335E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5754C-0DF2-4482-AF64-A548C790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5603B-C5D5-4AFB-A856-D678F545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6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460C1C-2A29-46CB-B70C-F7C8602F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80E637-9333-48BB-AB91-EDE363BF7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4A3DC-EE69-44DF-A536-A2B2A68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03CB1-F451-465D-9E8E-30DF27C3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F4391-8F6D-4AF8-9947-B13354B9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1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B0BD1-3ED7-4FA1-BD23-781CC7F7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C56A0-BC87-423F-858C-C56213ED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A1055-0F3D-4F83-B1AB-2911BC8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15D3B-FFAB-4DBE-893B-76F834CC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CB6CFA-C863-4FD8-A741-50C57ADC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0136-D1FD-46EE-B3A8-BF41647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F2E77A-F7CD-4E8E-93A3-A2372FC8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A9B8B-EF08-44FD-8FEA-B2E5CCFF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B35C1-0024-4331-A530-6D6FE867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2E0EF-43B9-4892-A44A-0538BA4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E59B7-26B4-4306-81F3-D4BED556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D82DF-3AE5-4424-84D6-1C3BDDC5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3DE403-C7A2-4DC5-88EA-E62F9515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2AAA6-563F-47D4-ACCB-79A8C8A7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39F56-C1E8-4165-AB9C-1B094ABB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A4130-2E8D-4687-875B-249F4FC6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64A0B-17E9-4FAE-9983-36A2BCC2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4AE3A-D5C5-49B8-BD9C-6AF4A341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10E51A-D064-4E0B-878A-0253D7D0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0898B-F4C9-463E-96F6-AA10142F5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E987E9-827F-4C07-B322-3EAF1B287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9C86EE-B08A-486A-BBDA-5FE3D5DD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7DE872-040D-4C62-B33E-FD66FCEF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3C9ECC-8591-445D-AA87-9A635E38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90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01DD-F810-4164-ABD9-929DD7FD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E182A8-2554-42E8-9526-1C4930F1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A41996-AE00-4B46-BF07-AF9A2793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7AFC6-44CF-4908-8AE2-3716DA2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E49543-F3C0-40C8-9AF7-3CFF641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4A5874-DCAB-4C1D-AD0F-6CEDBCBD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C294DF-1E00-4813-B836-515DA66B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4683-2A45-4482-9F33-1342FD0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EBCA2-3FF4-4E34-9179-BF87FCA7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2F196-14BD-4AAA-BCB0-61833385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8B617-EB8D-4882-9131-88B8812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B31A83-35EE-4EA8-9964-DB336130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D7D14-37F2-41D1-9631-FEDCB8AC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4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96B57-54FE-4BC7-B47D-CFED66E7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6918A5-88BE-4299-8848-EB4135717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6CCF12-36E8-4CEB-BA64-BCE8C9D66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C7AF3D-8F77-483B-994B-D302F4F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15169E-7D8D-4834-A77F-E65ED071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BE2C8-BB0D-4744-A369-3051BAE6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0A6D9F-5127-4489-9500-6718D6D0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BAFD8-33D3-4737-B716-1E521CFA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E6464-1B13-4EDA-9DFC-D96B36D3A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72D2-E5EB-47A1-ACEF-CD1D20AAC031}" type="datetimeFigureOut">
              <a:rPr lang="fr-FR" smtClean="0"/>
              <a:t>23/03/2023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7E495-931D-4A0E-9A63-4C95FEAB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6D6FC2-07BD-4DBA-8E8C-010F8E057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D7DE-C054-43F8-95CF-D162997DFF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hyperlink" Target="../rapports/decision_investissement_sienna.txt" TargetMode="Externa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325E597-D316-45B0-B1B8-0A8088BF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FC84EA-5AE1-40E4-90A3-DF4C7EC0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320"/>
            <a:ext cx="9144000" cy="81365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47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ALGOINVEST &amp; TRADE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BA52B7-548B-400C-8570-506B3CF4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08" y="6286"/>
            <a:ext cx="1234832" cy="139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3AF4924-2671-4DE1-B007-F8011648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488990"/>
            <a:ext cx="10314432" cy="52495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D3EB66-C411-499E-9522-C0D6191CFD5D}"/>
              </a:ext>
            </a:extLst>
          </p:cNvPr>
          <p:cNvSpPr txBox="1"/>
          <p:nvPr/>
        </p:nvSpPr>
        <p:spPr>
          <a:xfrm>
            <a:off x="938784" y="525953"/>
            <a:ext cx="1031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autre graphique montre que plus la courbe est élevée, plus le temps d’exécution devient horrible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8DAAFE-0345-4D9F-8478-6A00A5E54BE3}"/>
              </a:ext>
            </a:extLst>
          </p:cNvPr>
          <p:cNvSpPr txBox="1"/>
          <p:nvPr/>
        </p:nvSpPr>
        <p:spPr>
          <a:xfrm>
            <a:off x="0" y="-5574"/>
            <a:ext cx="1219200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NOTATIONS BIG O OPTIMIZED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46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216AE-0035-4C14-960D-1E09F2B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2368"/>
          </a:xfr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COMPARAISON DES ALGORITHMES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05D3C-A3CC-4F35-91F2-3804D473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2369"/>
            <a:ext cx="12192000" cy="6146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b="1" dirty="0">
              <a:solidFill>
                <a:srgbClr val="004782"/>
              </a:solidFill>
            </a:endParaRPr>
          </a:p>
          <a:p>
            <a:r>
              <a:rPr lang="fr-FR" b="1" dirty="0">
                <a:solidFill>
                  <a:srgbClr val="004782"/>
                </a:solidFill>
              </a:rPr>
              <a:t>L’algorithme de force brute </a:t>
            </a:r>
          </a:p>
          <a:p>
            <a:pPr lvl="1"/>
            <a:r>
              <a:rPr lang="fr-FR" dirty="0"/>
              <a:t>Données d’entrées : 20 actions</a:t>
            </a:r>
          </a:p>
          <a:p>
            <a:pPr lvl="1"/>
            <a:r>
              <a:rPr lang="fr-FR" dirty="0"/>
              <a:t>Temps d’exécution : 3,75s</a:t>
            </a:r>
          </a:p>
          <a:p>
            <a:pPr lvl="1"/>
            <a:r>
              <a:rPr lang="fr-FR" dirty="0"/>
              <a:t>Coût total : 498,0</a:t>
            </a:r>
          </a:p>
          <a:p>
            <a:pPr lvl="1"/>
            <a:r>
              <a:rPr lang="fr-FR" dirty="0"/>
              <a:t>Profit total : 99,08</a:t>
            </a:r>
          </a:p>
          <a:p>
            <a:pPr lvl="1"/>
            <a:endParaRPr lang="fr-FR" sz="1800" dirty="0"/>
          </a:p>
          <a:p>
            <a:r>
              <a:rPr lang="fr-FR" b="1" dirty="0">
                <a:solidFill>
                  <a:srgbClr val="004782"/>
                </a:solidFill>
              </a:rPr>
              <a:t>L’algorithme optimisé 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dirty="0"/>
              <a:t>Données d’entrées : 20 actions</a:t>
            </a:r>
          </a:p>
          <a:p>
            <a:pPr lvl="1"/>
            <a:r>
              <a:rPr lang="fr-FR" dirty="0"/>
              <a:t>Temps d’exécution : 0,003s</a:t>
            </a:r>
          </a:p>
          <a:p>
            <a:pPr lvl="1"/>
            <a:r>
              <a:rPr lang="fr-FR" dirty="0"/>
              <a:t>Coût total : 500</a:t>
            </a:r>
          </a:p>
          <a:p>
            <a:pPr lvl="1"/>
            <a:r>
              <a:rPr lang="fr-FR" dirty="0"/>
              <a:t>Profit total : 78,66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400" dirty="0"/>
              <a:t>En conclusion l’algorithme de force brute sera précis, mais trop lent et l’algorithme optimisé sera moins précis mais très rapide.</a:t>
            </a:r>
          </a:p>
        </p:txBody>
      </p:sp>
    </p:spTree>
    <p:extLst>
      <p:ext uri="{BB962C8B-B14F-4D97-AF65-F5344CB8AC3E}">
        <p14:creationId xmlns:p14="http://schemas.microsoft.com/office/powerpoint/2010/main" val="8939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COMPARAISON RESULTATS DE SIENNA  -DATASET1-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354CB0-D2EB-4685-AE8D-2F8904DC3CDD}"/>
              </a:ext>
            </a:extLst>
          </p:cNvPr>
          <p:cNvSpPr txBox="1"/>
          <p:nvPr/>
        </p:nvSpPr>
        <p:spPr>
          <a:xfrm>
            <a:off x="1080477" y="874455"/>
            <a:ext cx="4658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Concernant les </a:t>
            </a:r>
            <a:r>
              <a:rPr lang="fr-FR" sz="1600" b="1" dirty="0">
                <a:solidFill>
                  <a:srgbClr val="FF0066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résultats de </a:t>
            </a:r>
            <a:r>
              <a:rPr lang="fr-FR" sz="1600" b="1" dirty="0" err="1">
                <a:solidFill>
                  <a:srgbClr val="FF0066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Sienna</a:t>
            </a:r>
            <a:r>
              <a:rPr lang="fr-FR" sz="1600" b="1" dirty="0">
                <a:solidFill>
                  <a:srgbClr val="FF0066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sz="1600" dirty="0"/>
              <a:t>sur	</a:t>
            </a:r>
          </a:p>
          <a:p>
            <a:r>
              <a:rPr lang="fr-FR" sz="1600" dirty="0"/>
              <a:t>son algorithme à choisi " Share-GRUT,498.76,39.42 ". On comprend que ce dernier s'est uniquement </a:t>
            </a:r>
          </a:p>
          <a:p>
            <a:r>
              <a:rPr lang="fr-FR" sz="1600" dirty="0"/>
              <a:t>chargé de sélectionner l'action dont le prix est </a:t>
            </a:r>
          </a:p>
          <a:p>
            <a:r>
              <a:rPr lang="fr-FR" sz="1600" dirty="0"/>
              <a:t>le plus élevé, sans essayer de faire le plus de </a:t>
            </a:r>
          </a:p>
          <a:p>
            <a:r>
              <a:rPr lang="fr-FR" sz="1600" dirty="0"/>
              <a:t>profit possible. Cela se ressent sur les résultats: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AF9759C-D7E1-E790-38B0-B7D5E4A18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06298"/>
              </p:ext>
            </p:extLst>
          </p:nvPr>
        </p:nvGraphicFramePr>
        <p:xfrm>
          <a:off x="1080477" y="2904795"/>
          <a:ext cx="4064000" cy="126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C4438F7-7934-B4E4-EFD0-1836D413F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158290"/>
              </p:ext>
            </p:extLst>
          </p:nvPr>
        </p:nvGraphicFramePr>
        <p:xfrm>
          <a:off x="1085395" y="4142919"/>
          <a:ext cx="4064000" cy="145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33ACE4FC-EE6E-5AC0-2957-CEB4BA6294FB}"/>
              </a:ext>
            </a:extLst>
          </p:cNvPr>
          <p:cNvSpPr txBox="1"/>
          <p:nvPr/>
        </p:nvSpPr>
        <p:spPr>
          <a:xfrm>
            <a:off x="6096000" y="587188"/>
            <a:ext cx="582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soit </a:t>
            </a:r>
            <a:r>
              <a:rPr lang="fr-FR" sz="1800" b="1" dirty="0">
                <a:solidFill>
                  <a:srgbClr val="0070C0"/>
                </a:solidFill>
              </a:rPr>
              <a:t>+1.89 </a:t>
            </a:r>
            <a:r>
              <a:rPr lang="fr-FR" sz="1800" dirty="0"/>
              <a:t>de </a:t>
            </a:r>
            <a:r>
              <a:rPr lang="fr-FR" sz="1800" b="1" dirty="0">
                <a:solidFill>
                  <a:srgbClr val="0070C0"/>
                </a:solidFill>
              </a:rPr>
              <a:t>profit</a:t>
            </a:r>
            <a:r>
              <a:rPr lang="fr-FR" sz="1800" dirty="0"/>
              <a:t> et </a:t>
            </a:r>
            <a:r>
              <a:rPr lang="fr-FR" sz="1800" b="1" dirty="0">
                <a:solidFill>
                  <a:srgbClr val="0070C0"/>
                </a:solidFill>
              </a:rPr>
              <a:t>+1.17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0070C0"/>
                </a:solidFill>
              </a:rPr>
              <a:t>d’investi </a:t>
            </a:r>
            <a:r>
              <a:rPr lang="fr-FR" sz="1800" dirty="0"/>
              <a:t>avec ma solution.</a:t>
            </a:r>
          </a:p>
          <a:p>
            <a:endParaRPr lang="fr-FR" dirty="0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EA07E733-ED42-3DC1-E1A2-B101C8675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241959"/>
              </p:ext>
            </p:extLst>
          </p:nvPr>
        </p:nvGraphicFramePr>
        <p:xfrm>
          <a:off x="6096001" y="886174"/>
          <a:ext cx="4658172" cy="483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009C5825-C8E6-E8D0-5FFA-44961034D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410175"/>
              </p:ext>
            </p:extLst>
          </p:nvPr>
        </p:nvGraphicFramePr>
        <p:xfrm>
          <a:off x="6095999" y="5593348"/>
          <a:ext cx="4658172" cy="126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41DFBFA4-80C5-818E-4E16-FCE695E5AF78}"/>
              </a:ext>
            </a:extLst>
          </p:cNvPr>
          <p:cNvSpPr txBox="1"/>
          <p:nvPr/>
        </p:nvSpPr>
        <p:spPr>
          <a:xfrm>
            <a:off x="10859703" y="1691339"/>
            <a:ext cx="133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Optimized (25 actions)</a:t>
            </a:r>
          </a:p>
        </p:txBody>
      </p:sp>
    </p:spTree>
    <p:extLst>
      <p:ext uri="{BB962C8B-B14F-4D97-AF65-F5344CB8AC3E}">
        <p14:creationId xmlns:p14="http://schemas.microsoft.com/office/powerpoint/2010/main" val="120465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COMPARAISON RESULTATS DE SIENNA  -DATASET2-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354CB0-D2EB-4685-AE8D-2F8904DC3CDD}"/>
              </a:ext>
            </a:extLst>
          </p:cNvPr>
          <p:cNvSpPr txBox="1"/>
          <p:nvPr/>
        </p:nvSpPr>
        <p:spPr>
          <a:xfrm>
            <a:off x="1080477" y="874455"/>
            <a:ext cx="4658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6C4438F7-7934-B4E4-EFD0-1836D413F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290191"/>
              </p:ext>
            </p:extLst>
          </p:nvPr>
        </p:nvGraphicFramePr>
        <p:xfrm>
          <a:off x="920596" y="5754768"/>
          <a:ext cx="4024892" cy="110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33ACE4FC-EE6E-5AC0-2957-CEB4BA6294FB}"/>
              </a:ext>
            </a:extLst>
          </p:cNvPr>
          <p:cNvSpPr txBox="1"/>
          <p:nvPr/>
        </p:nvSpPr>
        <p:spPr>
          <a:xfrm>
            <a:off x="10754173" y="2199790"/>
            <a:ext cx="1508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soit </a:t>
            </a:r>
            <a:r>
              <a:rPr lang="fr-FR" sz="1800" b="1" dirty="0">
                <a:solidFill>
                  <a:srgbClr val="0070C0"/>
                </a:solidFill>
              </a:rPr>
              <a:t>+3.51 </a:t>
            </a:r>
            <a:r>
              <a:rPr lang="fr-FR" sz="1800" dirty="0"/>
              <a:t>de </a:t>
            </a:r>
            <a:r>
              <a:rPr lang="fr-FR" sz="1800" b="1" dirty="0">
                <a:solidFill>
                  <a:srgbClr val="0070C0"/>
                </a:solidFill>
              </a:rPr>
              <a:t>profit</a:t>
            </a:r>
            <a:r>
              <a:rPr lang="fr-FR" sz="1800" dirty="0"/>
              <a:t> et </a:t>
            </a:r>
            <a:r>
              <a:rPr lang="fr-FR" sz="1800" b="1" dirty="0">
                <a:solidFill>
                  <a:srgbClr val="0070C0"/>
                </a:solidFill>
              </a:rPr>
              <a:t>+10.69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0070C0"/>
                </a:solidFill>
              </a:rPr>
              <a:t>d’investi </a:t>
            </a:r>
            <a:r>
              <a:rPr lang="fr-FR" sz="1800" dirty="0"/>
              <a:t>avec ma solution.</a:t>
            </a:r>
          </a:p>
          <a:p>
            <a:endParaRPr lang="fr-FR" dirty="0"/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EA07E733-ED42-3DC1-E1A2-B101C8675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682795"/>
              </p:ext>
            </p:extLst>
          </p:nvPr>
        </p:nvGraphicFramePr>
        <p:xfrm>
          <a:off x="6096001" y="886174"/>
          <a:ext cx="4658172" cy="483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009C5825-C8E6-E8D0-5FFA-44961034D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110728"/>
              </p:ext>
            </p:extLst>
          </p:nvPr>
        </p:nvGraphicFramePr>
        <p:xfrm>
          <a:off x="6473159" y="5752920"/>
          <a:ext cx="3903856" cy="110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41DFBFA4-80C5-818E-4E16-FCE695E5AF78}"/>
              </a:ext>
            </a:extLst>
          </p:cNvPr>
          <p:cNvSpPr txBox="1"/>
          <p:nvPr/>
        </p:nvSpPr>
        <p:spPr>
          <a:xfrm>
            <a:off x="7162155" y="516842"/>
            <a:ext cx="29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Optimized (22 actions)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5DA244-A716-0C93-A91C-9A8FC9146254}"/>
              </a:ext>
            </a:extLst>
          </p:cNvPr>
          <p:cNvSpPr txBox="1"/>
          <p:nvPr/>
        </p:nvSpPr>
        <p:spPr>
          <a:xfrm>
            <a:off x="1135364" y="644218"/>
            <a:ext cx="31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SIENNA (18 actions)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B9333501-DC4F-227D-BB32-8A54D316D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243772"/>
              </p:ext>
            </p:extLst>
          </p:nvPr>
        </p:nvGraphicFramePr>
        <p:xfrm>
          <a:off x="788136" y="903870"/>
          <a:ext cx="4658172" cy="483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7686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RAPPORT D’EXPLORATION DES DONNEES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354CB0-D2EB-4685-AE8D-2F8904DC3CDD}"/>
              </a:ext>
            </a:extLst>
          </p:cNvPr>
          <p:cNvSpPr txBox="1"/>
          <p:nvPr/>
        </p:nvSpPr>
        <p:spPr>
          <a:xfrm>
            <a:off x="1080477" y="1413063"/>
            <a:ext cx="1003104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le dataset1_Python+P7.csv : </a:t>
            </a:r>
          </a:p>
          <a:p>
            <a:endParaRPr lang="fr-FR" sz="1600" b="1" dirty="0">
              <a:solidFill>
                <a:srgbClr val="00B050"/>
              </a:solidFill>
            </a:endParaRPr>
          </a:p>
          <a:p>
            <a:r>
              <a:rPr lang="fr-FR" sz="2000" b="1" dirty="0"/>
              <a:t>- Nombres d’actions : </a:t>
            </a:r>
            <a:r>
              <a:rPr lang="fr-FR" sz="2000" b="1" dirty="0">
                <a:solidFill>
                  <a:schemeClr val="accent1"/>
                </a:solidFill>
              </a:rPr>
              <a:t>1001</a:t>
            </a:r>
          </a:p>
          <a:p>
            <a:r>
              <a:rPr lang="fr-FR" sz="2000" b="1" dirty="0"/>
              <a:t>- Actions coût nul ou négatif: </a:t>
            </a:r>
            <a:r>
              <a:rPr lang="fr-FR" sz="2000" b="1" dirty="0">
                <a:solidFill>
                  <a:schemeClr val="accent1"/>
                </a:solidFill>
              </a:rPr>
              <a:t>44</a:t>
            </a:r>
          </a:p>
          <a:p>
            <a:r>
              <a:rPr lang="fr-FR" sz="2000" b="1" dirty="0"/>
              <a:t>- Actions profit nul : </a:t>
            </a:r>
            <a:r>
              <a:rPr lang="fr-FR" sz="2000" b="1" dirty="0">
                <a:solidFill>
                  <a:schemeClr val="accent1"/>
                </a:solidFill>
              </a:rPr>
              <a:t>1</a:t>
            </a:r>
          </a:p>
          <a:p>
            <a:r>
              <a:rPr lang="fr-FR" sz="2000" b="1" dirty="0"/>
              <a:t>- Actions inexploitables: </a:t>
            </a:r>
            <a:r>
              <a:rPr lang="fr-FR" sz="2000" b="1" dirty="0">
                <a:solidFill>
                  <a:schemeClr val="accent1"/>
                </a:solidFill>
              </a:rPr>
              <a:t>4,5%</a:t>
            </a:r>
          </a:p>
          <a:p>
            <a:endParaRPr lang="fr-FR" sz="1600" b="1" dirty="0">
              <a:solidFill>
                <a:srgbClr val="00B050"/>
              </a:solidFill>
            </a:endParaRPr>
          </a:p>
          <a:p>
            <a:endParaRPr lang="fr-FR" sz="1600" b="1" dirty="0">
              <a:solidFill>
                <a:srgbClr val="00B050"/>
              </a:solidFill>
            </a:endParaRPr>
          </a:p>
          <a:p>
            <a:endParaRPr lang="fr-FR" sz="1600" b="1" dirty="0">
              <a:solidFill>
                <a:srgbClr val="00B050"/>
              </a:solidFill>
            </a:endParaRPr>
          </a:p>
          <a:p>
            <a:r>
              <a:rPr lang="fr-FR" sz="2400" b="1" dirty="0">
                <a:solidFill>
                  <a:srgbClr val="00B050"/>
                </a:solidFill>
              </a:rPr>
              <a:t>le dataset2_Python+P7.csv :</a:t>
            </a:r>
          </a:p>
          <a:p>
            <a:endParaRPr lang="fr-FR" sz="1600" b="1" dirty="0">
              <a:solidFill>
                <a:srgbClr val="00B050"/>
              </a:solidFill>
            </a:endParaRPr>
          </a:p>
          <a:p>
            <a:r>
              <a:rPr lang="fr-FR" sz="2000" b="1" dirty="0"/>
              <a:t>- Nombres d’actions : </a:t>
            </a:r>
            <a:r>
              <a:rPr lang="fr-FR" sz="2000" b="1" dirty="0">
                <a:solidFill>
                  <a:schemeClr val="accent1"/>
                </a:solidFill>
              </a:rPr>
              <a:t>1000</a:t>
            </a:r>
          </a:p>
          <a:p>
            <a:r>
              <a:rPr lang="fr-FR" sz="2000" b="1" dirty="0"/>
              <a:t>- Actions coût nul ou négatif: </a:t>
            </a:r>
            <a:r>
              <a:rPr lang="fr-FR" sz="2000" b="1" dirty="0">
                <a:solidFill>
                  <a:schemeClr val="accent1"/>
                </a:solidFill>
              </a:rPr>
              <a:t>459</a:t>
            </a:r>
          </a:p>
          <a:p>
            <a:r>
              <a:rPr lang="fr-FR" sz="2000" b="1" dirty="0"/>
              <a:t>- Actions profit nul : </a:t>
            </a:r>
            <a:r>
              <a:rPr lang="fr-FR" sz="2000" b="1" dirty="0">
                <a:solidFill>
                  <a:schemeClr val="accent1"/>
                </a:solidFill>
              </a:rPr>
              <a:t>0</a:t>
            </a:r>
          </a:p>
          <a:p>
            <a:r>
              <a:rPr lang="fr-FR" sz="2000" b="1" dirty="0"/>
              <a:t>- Actions inexploitables: </a:t>
            </a:r>
            <a:r>
              <a:rPr lang="fr-FR" sz="2000" b="1" dirty="0">
                <a:solidFill>
                  <a:schemeClr val="accent1"/>
                </a:solidFill>
              </a:rPr>
              <a:t>45,9%</a:t>
            </a:r>
          </a:p>
          <a:p>
            <a:endParaRPr lang="fr-FR" sz="1600" b="1" dirty="0">
              <a:solidFill>
                <a:srgbClr val="00B050"/>
              </a:solidFill>
            </a:endParaRPr>
          </a:p>
          <a:p>
            <a:endParaRPr lang="fr-F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216AE-0035-4C14-960D-1E09F2B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2368"/>
          </a:xfr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05D3C-A3CC-4F35-91F2-3804D473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0"/>
            <a:ext cx="12192000" cy="6146800"/>
          </a:xfrm>
        </p:spPr>
        <p:txBody>
          <a:bodyPr>
            <a:noAutofit/>
          </a:bodyPr>
          <a:lstStyle/>
          <a:p>
            <a:endParaRPr lang="fr-FR" b="1" dirty="0">
              <a:solidFill>
                <a:srgbClr val="004782"/>
              </a:solidFill>
            </a:endParaRPr>
          </a:p>
          <a:p>
            <a:r>
              <a:rPr lang="fr-FR" b="1" dirty="0">
                <a:solidFill>
                  <a:srgbClr val="004782"/>
                </a:solidFill>
              </a:rPr>
              <a:t>Mission</a:t>
            </a:r>
            <a:r>
              <a:rPr lang="fr-FR" sz="1800" b="1" dirty="0">
                <a:solidFill>
                  <a:srgbClr val="004782"/>
                </a:solidFill>
              </a:rPr>
              <a:t>: </a:t>
            </a:r>
          </a:p>
          <a:p>
            <a:pPr lvl="1"/>
            <a:r>
              <a:rPr lang="fr-FR" sz="1800" dirty="0"/>
              <a:t>Concevoir un algorithme qui maximisera le profit réalisé après deux ans d’investissement.</a:t>
            </a:r>
            <a:endParaRPr lang="fr-FR" sz="1800" dirty="0">
              <a:solidFill>
                <a:srgbClr val="004782"/>
              </a:solidFill>
            </a:endParaRPr>
          </a:p>
          <a:p>
            <a:pPr marL="0" indent="0">
              <a:buNone/>
            </a:pPr>
            <a:endParaRPr lang="fr-FR" sz="1800" b="1" dirty="0">
              <a:solidFill>
                <a:srgbClr val="004782"/>
              </a:solidFill>
            </a:endParaRPr>
          </a:p>
          <a:p>
            <a:endParaRPr lang="fr-FR" sz="1800" b="1" dirty="0">
              <a:solidFill>
                <a:srgbClr val="004782"/>
              </a:solidFill>
            </a:endParaRPr>
          </a:p>
          <a:p>
            <a:r>
              <a:rPr lang="fr-FR" b="1" dirty="0">
                <a:solidFill>
                  <a:srgbClr val="004782"/>
                </a:solidFill>
              </a:rPr>
              <a:t>Contraintes</a:t>
            </a:r>
            <a:r>
              <a:rPr lang="fr-FR" sz="1800" b="1" dirty="0">
                <a:solidFill>
                  <a:srgbClr val="004782"/>
                </a:solidFill>
              </a:rPr>
              <a:t> :</a:t>
            </a:r>
            <a:endParaRPr lang="fr-F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fr-FR" sz="1800" dirty="0"/>
              <a:t>Chaque action ne peut être acheté qu’une seule fois</a:t>
            </a:r>
          </a:p>
          <a:p>
            <a:pPr lvl="1"/>
            <a:r>
              <a:rPr lang="fr-FR" sz="1800" dirty="0"/>
              <a:t>Nous ne pouvons pas acheter une fraction d’action</a:t>
            </a:r>
          </a:p>
          <a:p>
            <a:pPr lvl="1"/>
            <a:r>
              <a:rPr lang="fr-FR" sz="1800" dirty="0"/>
              <a:t>Dépense maximum par client : 500 euros</a:t>
            </a:r>
          </a:p>
          <a:p>
            <a:pPr lvl="1"/>
            <a:r>
              <a:rPr lang="fr-FR" sz="1800" dirty="0"/>
              <a:t>Le programme doit fournir une réponse en moins d’une seconde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09764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216AE-0035-4C14-960D-1E09F2B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92368"/>
          </a:xfr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SOMMAIRE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105D3C-A3CC-4F35-91F2-3804D473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0"/>
            <a:ext cx="12192000" cy="6146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b="1" dirty="0">
              <a:solidFill>
                <a:srgbClr val="004782"/>
              </a:solidFill>
            </a:endParaRPr>
          </a:p>
          <a:p>
            <a:r>
              <a:rPr lang="fr-FR" sz="1800" b="1" dirty="0">
                <a:solidFill>
                  <a:srgbClr val="004782"/>
                </a:solidFill>
              </a:rPr>
              <a:t>1 - Présentation de l’algorithme de force brute </a:t>
            </a:r>
            <a:endParaRPr lang="fr-FR" sz="1800" dirty="0"/>
          </a:p>
          <a:p>
            <a:pPr lvl="1"/>
            <a:r>
              <a:rPr lang="fr-FR" sz="1800" dirty="0"/>
              <a:t>Les étapes du programme</a:t>
            </a:r>
          </a:p>
          <a:p>
            <a:pPr lvl="1"/>
            <a:r>
              <a:rPr lang="fr-FR" sz="1800" dirty="0"/>
              <a:t>La méthode combinations</a:t>
            </a:r>
          </a:p>
          <a:p>
            <a:pPr lvl="1"/>
            <a:r>
              <a:rPr lang="fr-FR" sz="1800" dirty="0"/>
              <a:t>Graphique notation Big O</a:t>
            </a:r>
          </a:p>
          <a:p>
            <a:pPr lvl="1"/>
            <a:r>
              <a:rPr lang="fr-FR" sz="1800" dirty="0"/>
              <a:t>Présentation et exécution du code</a:t>
            </a:r>
          </a:p>
          <a:p>
            <a:pPr lvl="1"/>
            <a:endParaRPr lang="fr-FR" sz="1800" dirty="0"/>
          </a:p>
          <a:p>
            <a:r>
              <a:rPr lang="fr-FR" sz="1800" b="1" dirty="0">
                <a:solidFill>
                  <a:srgbClr val="004782"/>
                </a:solidFill>
              </a:rPr>
              <a:t>2 - Présentation de l’algorithme optimisé </a:t>
            </a:r>
            <a:endParaRPr lang="fr-FR" sz="1800" dirty="0"/>
          </a:p>
          <a:p>
            <a:pPr lvl="1"/>
            <a:r>
              <a:rPr lang="fr-FR" sz="1800" dirty="0"/>
              <a:t>Les étapes du programme</a:t>
            </a:r>
          </a:p>
          <a:p>
            <a:pPr lvl="1"/>
            <a:r>
              <a:rPr lang="fr-FR" sz="1800" dirty="0"/>
              <a:t>Graphique notation Big O</a:t>
            </a:r>
          </a:p>
          <a:p>
            <a:pPr lvl="1"/>
            <a:r>
              <a:rPr lang="fr-FR" sz="1800" dirty="0"/>
              <a:t>Comparaison des algorithmes</a:t>
            </a:r>
          </a:p>
          <a:p>
            <a:pPr lvl="1"/>
            <a:endParaRPr lang="fr-FR" sz="1800" dirty="0"/>
          </a:p>
          <a:p>
            <a:r>
              <a:rPr lang="fr-FR" sz="1800" b="1" dirty="0">
                <a:solidFill>
                  <a:srgbClr val="004782"/>
                </a:solidFill>
              </a:rPr>
              <a:t>3 - Comparaisons avec les résultats de Sienna</a:t>
            </a:r>
          </a:p>
          <a:p>
            <a:pPr lvl="1"/>
            <a:r>
              <a:rPr lang="fr-FR" sz="1800" dirty="0"/>
              <a:t>Comparaisons dataset 1 </a:t>
            </a:r>
          </a:p>
          <a:p>
            <a:pPr lvl="1"/>
            <a:r>
              <a:rPr lang="fr-FR" sz="1800" dirty="0"/>
              <a:t>Comparaison dataset 2</a:t>
            </a:r>
          </a:p>
          <a:p>
            <a:pPr lvl="1"/>
            <a:r>
              <a:rPr lang="fr-FR" sz="1800" dirty="0"/>
              <a:t>Rapport exploration</a:t>
            </a:r>
          </a:p>
          <a:p>
            <a:pPr lvl="1"/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8609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12396A2-72BB-4F64-8638-3149844CE37E}"/>
              </a:ext>
            </a:extLst>
          </p:cNvPr>
          <p:cNvSpPr/>
          <p:nvPr/>
        </p:nvSpPr>
        <p:spPr>
          <a:xfrm>
            <a:off x="127537" y="2078616"/>
            <a:ext cx="3225257" cy="12031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Récupère chaque action du fichier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datashares.csv</a:t>
            </a:r>
          </a:p>
          <a:p>
            <a:r>
              <a:rPr lang="fr-FR" dirty="0"/>
              <a:t>Place les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ADF180-D53D-4929-B75B-ECCF4465336C}"/>
              </a:ext>
            </a:extLst>
          </p:cNvPr>
          <p:cNvSpPr/>
          <p:nvPr/>
        </p:nvSpPr>
        <p:spPr>
          <a:xfrm>
            <a:off x="9113998" y="1526843"/>
            <a:ext cx="2950464" cy="230670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the_combinations</a:t>
            </a:r>
          </a:p>
          <a:p>
            <a:r>
              <a:rPr lang="fr-FR" dirty="0"/>
              <a:t>récupère la combinaison dont la somme des profits est la plus élevée et stocke la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best_combination</a:t>
            </a:r>
          </a:p>
          <a:p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DD04A9-45CB-4997-82AC-0D24C8560C2D}"/>
              </a:ext>
            </a:extLst>
          </p:cNvPr>
          <p:cNvSpPr/>
          <p:nvPr/>
        </p:nvSpPr>
        <p:spPr>
          <a:xfrm>
            <a:off x="4413510" y="1175703"/>
            <a:ext cx="3225257" cy="300898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 toutes les combinaisons possibles  avec chaque action de la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shares</a:t>
            </a:r>
          </a:p>
          <a:p>
            <a:r>
              <a:rPr lang="fr-FR" dirty="0"/>
              <a:t> et si les combinaisons de la somme des prix ne dépasse pas le montant de notre budget ajoute les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best_shares</a:t>
            </a:r>
          </a:p>
          <a:p>
            <a:r>
              <a:rPr lang="fr-FR" dirty="0"/>
              <a:t> 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576C75E-4ACA-44CB-B20D-9051F3B1B2C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638767" y="2680194"/>
            <a:ext cx="147523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5B86735-E46F-4ECE-981F-BE402C120A36}"/>
              </a:ext>
            </a:extLst>
          </p:cNvPr>
          <p:cNvSpPr/>
          <p:nvPr/>
        </p:nvSpPr>
        <p:spPr>
          <a:xfrm>
            <a:off x="2688328" y="5475054"/>
            <a:ext cx="6795826" cy="12031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 la liste d’actions de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best_combination </a:t>
            </a:r>
            <a:r>
              <a:rPr lang="fr-FR" dirty="0"/>
              <a:t>et le résultat obtenu</a:t>
            </a:r>
          </a:p>
          <a:p>
            <a:r>
              <a:rPr lang="fr-FR" dirty="0">
                <a:solidFill>
                  <a:srgbClr val="EFF0EB"/>
                </a:solidFill>
              </a:rPr>
              <a:t>Total profit – Total coût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B1C8A98-7990-49E1-921D-D341610ADB6A}"/>
              </a:ext>
            </a:extLst>
          </p:cNvPr>
          <p:cNvSpPr/>
          <p:nvPr/>
        </p:nvSpPr>
        <p:spPr>
          <a:xfrm>
            <a:off x="127538" y="824564"/>
            <a:ext cx="3225258" cy="7653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</a:t>
            </a:r>
            <a:endParaRPr lang="fr-FR" b="1" dirty="0">
              <a:solidFill>
                <a:srgbClr val="EFF0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816E63-A840-42C7-9A2C-CED089D199C9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ÉTAPES D’EXÉCUTION DU PROGRAMME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BRUTEFORCE</a:t>
            </a:r>
            <a:endParaRPr lang="fr-F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63A75E82-6666-403C-B878-EABE4310CFA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352794" y="2680194"/>
            <a:ext cx="106071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2F66EC0-7E36-48A8-8643-AC1EBCFFABCA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 rot="5400000">
            <a:off x="1495830" y="1834279"/>
            <a:ext cx="48867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F3787FE-756A-4194-9A0B-AC6A6F897857}"/>
              </a:ext>
            </a:extLst>
          </p:cNvPr>
          <p:cNvCxnSpPr>
            <a:cxnSpLocks/>
            <a:stCxn id="9" idx="2"/>
            <a:endCxn id="20" idx="3"/>
          </p:cNvCxnSpPr>
          <p:nvPr/>
        </p:nvCxnSpPr>
        <p:spPr>
          <a:xfrm rot="5400000">
            <a:off x="8915149" y="4402551"/>
            <a:ext cx="2243087" cy="110507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0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A8D99C-4319-4BD5-9FDD-2F4B015616FA}"/>
              </a:ext>
            </a:extLst>
          </p:cNvPr>
          <p:cNvSpPr txBox="1"/>
          <p:nvPr/>
        </p:nvSpPr>
        <p:spPr>
          <a:xfrm>
            <a:off x="0" y="10056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LA MÉTHODE COMBINATIONS DE LA BIBLIOTHÈQUE ITERTOOLS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048120-F2A1-4619-BE67-B52852F79DCE}"/>
              </a:ext>
            </a:extLst>
          </p:cNvPr>
          <p:cNvSpPr txBox="1"/>
          <p:nvPr/>
        </p:nvSpPr>
        <p:spPr>
          <a:xfrm>
            <a:off x="93132" y="524931"/>
            <a:ext cx="12022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Pour réaliser cet algorithme, j’ai utilisé le module </a:t>
            </a:r>
            <a:r>
              <a:rPr lang="fr-F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combinations</a:t>
            </a:r>
            <a:r>
              <a:rPr lang="fr-FR" sz="1800" dirty="0"/>
              <a:t> de la bibliothèque python </a:t>
            </a:r>
            <a:r>
              <a:rPr lang="fr-FR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itertools</a:t>
            </a:r>
            <a:r>
              <a:rPr lang="fr-FR" sz="1800" dirty="0">
                <a:solidFill>
                  <a:srgbClr val="0070C0"/>
                </a:solidFill>
              </a:rPr>
              <a:t>.</a:t>
            </a:r>
            <a:r>
              <a:rPr lang="fr-FR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/>
          </a:p>
          <a:p>
            <a:r>
              <a:rPr lang="fr-FR" sz="1800" dirty="0"/>
              <a:t>Ici, combinations récupère chaque action du datashares et les combines les unes avec les autres jusqu’à atteindre la longueur totale de celui-ci. Il crée des combinaisons sous forme de tuples () dans lesquels il ajoute tour à tour une action selon la combinaison qu’il souhaite créer.</a:t>
            </a:r>
          </a:p>
          <a:p>
            <a:endParaRPr lang="fr-FR" dirty="0"/>
          </a:p>
          <a:p>
            <a:r>
              <a:rPr lang="fr-FR" sz="1800" dirty="0"/>
              <a:t>Exemple avec 5 actions: </a:t>
            </a:r>
          </a:p>
          <a:p>
            <a:r>
              <a:rPr lang="fr-FR" sz="1800" dirty="0"/>
              <a:t>Dans la logique, la première combinaison sera {action1, action2}, et la dernière {action1, action2, action3, action4, action5}</a:t>
            </a:r>
          </a:p>
          <a:p>
            <a:endParaRPr lang="fr-FR" dirty="0"/>
          </a:p>
          <a:p>
            <a:r>
              <a:rPr lang="fr-FR" sz="1800" dirty="0"/>
              <a:t>Cela donne :</a:t>
            </a:r>
          </a:p>
          <a:p>
            <a:r>
              <a:rPr lang="fr-FR" sz="1800" b="1" dirty="0">
                <a:solidFill>
                  <a:srgbClr val="0070C0"/>
                </a:solidFill>
              </a:rPr>
              <a:t>{action1, action2}</a:t>
            </a:r>
            <a:r>
              <a:rPr lang="fr-FR" b="1" dirty="0">
                <a:solidFill>
                  <a:srgbClr val="0070C0"/>
                </a:solidFill>
              </a:rPr>
              <a:t>, </a:t>
            </a:r>
            <a:r>
              <a:rPr lang="fr-FR" dirty="0"/>
              <a:t>{action1, action3}, {action1, action4}, {action1, action5},</a:t>
            </a:r>
          </a:p>
          <a:p>
            <a:r>
              <a:rPr lang="fr-FR" sz="1800" dirty="0"/>
              <a:t>{action2, action3}, {action2, action4}, {action2, action5},</a:t>
            </a:r>
          </a:p>
          <a:p>
            <a:r>
              <a:rPr lang="fr-FR" sz="1800" dirty="0"/>
              <a:t>{action3, action4}, {action3, action5}, </a:t>
            </a:r>
            <a:r>
              <a:rPr lang="fr-FR" sz="1800" b="1" dirty="0">
                <a:solidFill>
                  <a:srgbClr val="FF0000"/>
                </a:solidFill>
              </a:rPr>
              <a:t>{action4, action5},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sz="1800" b="1" dirty="0">
                <a:solidFill>
                  <a:srgbClr val="0070C0"/>
                </a:solidFill>
              </a:rPr>
              <a:t>{action1, action2, action3}, </a:t>
            </a:r>
            <a:r>
              <a:rPr lang="fr-FR" sz="1800" dirty="0"/>
              <a:t>{action1, action2, action4}, {action1, action2, action5},</a:t>
            </a:r>
            <a:endParaRPr lang="fr-FR" dirty="0"/>
          </a:p>
          <a:p>
            <a:r>
              <a:rPr lang="fr-FR" sz="1800" dirty="0"/>
              <a:t>{action1, action3, action4}, {action1, action3, action5}, {action1, action4, action5},</a:t>
            </a:r>
            <a:endParaRPr lang="fr-FR" dirty="0"/>
          </a:p>
          <a:p>
            <a:r>
              <a:rPr lang="fr-FR" sz="1800" dirty="0"/>
              <a:t>{action2, action3, action4}, {action2, action3, action5}, </a:t>
            </a:r>
            <a:r>
              <a:rPr lang="fr-FR" sz="1800" b="1" dirty="0">
                <a:solidFill>
                  <a:srgbClr val="FF0000"/>
                </a:solidFill>
              </a:rPr>
              <a:t>{action3, action4, action5}, </a:t>
            </a:r>
          </a:p>
          <a:p>
            <a:r>
              <a:rPr lang="fr-FR" sz="1800" dirty="0"/>
              <a:t>{action1, action2, action3, action4}, {action1, action2, action3, action5}, {action1, action2, action4, action5}, </a:t>
            </a:r>
          </a:p>
          <a:p>
            <a:r>
              <a:rPr lang="fr-FR" sz="1800" dirty="0"/>
              <a:t>{action1, action3, action4, action5}, {action2, action3, action4, action5},</a:t>
            </a:r>
          </a:p>
          <a:p>
            <a:r>
              <a:rPr lang="fr-FR" sz="1800" b="1" dirty="0">
                <a:solidFill>
                  <a:srgbClr val="FF0000"/>
                </a:solidFill>
              </a:rPr>
              <a:t>{action1, action2, action3, action4, action5}</a:t>
            </a:r>
          </a:p>
          <a:p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7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32A8A3C-680F-4BDB-8E24-E004BA17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36393"/>
              </p:ext>
            </p:extLst>
          </p:nvPr>
        </p:nvGraphicFramePr>
        <p:xfrm>
          <a:off x="113759" y="560099"/>
          <a:ext cx="2468574" cy="6245800"/>
        </p:xfrm>
        <a:graphic>
          <a:graphicData uri="http://schemas.openxmlformats.org/drawingml/2006/table">
            <a:tbl>
              <a:tblPr/>
              <a:tblGrid>
                <a:gridCol w="1234287">
                  <a:extLst>
                    <a:ext uri="{9D8B030D-6E8A-4147-A177-3AD203B41FA5}">
                      <a16:colId xmlns:a16="http://schemas.microsoft.com/office/drawing/2014/main" val="4108525286"/>
                    </a:ext>
                  </a:extLst>
                </a:gridCol>
                <a:gridCol w="1234287">
                  <a:extLst>
                    <a:ext uri="{9D8B030D-6E8A-4147-A177-3AD203B41FA5}">
                      <a16:colId xmlns:a16="http://schemas.microsoft.com/office/drawing/2014/main" val="477201688"/>
                    </a:ext>
                  </a:extLst>
                </a:gridCol>
              </a:tblGrid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261795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6833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4970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949314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6233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0936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011252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08595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11803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04483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9581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34283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1988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52617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321343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80549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27188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13173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46056"/>
                  </a:ext>
                </a:extLst>
              </a:tr>
              <a:tr h="3122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9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11153" marR="11153" marT="11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5644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3872CE9-112C-4B71-B794-963419D2CD51}"/>
              </a:ext>
            </a:extLst>
          </p:cNvPr>
          <p:cNvSpPr txBox="1"/>
          <p:nvPr/>
        </p:nvSpPr>
        <p:spPr>
          <a:xfrm>
            <a:off x="3429000" y="560099"/>
            <a:ext cx="782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illustrer ces propos par un exemple concret de ce que donne l’exécution d’un tel programme ou algorithme.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C67C24-566B-4491-BC7D-47F0F07461BE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DE FORCE BRUTE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68FF3E-C738-468C-7756-DFE501F757F6}"/>
              </a:ext>
            </a:extLst>
          </p:cNvPr>
          <p:cNvSpPr txBox="1"/>
          <p:nvPr/>
        </p:nvSpPr>
        <p:spPr>
          <a:xfrm>
            <a:off x="3242569" y="1997839"/>
            <a:ext cx="76160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peut en notation big O, dire qu'il s'agit d'un algorithme de </a:t>
            </a:r>
            <a:r>
              <a:rPr lang="fr-F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complexité</a:t>
            </a:r>
            <a:r>
              <a:rPr lang="fr-F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quadratique et l' écrire sous forme   </a:t>
            </a:r>
            <a:r>
              <a:rPr lang="fr-FR" sz="2400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O(n^2). </a:t>
            </a:r>
            <a:r>
              <a:rPr lang="fr-F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Cette notation permet de comprendre comment la vitesse d'exécution du programme ralentit, à mesure que le nombre de données à traiter augmente.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43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3AF4924-2671-4DE1-B007-F8011648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488990"/>
            <a:ext cx="10314432" cy="52495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D3EB66-C411-499E-9522-C0D6191CFD5D}"/>
              </a:ext>
            </a:extLst>
          </p:cNvPr>
          <p:cNvSpPr txBox="1"/>
          <p:nvPr/>
        </p:nvSpPr>
        <p:spPr>
          <a:xfrm>
            <a:off x="938784" y="525953"/>
            <a:ext cx="1031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autre graphique montre que plus la courbe est élevée, plus le temps d’exécution devient horrible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8DAAFE-0345-4D9F-8478-6A00A5E54BE3}"/>
              </a:ext>
            </a:extLst>
          </p:cNvPr>
          <p:cNvSpPr txBox="1"/>
          <p:nvPr/>
        </p:nvSpPr>
        <p:spPr>
          <a:xfrm>
            <a:off x="0" y="-5574"/>
            <a:ext cx="1219200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NOTATIONS BIG O BRUTEFORCE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00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12396A2-72BB-4F64-8638-3149844CE37E}"/>
              </a:ext>
            </a:extLst>
          </p:cNvPr>
          <p:cNvSpPr/>
          <p:nvPr/>
        </p:nvSpPr>
        <p:spPr>
          <a:xfrm>
            <a:off x="127536" y="1814915"/>
            <a:ext cx="3225257" cy="16140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Récupère chaque action du fichier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dataset1.csv</a:t>
            </a:r>
          </a:p>
          <a:p>
            <a:r>
              <a:rPr lang="fr-FR" dirty="0"/>
              <a:t>Ne prend pas en compte les actions et les prix &lt;= 0       Place les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stocks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ADF180-D53D-4929-B75B-ECCF4465336C}"/>
              </a:ext>
            </a:extLst>
          </p:cNvPr>
          <p:cNvSpPr/>
          <p:nvPr/>
        </p:nvSpPr>
        <p:spPr>
          <a:xfrm>
            <a:off x="9113998" y="1526843"/>
            <a:ext cx="2950464" cy="230670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best_shares</a:t>
            </a:r>
          </a:p>
          <a:p>
            <a:r>
              <a:rPr lang="fr-FR" dirty="0"/>
              <a:t>Tant que la somme des prix est la plus élevée que le budget supprime le dernier élément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best_shares</a:t>
            </a:r>
          </a:p>
          <a:p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DD04A9-45CB-4997-82AC-0D24C8560C2D}"/>
              </a:ext>
            </a:extLst>
          </p:cNvPr>
          <p:cNvSpPr/>
          <p:nvPr/>
        </p:nvSpPr>
        <p:spPr>
          <a:xfrm>
            <a:off x="4890555" y="1660657"/>
            <a:ext cx="2950396" cy="20390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Dans la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shares</a:t>
            </a:r>
            <a:r>
              <a:rPr lang="fr-FR" dirty="0"/>
              <a:t> si les prix ne dépassent pas le budget ajoute les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best_shares</a:t>
            </a:r>
          </a:p>
          <a:p>
            <a:r>
              <a:rPr lang="fr-FR" dirty="0"/>
              <a:t> 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9576C75E-4ACA-44CB-B20D-9051F3B1B2C0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840951" y="2680194"/>
            <a:ext cx="127304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5B86735-E46F-4ECE-981F-BE402C120A36}"/>
              </a:ext>
            </a:extLst>
          </p:cNvPr>
          <p:cNvSpPr/>
          <p:nvPr/>
        </p:nvSpPr>
        <p:spPr>
          <a:xfrm>
            <a:off x="2688328" y="5475054"/>
            <a:ext cx="6795826" cy="12031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Affiche la liste d’actions de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best_shares </a:t>
            </a:r>
            <a:r>
              <a:rPr lang="fr-FR" dirty="0"/>
              <a:t>et les résultats obtenus</a:t>
            </a:r>
          </a:p>
          <a:p>
            <a:r>
              <a:rPr lang="fr-FR" dirty="0">
                <a:solidFill>
                  <a:srgbClr val="EFF0EB"/>
                </a:solidFill>
              </a:rPr>
              <a:t>Total profit – Total coût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B1C8A98-7990-49E1-921D-D341610ADB6A}"/>
              </a:ext>
            </a:extLst>
          </p:cNvPr>
          <p:cNvSpPr/>
          <p:nvPr/>
        </p:nvSpPr>
        <p:spPr>
          <a:xfrm>
            <a:off x="127538" y="541291"/>
            <a:ext cx="3225258" cy="7653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</a:t>
            </a:r>
            <a:endParaRPr lang="fr-FR" b="1" dirty="0">
              <a:solidFill>
                <a:srgbClr val="EFF0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816E63-A840-42C7-9A2C-CED089D199C9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ÉTAPES D’EXÉCUTION DU PROGRAMME </a:t>
            </a:r>
            <a:r>
              <a:rPr lang="fr-F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OPTIMIZED</a:t>
            </a:r>
            <a:endParaRPr lang="fr-F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63A75E82-6666-403C-B878-EABE4310CFA4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3352793" y="2680194"/>
            <a:ext cx="1537762" cy="190719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2F66EC0-7E36-48A8-8643-AC1EBCFFABCA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1486044" y="1560791"/>
            <a:ext cx="508246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9F3787FE-756A-4194-9A0B-AC6A6F897857}"/>
              </a:ext>
            </a:extLst>
          </p:cNvPr>
          <p:cNvCxnSpPr>
            <a:cxnSpLocks/>
            <a:stCxn id="9" idx="2"/>
            <a:endCxn id="20" idx="3"/>
          </p:cNvCxnSpPr>
          <p:nvPr/>
        </p:nvCxnSpPr>
        <p:spPr>
          <a:xfrm rot="5400000">
            <a:off x="8915149" y="4402551"/>
            <a:ext cx="2243087" cy="110507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B3839E9-520B-0986-1A66-D433DC362BCB}"/>
              </a:ext>
            </a:extLst>
          </p:cNvPr>
          <p:cNvSpPr/>
          <p:nvPr/>
        </p:nvSpPr>
        <p:spPr>
          <a:xfrm>
            <a:off x="127536" y="3985814"/>
            <a:ext cx="3225257" cy="120315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Trie chaque action par profit en ordre décroissant 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fr-FR" dirty="0"/>
              <a:t>Place les dans la liste </a:t>
            </a:r>
            <a:r>
              <a:rPr lang="fr-F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shares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FB531C6F-AC3D-200D-E15D-74CBA269D62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46622" y="3722542"/>
            <a:ext cx="58708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5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DEBB8C4-43E3-4C86-972F-3A0899CBCBEB}"/>
              </a:ext>
            </a:extLst>
          </p:cNvPr>
          <p:cNvSpPr txBox="1"/>
          <p:nvPr/>
        </p:nvSpPr>
        <p:spPr>
          <a:xfrm>
            <a:off x="2287992" y="3429000"/>
            <a:ext cx="761601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</a:rPr>
              <a:t>Le gros inconvénient de cet algorithme est qu’il va trier en fonction des profits les plus élevés sans les comparer, c’est pour cette raison qu’il est plus rapide.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B97957-9969-4E01-BEE0-9CB406B5B8A6}"/>
              </a:ext>
            </a:extLst>
          </p:cNvPr>
          <p:cNvSpPr txBox="1"/>
          <p:nvPr/>
        </p:nvSpPr>
        <p:spPr>
          <a:xfrm>
            <a:off x="0" y="1589"/>
            <a:ext cx="1219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ALGORITHME OPTIMI</a:t>
            </a:r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SÉ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3BCADC-292B-B26A-DD58-59080578CD65}"/>
              </a:ext>
            </a:extLst>
          </p:cNvPr>
          <p:cNvSpPr txBox="1"/>
          <p:nvPr/>
        </p:nvSpPr>
        <p:spPr>
          <a:xfrm>
            <a:off x="1837678" y="1059120"/>
            <a:ext cx="893981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peut en notation big O, dire qu'il s'agit d'un algorithme de </a:t>
            </a:r>
            <a:r>
              <a:rPr lang="fr-FR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complexité</a:t>
            </a:r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quasi-linéaire et l' écrire sous forme   ‘</a:t>
            </a:r>
            <a:r>
              <a:rPr lang="fr-FR" sz="2800" b="1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O(nlog(n))’. </a:t>
            </a:r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fr-FR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L’algorithme à une augmentation très faible du temps d’exécution quand le paramètre (n) croit</a:t>
            </a:r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328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1340</Words>
  <Application>Microsoft Office PowerPoint</Application>
  <PresentationFormat>Grand écran</PresentationFormat>
  <Paragraphs>399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RAPPORT ALGOINVEST &amp; TRADE</vt:lpstr>
      <vt:lpstr>Présentation du Projet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COMPARAISON DES ALGORITHMES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AlgoInvest &amp; Trade</dc:title>
  <dc:creator>Christophe</dc:creator>
  <cp:lastModifiedBy>Cédric JOAN</cp:lastModifiedBy>
  <cp:revision>80</cp:revision>
  <dcterms:created xsi:type="dcterms:W3CDTF">2021-11-14T15:56:27Z</dcterms:created>
  <dcterms:modified xsi:type="dcterms:W3CDTF">2023-03-23T08:31:29Z</dcterms:modified>
</cp:coreProperties>
</file>