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887-0A9F-4E63-BADF-69F64FCB4BE0}" type="datetimeFigureOut">
              <a:rPr lang="fr-FR" smtClean="0"/>
              <a:t>03/08/2015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5E3F-AB19-40BC-BD0D-5B05A8F949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29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887-0A9F-4E63-BADF-69F64FCB4BE0}" type="datetimeFigureOut">
              <a:rPr lang="fr-FR" smtClean="0"/>
              <a:t>03/08/2015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5E3F-AB19-40BC-BD0D-5B05A8F949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8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887-0A9F-4E63-BADF-69F64FCB4BE0}" type="datetimeFigureOut">
              <a:rPr lang="fr-FR" smtClean="0"/>
              <a:t>03/08/2015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5E3F-AB19-40BC-BD0D-5B05A8F949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36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887-0A9F-4E63-BADF-69F64FCB4BE0}" type="datetimeFigureOut">
              <a:rPr lang="fr-FR" smtClean="0"/>
              <a:t>03/08/2015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5E3F-AB19-40BC-BD0D-5B05A8F949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4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887-0A9F-4E63-BADF-69F64FCB4BE0}" type="datetimeFigureOut">
              <a:rPr lang="fr-FR" smtClean="0"/>
              <a:t>03/08/2015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5E3F-AB19-40BC-BD0D-5B05A8F949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95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887-0A9F-4E63-BADF-69F64FCB4BE0}" type="datetimeFigureOut">
              <a:rPr lang="fr-FR" smtClean="0"/>
              <a:t>03/08/2015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5E3F-AB19-40BC-BD0D-5B05A8F949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19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887-0A9F-4E63-BADF-69F64FCB4BE0}" type="datetimeFigureOut">
              <a:rPr lang="fr-FR" smtClean="0"/>
              <a:t>03/08/2015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5E3F-AB19-40BC-BD0D-5B05A8F949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95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887-0A9F-4E63-BADF-69F64FCB4BE0}" type="datetimeFigureOut">
              <a:rPr lang="fr-FR" smtClean="0"/>
              <a:t>03/08/2015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5E3F-AB19-40BC-BD0D-5B05A8F949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88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887-0A9F-4E63-BADF-69F64FCB4BE0}" type="datetimeFigureOut">
              <a:rPr lang="fr-FR" smtClean="0"/>
              <a:t>03/08/2015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5E3F-AB19-40BC-BD0D-5B05A8F949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55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887-0A9F-4E63-BADF-69F64FCB4BE0}" type="datetimeFigureOut">
              <a:rPr lang="fr-FR" smtClean="0"/>
              <a:t>03/08/2015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5E3F-AB19-40BC-BD0D-5B05A8F949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37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887-0A9F-4E63-BADF-69F64FCB4BE0}" type="datetimeFigureOut">
              <a:rPr lang="fr-FR" smtClean="0"/>
              <a:t>03/08/2015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5E3F-AB19-40BC-BD0D-5B05A8F949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61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2887-0A9F-4E63-BADF-69F64FCB4BE0}" type="datetimeFigureOut">
              <a:rPr lang="fr-FR" smtClean="0"/>
              <a:t>03/08/2015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F5E3F-AB19-40BC-BD0D-5B05A8F949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48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rde 27"/>
          <p:cNvSpPr/>
          <p:nvPr/>
        </p:nvSpPr>
        <p:spPr>
          <a:xfrm rot="5400000">
            <a:off x="5958507" y="2729489"/>
            <a:ext cx="1294166" cy="964996"/>
          </a:xfrm>
          <a:prstGeom prst="chord">
            <a:avLst>
              <a:gd name="adj1" fmla="val 5415056"/>
              <a:gd name="adj2" fmla="val 162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5795944" y="1349152"/>
            <a:ext cx="1584176" cy="1584000"/>
          </a:xfrm>
          <a:prstGeom prst="ellipse">
            <a:avLst/>
          </a:prstGeom>
          <a:solidFill>
            <a:schemeClr val="bg1"/>
          </a:solidFill>
          <a:ln w="69850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Corde 20"/>
          <p:cNvSpPr/>
          <p:nvPr/>
        </p:nvSpPr>
        <p:spPr>
          <a:xfrm rot="5400000">
            <a:off x="6083179" y="5228211"/>
            <a:ext cx="1294166" cy="1584176"/>
          </a:xfrm>
          <a:prstGeom prst="chord">
            <a:avLst>
              <a:gd name="adj1" fmla="val 5415056"/>
              <a:gd name="adj2" fmla="val 162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5937982" y="4157464"/>
            <a:ext cx="1584176" cy="1584000"/>
          </a:xfrm>
          <a:prstGeom prst="ellipse">
            <a:avLst/>
          </a:prstGeom>
          <a:solidFill>
            <a:schemeClr val="bg1"/>
          </a:solidFill>
          <a:ln w="69850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5796136" y="1196752"/>
            <a:ext cx="1584176" cy="158400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 w="698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6088360" y="1522796"/>
            <a:ext cx="999728" cy="9319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6660232" y="1769943"/>
            <a:ext cx="279648" cy="297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Corde 11"/>
          <p:cNvSpPr/>
          <p:nvPr/>
        </p:nvSpPr>
        <p:spPr>
          <a:xfrm rot="5400000">
            <a:off x="5724128" y="1268760"/>
            <a:ext cx="1728192" cy="1584176"/>
          </a:xfrm>
          <a:prstGeom prst="chord">
            <a:avLst>
              <a:gd name="adj1" fmla="val 5942831"/>
              <a:gd name="adj2" fmla="val 15275277"/>
            </a:avLst>
          </a:prstGeom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5937982" y="4005064"/>
            <a:ext cx="1584176" cy="158400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 w="698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6230206" y="4331108"/>
            <a:ext cx="999728" cy="9319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6802078" y="4578255"/>
            <a:ext cx="279648" cy="297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Arc 17"/>
          <p:cNvSpPr/>
          <p:nvPr/>
        </p:nvSpPr>
        <p:spPr>
          <a:xfrm>
            <a:off x="5937982" y="4331108"/>
            <a:ext cx="1584176" cy="931912"/>
          </a:xfrm>
          <a:prstGeom prst="arc">
            <a:avLst>
              <a:gd name="adj1" fmla="val 10786021"/>
              <a:gd name="adj2" fmla="val 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/>
          <p:cNvSpPr/>
          <p:nvPr/>
        </p:nvSpPr>
        <p:spPr>
          <a:xfrm flipV="1">
            <a:off x="5938174" y="4509120"/>
            <a:ext cx="1584176" cy="753900"/>
          </a:xfrm>
          <a:prstGeom prst="arc">
            <a:avLst>
              <a:gd name="adj1" fmla="val 10786021"/>
              <a:gd name="adj2" fmla="val 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1691680" y="4048570"/>
            <a:ext cx="1584176" cy="158400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 w="698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1983904" y="4374614"/>
            <a:ext cx="999728" cy="9319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2555776" y="4621761"/>
            <a:ext cx="279648" cy="297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Arc 25"/>
          <p:cNvSpPr/>
          <p:nvPr/>
        </p:nvSpPr>
        <p:spPr>
          <a:xfrm>
            <a:off x="1691680" y="4374614"/>
            <a:ext cx="1584176" cy="931912"/>
          </a:xfrm>
          <a:prstGeom prst="arc">
            <a:avLst>
              <a:gd name="adj1" fmla="val 10786021"/>
              <a:gd name="adj2" fmla="val 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rc 26"/>
          <p:cNvSpPr/>
          <p:nvPr/>
        </p:nvSpPr>
        <p:spPr>
          <a:xfrm flipV="1">
            <a:off x="1691872" y="4552626"/>
            <a:ext cx="1584176" cy="753900"/>
          </a:xfrm>
          <a:prstGeom prst="arc">
            <a:avLst>
              <a:gd name="adj1" fmla="val 10786021"/>
              <a:gd name="adj2" fmla="val 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1251056" y="1429456"/>
            <a:ext cx="1584176" cy="1584000"/>
          </a:xfrm>
          <a:prstGeom prst="ellipse">
            <a:avLst/>
          </a:prstGeom>
          <a:solidFill>
            <a:schemeClr val="bg1"/>
          </a:solidFill>
          <a:ln w="69850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Ellipse 30"/>
          <p:cNvSpPr/>
          <p:nvPr/>
        </p:nvSpPr>
        <p:spPr>
          <a:xfrm>
            <a:off x="1251248" y="1277056"/>
            <a:ext cx="1584176" cy="158400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 w="698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Ellipse 31"/>
          <p:cNvSpPr/>
          <p:nvPr/>
        </p:nvSpPr>
        <p:spPr>
          <a:xfrm>
            <a:off x="1543472" y="1603100"/>
            <a:ext cx="999728" cy="9319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2115344" y="1850247"/>
            <a:ext cx="279648" cy="297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Corde 33"/>
          <p:cNvSpPr/>
          <p:nvPr/>
        </p:nvSpPr>
        <p:spPr>
          <a:xfrm rot="5400000">
            <a:off x="1179240" y="1349064"/>
            <a:ext cx="1728192" cy="1584176"/>
          </a:xfrm>
          <a:prstGeom prst="chord">
            <a:avLst>
              <a:gd name="adj1" fmla="val 5942831"/>
              <a:gd name="adj2" fmla="val 15275277"/>
            </a:avLst>
          </a:prstGeom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203576" y="880751"/>
            <a:ext cx="1584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</a:t>
            </a:r>
            <a:endParaRPr lang="fr-FR" sz="1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9" name="Lune 38"/>
          <p:cNvSpPr/>
          <p:nvPr/>
        </p:nvSpPr>
        <p:spPr>
          <a:xfrm rot="4405873">
            <a:off x="1801788" y="172505"/>
            <a:ext cx="364232" cy="1742330"/>
          </a:xfrm>
          <a:prstGeom prst="moo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orme libre 45"/>
          <p:cNvSpPr/>
          <p:nvPr/>
        </p:nvSpPr>
        <p:spPr>
          <a:xfrm>
            <a:off x="5787752" y="1203813"/>
            <a:ext cx="1582225" cy="1569877"/>
          </a:xfrm>
          <a:custGeom>
            <a:avLst/>
            <a:gdLst>
              <a:gd name="connsiteX0" fmla="*/ 1285875 w 1381125"/>
              <a:gd name="connsiteY0" fmla="*/ 0 h 1333500"/>
              <a:gd name="connsiteX1" fmla="*/ 0 w 1381125"/>
              <a:gd name="connsiteY1" fmla="*/ 790575 h 1333500"/>
              <a:gd name="connsiteX2" fmla="*/ 1381125 w 1381125"/>
              <a:gd name="connsiteY2" fmla="*/ 638175 h 1333500"/>
              <a:gd name="connsiteX3" fmla="*/ 400050 w 1381125"/>
              <a:gd name="connsiteY3" fmla="*/ 1333500 h 1333500"/>
              <a:gd name="connsiteX0" fmla="*/ 1304925 w 1381125"/>
              <a:gd name="connsiteY0" fmla="*/ 0 h 1257300"/>
              <a:gd name="connsiteX1" fmla="*/ 0 w 1381125"/>
              <a:gd name="connsiteY1" fmla="*/ 714375 h 1257300"/>
              <a:gd name="connsiteX2" fmla="*/ 1381125 w 1381125"/>
              <a:gd name="connsiteY2" fmla="*/ 561975 h 1257300"/>
              <a:gd name="connsiteX3" fmla="*/ 400050 w 1381125"/>
              <a:gd name="connsiteY3" fmla="*/ 1257300 h 1257300"/>
              <a:gd name="connsiteX0" fmla="*/ 1304925 w 1381125"/>
              <a:gd name="connsiteY0" fmla="*/ 0 h 1257300"/>
              <a:gd name="connsiteX1" fmla="*/ 0 w 1381125"/>
              <a:gd name="connsiteY1" fmla="*/ 714375 h 1257300"/>
              <a:gd name="connsiteX2" fmla="*/ 1381125 w 1381125"/>
              <a:gd name="connsiteY2" fmla="*/ 561975 h 1257300"/>
              <a:gd name="connsiteX3" fmla="*/ 400050 w 1381125"/>
              <a:gd name="connsiteY3" fmla="*/ 1257300 h 1257300"/>
              <a:gd name="connsiteX0" fmla="*/ 1304925 w 1381125"/>
              <a:gd name="connsiteY0" fmla="*/ 2006 h 1259306"/>
              <a:gd name="connsiteX1" fmla="*/ 0 w 1381125"/>
              <a:gd name="connsiteY1" fmla="*/ 716381 h 1259306"/>
              <a:gd name="connsiteX2" fmla="*/ 1381125 w 1381125"/>
              <a:gd name="connsiteY2" fmla="*/ 563981 h 1259306"/>
              <a:gd name="connsiteX3" fmla="*/ 400050 w 1381125"/>
              <a:gd name="connsiteY3" fmla="*/ 1259306 h 1259306"/>
              <a:gd name="connsiteX0" fmla="*/ 1304925 w 1381125"/>
              <a:gd name="connsiteY0" fmla="*/ 7590 h 1264890"/>
              <a:gd name="connsiteX1" fmla="*/ 0 w 1381125"/>
              <a:gd name="connsiteY1" fmla="*/ 721965 h 1264890"/>
              <a:gd name="connsiteX2" fmla="*/ 1381125 w 1381125"/>
              <a:gd name="connsiteY2" fmla="*/ 569565 h 1264890"/>
              <a:gd name="connsiteX3" fmla="*/ 400050 w 1381125"/>
              <a:gd name="connsiteY3" fmla="*/ 1264890 h 1264890"/>
              <a:gd name="connsiteX0" fmla="*/ 1304925 w 1381125"/>
              <a:gd name="connsiteY0" fmla="*/ 7590 h 1264890"/>
              <a:gd name="connsiteX1" fmla="*/ 0 w 1381125"/>
              <a:gd name="connsiteY1" fmla="*/ 721965 h 1264890"/>
              <a:gd name="connsiteX2" fmla="*/ 1381125 w 1381125"/>
              <a:gd name="connsiteY2" fmla="*/ 569565 h 1264890"/>
              <a:gd name="connsiteX3" fmla="*/ 400050 w 1381125"/>
              <a:gd name="connsiteY3" fmla="*/ 1264890 h 1264890"/>
              <a:gd name="connsiteX0" fmla="*/ 1304925 w 1381125"/>
              <a:gd name="connsiteY0" fmla="*/ 7590 h 1264890"/>
              <a:gd name="connsiteX1" fmla="*/ 0 w 1381125"/>
              <a:gd name="connsiteY1" fmla="*/ 721965 h 1264890"/>
              <a:gd name="connsiteX2" fmla="*/ 1381125 w 1381125"/>
              <a:gd name="connsiteY2" fmla="*/ 569565 h 1264890"/>
              <a:gd name="connsiteX3" fmla="*/ 400050 w 1381125"/>
              <a:gd name="connsiteY3" fmla="*/ 1264890 h 1264890"/>
              <a:gd name="connsiteX0" fmla="*/ 1304925 w 1381125"/>
              <a:gd name="connsiteY0" fmla="*/ 7590 h 1264890"/>
              <a:gd name="connsiteX1" fmla="*/ 0 w 1381125"/>
              <a:gd name="connsiteY1" fmla="*/ 721965 h 1264890"/>
              <a:gd name="connsiteX2" fmla="*/ 1381125 w 1381125"/>
              <a:gd name="connsiteY2" fmla="*/ 569565 h 1264890"/>
              <a:gd name="connsiteX3" fmla="*/ 400050 w 1381125"/>
              <a:gd name="connsiteY3" fmla="*/ 1264890 h 1264890"/>
              <a:gd name="connsiteX0" fmla="*/ 1304925 w 1562100"/>
              <a:gd name="connsiteY0" fmla="*/ 7590 h 1264890"/>
              <a:gd name="connsiteX1" fmla="*/ 0 w 1562100"/>
              <a:gd name="connsiteY1" fmla="*/ 721965 h 1264890"/>
              <a:gd name="connsiteX2" fmla="*/ 1562100 w 1562100"/>
              <a:gd name="connsiteY2" fmla="*/ 645765 h 1264890"/>
              <a:gd name="connsiteX3" fmla="*/ 400050 w 1562100"/>
              <a:gd name="connsiteY3" fmla="*/ 1264890 h 1264890"/>
              <a:gd name="connsiteX0" fmla="*/ 1304925 w 1562100"/>
              <a:gd name="connsiteY0" fmla="*/ 7590 h 1417290"/>
              <a:gd name="connsiteX1" fmla="*/ 0 w 1562100"/>
              <a:gd name="connsiteY1" fmla="*/ 721965 h 1417290"/>
              <a:gd name="connsiteX2" fmla="*/ 1562100 w 1562100"/>
              <a:gd name="connsiteY2" fmla="*/ 645765 h 1417290"/>
              <a:gd name="connsiteX3" fmla="*/ 276225 w 1562100"/>
              <a:gd name="connsiteY3" fmla="*/ 1417290 h 1417290"/>
              <a:gd name="connsiteX0" fmla="*/ 1276350 w 1562100"/>
              <a:gd name="connsiteY0" fmla="*/ 17717 h 1303592"/>
              <a:gd name="connsiteX1" fmla="*/ 0 w 1562100"/>
              <a:gd name="connsiteY1" fmla="*/ 608267 h 1303592"/>
              <a:gd name="connsiteX2" fmla="*/ 1562100 w 1562100"/>
              <a:gd name="connsiteY2" fmla="*/ 532067 h 1303592"/>
              <a:gd name="connsiteX3" fmla="*/ 276225 w 1562100"/>
              <a:gd name="connsiteY3" fmla="*/ 1303592 h 1303592"/>
              <a:gd name="connsiteX0" fmla="*/ 1276350 w 1562100"/>
              <a:gd name="connsiteY0" fmla="*/ 137126 h 1423001"/>
              <a:gd name="connsiteX1" fmla="*/ 0 w 1562100"/>
              <a:gd name="connsiteY1" fmla="*/ 727676 h 1423001"/>
              <a:gd name="connsiteX2" fmla="*/ 1562100 w 1562100"/>
              <a:gd name="connsiteY2" fmla="*/ 651476 h 1423001"/>
              <a:gd name="connsiteX3" fmla="*/ 276225 w 1562100"/>
              <a:gd name="connsiteY3" fmla="*/ 1423001 h 1423001"/>
              <a:gd name="connsiteX0" fmla="*/ 1277184 w 1562934"/>
              <a:gd name="connsiteY0" fmla="*/ 132018 h 1417893"/>
              <a:gd name="connsiteX1" fmla="*/ 834 w 1562934"/>
              <a:gd name="connsiteY1" fmla="*/ 722568 h 1417893"/>
              <a:gd name="connsiteX2" fmla="*/ 1562934 w 1562934"/>
              <a:gd name="connsiteY2" fmla="*/ 646368 h 1417893"/>
              <a:gd name="connsiteX3" fmla="*/ 277059 w 1562934"/>
              <a:gd name="connsiteY3" fmla="*/ 1417893 h 1417893"/>
              <a:gd name="connsiteX0" fmla="*/ 1277184 w 1562934"/>
              <a:gd name="connsiteY0" fmla="*/ 132018 h 1532015"/>
              <a:gd name="connsiteX1" fmla="*/ 834 w 1562934"/>
              <a:gd name="connsiteY1" fmla="*/ 722568 h 1532015"/>
              <a:gd name="connsiteX2" fmla="*/ 1562934 w 1562934"/>
              <a:gd name="connsiteY2" fmla="*/ 646368 h 1532015"/>
              <a:gd name="connsiteX3" fmla="*/ 277059 w 1562934"/>
              <a:gd name="connsiteY3" fmla="*/ 1417893 h 1532015"/>
              <a:gd name="connsiteX0" fmla="*/ 1277184 w 1582225"/>
              <a:gd name="connsiteY0" fmla="*/ 132018 h 1569877"/>
              <a:gd name="connsiteX1" fmla="*/ 834 w 1582225"/>
              <a:gd name="connsiteY1" fmla="*/ 722568 h 1569877"/>
              <a:gd name="connsiteX2" fmla="*/ 1562934 w 1582225"/>
              <a:gd name="connsiteY2" fmla="*/ 646368 h 1569877"/>
              <a:gd name="connsiteX3" fmla="*/ 277059 w 1582225"/>
              <a:gd name="connsiteY3" fmla="*/ 1417893 h 156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225" h="1569877">
                <a:moveTo>
                  <a:pt x="1277184" y="132018"/>
                </a:moveTo>
                <a:cubicBezTo>
                  <a:pt x="851734" y="-182307"/>
                  <a:pt x="-30916" y="84393"/>
                  <a:pt x="834" y="722568"/>
                </a:cubicBezTo>
                <a:lnTo>
                  <a:pt x="1562934" y="646368"/>
                </a:lnTo>
                <a:cubicBezTo>
                  <a:pt x="1731209" y="1516318"/>
                  <a:pt x="756484" y="1767143"/>
                  <a:pt x="277059" y="1417893"/>
                </a:cubicBezTo>
              </a:path>
            </a:pathLst>
          </a:custGeom>
          <a:ln w="127000">
            <a:solidFill>
              <a:schemeClr val="accent5">
                <a:lumMod val="20000"/>
                <a:lumOff val="8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10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 MAITRE Cédric</dc:creator>
  <cp:lastModifiedBy>LE MAITRE Cédric</cp:lastModifiedBy>
  <cp:revision>4</cp:revision>
  <dcterms:created xsi:type="dcterms:W3CDTF">2015-07-31T15:34:30Z</dcterms:created>
  <dcterms:modified xsi:type="dcterms:W3CDTF">2015-08-03T08:01:26Z</dcterms:modified>
</cp:coreProperties>
</file>