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9750"/>
  <p:notesSz cx="75565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" y="0"/>
            <a:ext cx="7559971" cy="106919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925000" y="243423"/>
            <a:ext cx="1997710" cy="1293495"/>
          </a:xfrm>
          <a:custGeom>
            <a:avLst/>
            <a:gdLst/>
            <a:ahLst/>
            <a:cxnLst/>
            <a:rect l="l" t="t" r="r" b="b"/>
            <a:pathLst>
              <a:path w="1997709" h="1293495">
                <a:moveTo>
                  <a:pt x="658388" y="1293003"/>
                </a:moveTo>
                <a:lnTo>
                  <a:pt x="607068" y="1291611"/>
                </a:lnTo>
                <a:lnTo>
                  <a:pt x="556522" y="1287386"/>
                </a:lnTo>
                <a:lnTo>
                  <a:pt x="506915" y="1280255"/>
                </a:lnTo>
                <a:lnTo>
                  <a:pt x="458411" y="1270144"/>
                </a:lnTo>
                <a:lnTo>
                  <a:pt x="411177" y="1256980"/>
                </a:lnTo>
                <a:lnTo>
                  <a:pt x="365375" y="1240689"/>
                </a:lnTo>
                <a:lnTo>
                  <a:pt x="321172" y="1221197"/>
                </a:lnTo>
                <a:lnTo>
                  <a:pt x="278731" y="1198432"/>
                </a:lnTo>
                <a:lnTo>
                  <a:pt x="238217" y="1172319"/>
                </a:lnTo>
                <a:lnTo>
                  <a:pt x="199796" y="1142786"/>
                </a:lnTo>
                <a:lnTo>
                  <a:pt x="163631" y="1109758"/>
                </a:lnTo>
                <a:lnTo>
                  <a:pt x="129888" y="1073163"/>
                </a:lnTo>
                <a:lnTo>
                  <a:pt x="98730" y="1032926"/>
                </a:lnTo>
                <a:lnTo>
                  <a:pt x="70324" y="988975"/>
                </a:lnTo>
                <a:lnTo>
                  <a:pt x="49922" y="948160"/>
                </a:lnTo>
                <a:lnTo>
                  <a:pt x="30994" y="900379"/>
                </a:lnTo>
                <a:lnTo>
                  <a:pt x="16666" y="851365"/>
                </a:lnTo>
                <a:lnTo>
                  <a:pt x="6811" y="801387"/>
                </a:lnTo>
                <a:lnTo>
                  <a:pt x="1298" y="750712"/>
                </a:lnTo>
                <a:lnTo>
                  <a:pt x="0" y="699607"/>
                </a:lnTo>
                <a:lnTo>
                  <a:pt x="2786" y="648339"/>
                </a:lnTo>
                <a:lnTo>
                  <a:pt x="5687" y="617486"/>
                </a:lnTo>
                <a:lnTo>
                  <a:pt x="179728" y="617486"/>
                </a:lnTo>
                <a:lnTo>
                  <a:pt x="179728" y="408337"/>
                </a:lnTo>
                <a:lnTo>
                  <a:pt x="383839" y="408337"/>
                </a:lnTo>
                <a:lnTo>
                  <a:pt x="383839" y="204168"/>
                </a:lnTo>
                <a:lnTo>
                  <a:pt x="792110" y="204168"/>
                </a:lnTo>
                <a:lnTo>
                  <a:pt x="792110" y="0"/>
                </a:lnTo>
                <a:lnTo>
                  <a:pt x="1037072" y="0"/>
                </a:lnTo>
                <a:lnTo>
                  <a:pt x="1037555" y="408192"/>
                </a:lnTo>
                <a:lnTo>
                  <a:pt x="1241667" y="408192"/>
                </a:lnTo>
                <a:lnTo>
                  <a:pt x="1241667" y="616906"/>
                </a:lnTo>
                <a:lnTo>
                  <a:pt x="1344882" y="616906"/>
                </a:lnTo>
                <a:lnTo>
                  <a:pt x="1416772" y="610783"/>
                </a:lnTo>
                <a:lnTo>
                  <a:pt x="1486726" y="593114"/>
                </a:lnTo>
                <a:lnTo>
                  <a:pt x="1538802" y="571325"/>
                </a:lnTo>
                <a:lnTo>
                  <a:pt x="1555665" y="561971"/>
                </a:lnTo>
                <a:lnTo>
                  <a:pt x="1536635" y="532067"/>
                </a:lnTo>
                <a:lnTo>
                  <a:pt x="1522501" y="499444"/>
                </a:lnTo>
                <a:lnTo>
                  <a:pt x="1512862" y="465079"/>
                </a:lnTo>
                <a:lnTo>
                  <a:pt x="1507320" y="429953"/>
                </a:lnTo>
                <a:lnTo>
                  <a:pt x="1506594" y="379396"/>
                </a:lnTo>
                <a:lnTo>
                  <a:pt x="1513980" y="326527"/>
                </a:lnTo>
                <a:lnTo>
                  <a:pt x="1530558" y="276251"/>
                </a:lnTo>
                <a:lnTo>
                  <a:pt x="1557406" y="233473"/>
                </a:lnTo>
                <a:lnTo>
                  <a:pt x="1578871" y="208665"/>
                </a:lnTo>
                <a:lnTo>
                  <a:pt x="1604493" y="229218"/>
                </a:lnTo>
                <a:lnTo>
                  <a:pt x="1641626" y="262647"/>
                </a:lnTo>
                <a:lnTo>
                  <a:pt x="1674651" y="300509"/>
                </a:lnTo>
                <a:lnTo>
                  <a:pt x="1701921" y="342306"/>
                </a:lnTo>
                <a:lnTo>
                  <a:pt x="1721789" y="387539"/>
                </a:lnTo>
                <a:lnTo>
                  <a:pt x="1732607" y="435708"/>
                </a:lnTo>
                <a:lnTo>
                  <a:pt x="1780439" y="425448"/>
                </a:lnTo>
                <a:lnTo>
                  <a:pt x="1829783" y="422245"/>
                </a:lnTo>
                <a:lnTo>
                  <a:pt x="1878898" y="426376"/>
                </a:lnTo>
                <a:lnTo>
                  <a:pt x="1926049" y="438122"/>
                </a:lnTo>
                <a:lnTo>
                  <a:pt x="1969496" y="457759"/>
                </a:lnTo>
                <a:lnTo>
                  <a:pt x="1997536" y="473959"/>
                </a:lnTo>
                <a:lnTo>
                  <a:pt x="1982790" y="502781"/>
                </a:lnTo>
                <a:lnTo>
                  <a:pt x="1954504" y="546418"/>
                </a:lnTo>
                <a:lnTo>
                  <a:pt x="1919603" y="581180"/>
                </a:lnTo>
                <a:lnTo>
                  <a:pt x="1879246" y="607705"/>
                </a:lnTo>
                <a:lnTo>
                  <a:pt x="1834593" y="626633"/>
                </a:lnTo>
                <a:lnTo>
                  <a:pt x="1786801" y="638603"/>
                </a:lnTo>
                <a:lnTo>
                  <a:pt x="1737030" y="644255"/>
                </a:lnTo>
                <a:lnTo>
                  <a:pt x="1686438" y="644228"/>
                </a:lnTo>
                <a:lnTo>
                  <a:pt x="1665949" y="692198"/>
                </a:lnTo>
                <a:lnTo>
                  <a:pt x="1643787" y="738267"/>
                </a:lnTo>
                <a:lnTo>
                  <a:pt x="1619990" y="782442"/>
                </a:lnTo>
                <a:lnTo>
                  <a:pt x="1594596" y="824730"/>
                </a:lnTo>
                <a:lnTo>
                  <a:pt x="1567644" y="865138"/>
                </a:lnTo>
                <a:lnTo>
                  <a:pt x="1539172" y="903674"/>
                </a:lnTo>
                <a:lnTo>
                  <a:pt x="1509219" y="940345"/>
                </a:lnTo>
                <a:lnTo>
                  <a:pt x="1477824" y="975158"/>
                </a:lnTo>
                <a:lnTo>
                  <a:pt x="1445024" y="1008119"/>
                </a:lnTo>
                <a:lnTo>
                  <a:pt x="1410858" y="1039237"/>
                </a:lnTo>
                <a:lnTo>
                  <a:pt x="1375366" y="1068517"/>
                </a:lnTo>
                <a:lnTo>
                  <a:pt x="1338584" y="1095968"/>
                </a:lnTo>
                <a:lnTo>
                  <a:pt x="1300552" y="1121596"/>
                </a:lnTo>
                <a:lnTo>
                  <a:pt x="1261309" y="1145409"/>
                </a:lnTo>
                <a:lnTo>
                  <a:pt x="1220892" y="1167413"/>
                </a:lnTo>
                <a:lnTo>
                  <a:pt x="1179340" y="1187616"/>
                </a:lnTo>
                <a:lnTo>
                  <a:pt x="1136693" y="1206025"/>
                </a:lnTo>
                <a:lnTo>
                  <a:pt x="1092987" y="1222647"/>
                </a:lnTo>
                <a:lnTo>
                  <a:pt x="1048262" y="1237489"/>
                </a:lnTo>
                <a:lnTo>
                  <a:pt x="1002556" y="1250558"/>
                </a:lnTo>
                <a:lnTo>
                  <a:pt x="955908" y="1261862"/>
                </a:lnTo>
                <a:lnTo>
                  <a:pt x="908357" y="1271407"/>
                </a:lnTo>
                <a:lnTo>
                  <a:pt x="859940" y="1279201"/>
                </a:lnTo>
                <a:lnTo>
                  <a:pt x="810696" y="1285250"/>
                </a:lnTo>
                <a:lnTo>
                  <a:pt x="760664" y="1289562"/>
                </a:lnTo>
                <a:lnTo>
                  <a:pt x="709882" y="1292144"/>
                </a:lnTo>
                <a:lnTo>
                  <a:pt x="658388" y="1293003"/>
                </a:lnTo>
                <a:close/>
              </a:path>
            </a:pathLst>
          </a:custGeom>
          <a:solidFill>
            <a:srgbClr val="38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751634" y="27725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176971"/>
                </a:moveTo>
                <a:lnTo>
                  <a:pt x="0" y="176971"/>
                </a:lnTo>
                <a:lnTo>
                  <a:pt x="17" y="0"/>
                </a:lnTo>
                <a:lnTo>
                  <a:pt x="176939" y="0"/>
                </a:lnTo>
                <a:lnTo>
                  <a:pt x="176939" y="176971"/>
                </a:lnTo>
                <a:close/>
              </a:path>
            </a:pathLst>
          </a:custGeom>
          <a:solidFill>
            <a:srgbClr val="20C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773345" y="291986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4">
                <a:moveTo>
                  <a:pt x="0" y="147494"/>
                </a:moveTo>
                <a:lnTo>
                  <a:pt x="0" y="0"/>
                </a:lnTo>
              </a:path>
              <a:path w="133985" h="147954">
                <a:moveTo>
                  <a:pt x="26531" y="147485"/>
                </a:moveTo>
                <a:lnTo>
                  <a:pt x="26531" y="0"/>
                </a:lnTo>
              </a:path>
              <a:path w="133985" h="147954">
                <a:moveTo>
                  <a:pt x="53331" y="147485"/>
                </a:moveTo>
                <a:lnTo>
                  <a:pt x="53331" y="0"/>
                </a:lnTo>
              </a:path>
              <a:path w="133985" h="147954">
                <a:moveTo>
                  <a:pt x="80140" y="147485"/>
                </a:moveTo>
                <a:lnTo>
                  <a:pt x="80140" y="0"/>
                </a:lnTo>
              </a:path>
              <a:path w="133985" h="147954">
                <a:moveTo>
                  <a:pt x="106949" y="147485"/>
                </a:moveTo>
                <a:lnTo>
                  <a:pt x="106949" y="0"/>
                </a:lnTo>
              </a:path>
              <a:path w="133985" h="147954">
                <a:moveTo>
                  <a:pt x="133463" y="147485"/>
                </a:moveTo>
                <a:lnTo>
                  <a:pt x="133463" y="0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139237" y="685736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0"/>
                </a:moveTo>
                <a:lnTo>
                  <a:pt x="0" y="0"/>
                </a:lnTo>
                <a:lnTo>
                  <a:pt x="17" y="176962"/>
                </a:lnTo>
                <a:lnTo>
                  <a:pt x="176939" y="176962"/>
                </a:lnTo>
                <a:lnTo>
                  <a:pt x="176939" y="0"/>
                </a:lnTo>
                <a:close/>
              </a:path>
            </a:pathLst>
          </a:custGeom>
          <a:solidFill>
            <a:srgbClr val="00AB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160948" y="700381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5">
                <a:moveTo>
                  <a:pt x="0" y="0"/>
                </a:moveTo>
                <a:lnTo>
                  <a:pt x="0" y="147494"/>
                </a:lnTo>
              </a:path>
              <a:path w="133985" h="147955">
                <a:moveTo>
                  <a:pt x="26531" y="8"/>
                </a:moveTo>
                <a:lnTo>
                  <a:pt x="26531" y="147494"/>
                </a:lnTo>
              </a:path>
              <a:path w="133985" h="147955">
                <a:moveTo>
                  <a:pt x="53331" y="8"/>
                </a:moveTo>
                <a:lnTo>
                  <a:pt x="53331" y="147494"/>
                </a:lnTo>
              </a:path>
              <a:path w="133985" h="147955">
                <a:moveTo>
                  <a:pt x="80140" y="8"/>
                </a:moveTo>
                <a:lnTo>
                  <a:pt x="80140" y="147494"/>
                </a:lnTo>
              </a:path>
              <a:path w="133985" h="147955">
                <a:moveTo>
                  <a:pt x="106949" y="8"/>
                </a:moveTo>
                <a:lnTo>
                  <a:pt x="106949" y="147494"/>
                </a:lnTo>
              </a:path>
              <a:path w="133985" h="147955">
                <a:moveTo>
                  <a:pt x="133463" y="8"/>
                </a:moveTo>
                <a:lnTo>
                  <a:pt x="133463" y="147494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43369" y="48135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176962"/>
                </a:moveTo>
                <a:lnTo>
                  <a:pt x="0" y="176962"/>
                </a:lnTo>
                <a:lnTo>
                  <a:pt x="17" y="0"/>
                </a:lnTo>
                <a:lnTo>
                  <a:pt x="176939" y="0"/>
                </a:lnTo>
                <a:lnTo>
                  <a:pt x="176939" y="176962"/>
                </a:lnTo>
                <a:close/>
              </a:path>
            </a:pathLst>
          </a:custGeom>
          <a:solidFill>
            <a:srgbClr val="00AB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343369" y="68563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176971"/>
                </a:moveTo>
                <a:lnTo>
                  <a:pt x="0" y="176971"/>
                </a:lnTo>
                <a:lnTo>
                  <a:pt x="17" y="0"/>
                </a:lnTo>
                <a:lnTo>
                  <a:pt x="176939" y="0"/>
                </a:lnTo>
                <a:lnTo>
                  <a:pt x="176939" y="176971"/>
                </a:lnTo>
                <a:close/>
              </a:path>
            </a:pathLst>
          </a:custGeom>
          <a:solidFill>
            <a:srgbClr val="20C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365080" y="496176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4">
                <a:moveTo>
                  <a:pt x="0" y="147494"/>
                </a:moveTo>
                <a:lnTo>
                  <a:pt x="0" y="0"/>
                </a:lnTo>
              </a:path>
              <a:path w="133985" h="147954">
                <a:moveTo>
                  <a:pt x="26531" y="147485"/>
                </a:moveTo>
                <a:lnTo>
                  <a:pt x="26531" y="0"/>
                </a:lnTo>
              </a:path>
              <a:path w="133985" h="147954">
                <a:moveTo>
                  <a:pt x="53331" y="147485"/>
                </a:moveTo>
                <a:lnTo>
                  <a:pt x="53331" y="0"/>
                </a:lnTo>
              </a:path>
              <a:path w="133985" h="147954">
                <a:moveTo>
                  <a:pt x="80140" y="147485"/>
                </a:moveTo>
                <a:lnTo>
                  <a:pt x="80140" y="0"/>
                </a:lnTo>
              </a:path>
              <a:path w="133985" h="147954">
                <a:moveTo>
                  <a:pt x="106949" y="147485"/>
                </a:moveTo>
                <a:lnTo>
                  <a:pt x="106949" y="0"/>
                </a:lnTo>
              </a:path>
              <a:path w="133985" h="147954">
                <a:moveTo>
                  <a:pt x="133463" y="147485"/>
                </a:moveTo>
                <a:lnTo>
                  <a:pt x="133463" y="0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365080" y="700366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5">
                <a:moveTo>
                  <a:pt x="0" y="147494"/>
                </a:moveTo>
                <a:lnTo>
                  <a:pt x="0" y="0"/>
                </a:lnTo>
              </a:path>
              <a:path w="133985" h="147955">
                <a:moveTo>
                  <a:pt x="26531" y="147485"/>
                </a:moveTo>
                <a:lnTo>
                  <a:pt x="26531" y="0"/>
                </a:lnTo>
              </a:path>
              <a:path w="133985" h="147955">
                <a:moveTo>
                  <a:pt x="53331" y="147485"/>
                </a:moveTo>
                <a:lnTo>
                  <a:pt x="53331" y="0"/>
                </a:lnTo>
              </a:path>
              <a:path w="133985" h="147955">
                <a:moveTo>
                  <a:pt x="80140" y="147485"/>
                </a:moveTo>
                <a:lnTo>
                  <a:pt x="80140" y="0"/>
                </a:lnTo>
              </a:path>
              <a:path w="133985" h="147955">
                <a:moveTo>
                  <a:pt x="106949" y="147485"/>
                </a:moveTo>
                <a:lnTo>
                  <a:pt x="106949" y="0"/>
                </a:lnTo>
              </a:path>
              <a:path w="133985" h="147955">
                <a:moveTo>
                  <a:pt x="133463" y="147485"/>
                </a:moveTo>
                <a:lnTo>
                  <a:pt x="133463" y="0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547501" y="685736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0"/>
                </a:moveTo>
                <a:lnTo>
                  <a:pt x="0" y="0"/>
                </a:lnTo>
                <a:lnTo>
                  <a:pt x="17" y="176962"/>
                </a:lnTo>
                <a:lnTo>
                  <a:pt x="176939" y="176962"/>
                </a:lnTo>
                <a:lnTo>
                  <a:pt x="176939" y="0"/>
                </a:lnTo>
                <a:close/>
              </a:path>
            </a:pathLst>
          </a:custGeom>
          <a:solidFill>
            <a:srgbClr val="00AB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547501" y="48144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0"/>
                </a:moveTo>
                <a:lnTo>
                  <a:pt x="0" y="0"/>
                </a:lnTo>
                <a:lnTo>
                  <a:pt x="17" y="176971"/>
                </a:lnTo>
                <a:lnTo>
                  <a:pt x="176939" y="176971"/>
                </a:lnTo>
                <a:lnTo>
                  <a:pt x="176939" y="0"/>
                </a:lnTo>
                <a:close/>
              </a:path>
            </a:pathLst>
          </a:custGeom>
          <a:solidFill>
            <a:srgbClr val="20C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569212" y="700381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5">
                <a:moveTo>
                  <a:pt x="0" y="0"/>
                </a:moveTo>
                <a:lnTo>
                  <a:pt x="0" y="147494"/>
                </a:lnTo>
              </a:path>
              <a:path w="133985" h="147955">
                <a:moveTo>
                  <a:pt x="26531" y="8"/>
                </a:moveTo>
                <a:lnTo>
                  <a:pt x="26531" y="147494"/>
                </a:lnTo>
              </a:path>
              <a:path w="133985" h="147955">
                <a:moveTo>
                  <a:pt x="53331" y="8"/>
                </a:moveTo>
                <a:lnTo>
                  <a:pt x="53331" y="147494"/>
                </a:lnTo>
              </a:path>
              <a:path w="133985" h="147955">
                <a:moveTo>
                  <a:pt x="80140" y="8"/>
                </a:moveTo>
                <a:lnTo>
                  <a:pt x="80140" y="147494"/>
                </a:lnTo>
              </a:path>
              <a:path w="133985" h="147955">
                <a:moveTo>
                  <a:pt x="106949" y="8"/>
                </a:moveTo>
                <a:lnTo>
                  <a:pt x="106949" y="147494"/>
                </a:lnTo>
              </a:path>
              <a:path w="133985" h="147955">
                <a:moveTo>
                  <a:pt x="133463" y="8"/>
                </a:moveTo>
                <a:lnTo>
                  <a:pt x="133463" y="147494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69212" y="496191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4">
                <a:moveTo>
                  <a:pt x="0" y="0"/>
                </a:moveTo>
                <a:lnTo>
                  <a:pt x="0" y="147494"/>
                </a:lnTo>
              </a:path>
              <a:path w="133985" h="147954">
                <a:moveTo>
                  <a:pt x="26531" y="8"/>
                </a:moveTo>
                <a:lnTo>
                  <a:pt x="26531" y="147494"/>
                </a:lnTo>
              </a:path>
              <a:path w="133985" h="147954">
                <a:moveTo>
                  <a:pt x="53331" y="8"/>
                </a:moveTo>
                <a:lnTo>
                  <a:pt x="53331" y="147494"/>
                </a:lnTo>
              </a:path>
              <a:path w="133985" h="147954">
                <a:moveTo>
                  <a:pt x="80140" y="8"/>
                </a:moveTo>
                <a:lnTo>
                  <a:pt x="80140" y="147494"/>
                </a:lnTo>
              </a:path>
              <a:path w="133985" h="147954">
                <a:moveTo>
                  <a:pt x="106949" y="8"/>
                </a:moveTo>
                <a:lnTo>
                  <a:pt x="106949" y="147494"/>
                </a:lnTo>
              </a:path>
              <a:path w="133985" h="147954">
                <a:moveTo>
                  <a:pt x="133463" y="8"/>
                </a:moveTo>
                <a:lnTo>
                  <a:pt x="133463" y="147494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751634" y="48135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176962"/>
                </a:moveTo>
                <a:lnTo>
                  <a:pt x="0" y="176962"/>
                </a:lnTo>
                <a:lnTo>
                  <a:pt x="17" y="0"/>
                </a:lnTo>
                <a:lnTo>
                  <a:pt x="176939" y="0"/>
                </a:lnTo>
                <a:lnTo>
                  <a:pt x="176939" y="176962"/>
                </a:lnTo>
                <a:close/>
              </a:path>
            </a:pathLst>
          </a:custGeom>
          <a:solidFill>
            <a:srgbClr val="00AB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751634" y="68563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176971"/>
                </a:moveTo>
                <a:lnTo>
                  <a:pt x="0" y="176971"/>
                </a:lnTo>
                <a:lnTo>
                  <a:pt x="17" y="0"/>
                </a:lnTo>
                <a:lnTo>
                  <a:pt x="176939" y="0"/>
                </a:lnTo>
                <a:lnTo>
                  <a:pt x="176939" y="176971"/>
                </a:lnTo>
                <a:close/>
              </a:path>
            </a:pathLst>
          </a:custGeom>
          <a:solidFill>
            <a:srgbClr val="20C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773345" y="496176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4">
                <a:moveTo>
                  <a:pt x="0" y="147494"/>
                </a:moveTo>
                <a:lnTo>
                  <a:pt x="0" y="0"/>
                </a:lnTo>
              </a:path>
              <a:path w="133985" h="147954">
                <a:moveTo>
                  <a:pt x="26531" y="147485"/>
                </a:moveTo>
                <a:lnTo>
                  <a:pt x="26531" y="0"/>
                </a:lnTo>
              </a:path>
              <a:path w="133985" h="147954">
                <a:moveTo>
                  <a:pt x="53331" y="147485"/>
                </a:moveTo>
                <a:lnTo>
                  <a:pt x="53331" y="0"/>
                </a:lnTo>
              </a:path>
              <a:path w="133985" h="147954">
                <a:moveTo>
                  <a:pt x="80140" y="147485"/>
                </a:moveTo>
                <a:lnTo>
                  <a:pt x="80140" y="0"/>
                </a:lnTo>
              </a:path>
              <a:path w="133985" h="147954">
                <a:moveTo>
                  <a:pt x="106949" y="147485"/>
                </a:moveTo>
                <a:lnTo>
                  <a:pt x="106949" y="0"/>
                </a:lnTo>
              </a:path>
              <a:path w="133985" h="147954">
                <a:moveTo>
                  <a:pt x="133463" y="147485"/>
                </a:moveTo>
                <a:lnTo>
                  <a:pt x="133463" y="0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773345" y="700366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5">
                <a:moveTo>
                  <a:pt x="0" y="147494"/>
                </a:moveTo>
                <a:lnTo>
                  <a:pt x="0" y="0"/>
                </a:lnTo>
              </a:path>
              <a:path w="133985" h="147955">
                <a:moveTo>
                  <a:pt x="26531" y="147485"/>
                </a:moveTo>
                <a:lnTo>
                  <a:pt x="26531" y="0"/>
                </a:lnTo>
              </a:path>
              <a:path w="133985" h="147955">
                <a:moveTo>
                  <a:pt x="53331" y="147485"/>
                </a:moveTo>
                <a:lnTo>
                  <a:pt x="53331" y="0"/>
                </a:lnTo>
              </a:path>
              <a:path w="133985" h="147955">
                <a:moveTo>
                  <a:pt x="80140" y="147485"/>
                </a:moveTo>
                <a:lnTo>
                  <a:pt x="80140" y="0"/>
                </a:lnTo>
              </a:path>
              <a:path w="133985" h="147955">
                <a:moveTo>
                  <a:pt x="106949" y="147485"/>
                </a:moveTo>
                <a:lnTo>
                  <a:pt x="106949" y="0"/>
                </a:lnTo>
              </a:path>
              <a:path w="133985" h="147955">
                <a:moveTo>
                  <a:pt x="133463" y="147485"/>
                </a:moveTo>
                <a:lnTo>
                  <a:pt x="133463" y="0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5955765" y="685736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176939" y="0"/>
                </a:moveTo>
                <a:lnTo>
                  <a:pt x="0" y="0"/>
                </a:lnTo>
                <a:lnTo>
                  <a:pt x="17" y="176962"/>
                </a:lnTo>
                <a:lnTo>
                  <a:pt x="176939" y="176962"/>
                </a:lnTo>
                <a:lnTo>
                  <a:pt x="176939" y="0"/>
                </a:lnTo>
                <a:close/>
              </a:path>
            </a:pathLst>
          </a:custGeom>
          <a:solidFill>
            <a:srgbClr val="00AB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5977477" y="700381"/>
            <a:ext cx="133985" cy="147955"/>
          </a:xfrm>
          <a:custGeom>
            <a:avLst/>
            <a:gdLst/>
            <a:ahLst/>
            <a:cxnLst/>
            <a:rect l="l" t="t" r="r" b="b"/>
            <a:pathLst>
              <a:path w="133985" h="147955">
                <a:moveTo>
                  <a:pt x="0" y="0"/>
                </a:moveTo>
                <a:lnTo>
                  <a:pt x="0" y="147494"/>
                </a:lnTo>
              </a:path>
              <a:path w="133985" h="147955">
                <a:moveTo>
                  <a:pt x="26531" y="8"/>
                </a:moveTo>
                <a:lnTo>
                  <a:pt x="26531" y="147494"/>
                </a:lnTo>
              </a:path>
              <a:path w="133985" h="147955">
                <a:moveTo>
                  <a:pt x="53331" y="8"/>
                </a:moveTo>
                <a:lnTo>
                  <a:pt x="53331" y="147494"/>
                </a:lnTo>
              </a:path>
              <a:path w="133985" h="147955">
                <a:moveTo>
                  <a:pt x="80140" y="8"/>
                </a:moveTo>
                <a:lnTo>
                  <a:pt x="80140" y="147494"/>
                </a:lnTo>
              </a:path>
              <a:path w="133985" h="147955">
                <a:moveTo>
                  <a:pt x="106949" y="8"/>
                </a:moveTo>
                <a:lnTo>
                  <a:pt x="106949" y="147494"/>
                </a:lnTo>
              </a:path>
              <a:path w="133985" h="147955">
                <a:moveTo>
                  <a:pt x="133463" y="8"/>
                </a:moveTo>
                <a:lnTo>
                  <a:pt x="133463" y="147494"/>
                </a:lnTo>
              </a:path>
            </a:pathLst>
          </a:custGeom>
          <a:ln w="1392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4959036" y="499176"/>
            <a:ext cx="1918970" cy="1003300"/>
          </a:xfrm>
          <a:custGeom>
            <a:avLst/>
            <a:gdLst/>
            <a:ahLst/>
            <a:cxnLst/>
            <a:rect l="l" t="t" r="r" b="b"/>
            <a:pathLst>
              <a:path w="1918970" h="1003300">
                <a:moveTo>
                  <a:pt x="624245" y="1003160"/>
                </a:moveTo>
                <a:lnTo>
                  <a:pt x="569264" y="1001527"/>
                </a:lnTo>
                <a:lnTo>
                  <a:pt x="515776" y="996720"/>
                </a:lnTo>
                <a:lnTo>
                  <a:pt x="463922" y="988683"/>
                </a:lnTo>
                <a:lnTo>
                  <a:pt x="413840" y="977396"/>
                </a:lnTo>
                <a:lnTo>
                  <a:pt x="365670" y="962836"/>
                </a:lnTo>
                <a:lnTo>
                  <a:pt x="319552" y="944984"/>
                </a:lnTo>
                <a:lnTo>
                  <a:pt x="275625" y="923817"/>
                </a:lnTo>
                <a:lnTo>
                  <a:pt x="234027" y="899316"/>
                </a:lnTo>
                <a:lnTo>
                  <a:pt x="194899" y="871460"/>
                </a:lnTo>
                <a:lnTo>
                  <a:pt x="158380" y="840227"/>
                </a:lnTo>
                <a:lnTo>
                  <a:pt x="124610" y="805596"/>
                </a:lnTo>
                <a:lnTo>
                  <a:pt x="115104" y="791005"/>
                </a:lnTo>
                <a:lnTo>
                  <a:pt x="109683" y="782694"/>
                </a:lnTo>
                <a:lnTo>
                  <a:pt x="102559" y="772663"/>
                </a:lnTo>
                <a:lnTo>
                  <a:pt x="94356" y="761433"/>
                </a:lnTo>
                <a:lnTo>
                  <a:pt x="86416" y="750008"/>
                </a:lnTo>
                <a:lnTo>
                  <a:pt x="56798" y="699278"/>
                </a:lnTo>
                <a:lnTo>
                  <a:pt x="36493" y="653937"/>
                </a:lnTo>
                <a:lnTo>
                  <a:pt x="20538" y="606277"/>
                </a:lnTo>
                <a:lnTo>
                  <a:pt x="9055" y="556471"/>
                </a:lnTo>
                <a:lnTo>
                  <a:pt x="2168" y="504696"/>
                </a:lnTo>
                <a:lnTo>
                  <a:pt x="0" y="451124"/>
                </a:lnTo>
                <a:lnTo>
                  <a:pt x="2671" y="395931"/>
                </a:lnTo>
                <a:lnTo>
                  <a:pt x="2748" y="395190"/>
                </a:lnTo>
                <a:lnTo>
                  <a:pt x="1310891" y="395190"/>
                </a:lnTo>
                <a:lnTo>
                  <a:pt x="1364175" y="392013"/>
                </a:lnTo>
                <a:lnTo>
                  <a:pt x="1415578" y="383151"/>
                </a:lnTo>
                <a:lnTo>
                  <a:pt x="1463638" y="369601"/>
                </a:lnTo>
                <a:lnTo>
                  <a:pt x="1506893" y="352363"/>
                </a:lnTo>
                <a:lnTo>
                  <a:pt x="1543881" y="332437"/>
                </a:lnTo>
                <a:lnTo>
                  <a:pt x="1573140" y="310820"/>
                </a:lnTo>
                <a:lnTo>
                  <a:pt x="1540747" y="274199"/>
                </a:lnTo>
                <a:lnTo>
                  <a:pt x="1519491" y="228964"/>
                </a:lnTo>
                <a:lnTo>
                  <a:pt x="1508495" y="178727"/>
                </a:lnTo>
                <a:lnTo>
                  <a:pt x="1506886" y="127100"/>
                </a:lnTo>
                <a:lnTo>
                  <a:pt x="1513786" y="77695"/>
                </a:lnTo>
                <a:lnTo>
                  <a:pt x="1528321" y="34124"/>
                </a:lnTo>
                <a:lnTo>
                  <a:pt x="1549616" y="0"/>
                </a:lnTo>
                <a:lnTo>
                  <a:pt x="1576248" y="23398"/>
                </a:lnTo>
                <a:lnTo>
                  <a:pt x="1604488" y="53530"/>
                </a:lnTo>
                <a:lnTo>
                  <a:pt x="1630905" y="89807"/>
                </a:lnTo>
                <a:lnTo>
                  <a:pt x="1652068" y="131645"/>
                </a:lnTo>
                <a:lnTo>
                  <a:pt x="1664544" y="178457"/>
                </a:lnTo>
                <a:lnTo>
                  <a:pt x="1664701" y="200747"/>
                </a:lnTo>
                <a:lnTo>
                  <a:pt x="1664788" y="213113"/>
                </a:lnTo>
                <a:lnTo>
                  <a:pt x="1664904" y="229574"/>
                </a:lnTo>
                <a:lnTo>
                  <a:pt x="1914621" y="229574"/>
                </a:lnTo>
                <a:lnTo>
                  <a:pt x="1918660" y="231328"/>
                </a:lnTo>
                <a:lnTo>
                  <a:pt x="1892450" y="271011"/>
                </a:lnTo>
                <a:lnTo>
                  <a:pt x="1859503" y="302458"/>
                </a:lnTo>
                <a:lnTo>
                  <a:pt x="1820883" y="326099"/>
                </a:lnTo>
                <a:lnTo>
                  <a:pt x="1777605" y="342435"/>
                </a:lnTo>
                <a:lnTo>
                  <a:pt x="1730688" y="351970"/>
                </a:lnTo>
                <a:lnTo>
                  <a:pt x="1720436" y="352639"/>
                </a:lnTo>
                <a:lnTo>
                  <a:pt x="1629998" y="352639"/>
                </a:lnTo>
                <a:lnTo>
                  <a:pt x="1610252" y="401627"/>
                </a:lnTo>
                <a:lnTo>
                  <a:pt x="1588790" y="448574"/>
                </a:lnTo>
                <a:lnTo>
                  <a:pt x="1565656" y="493496"/>
                </a:lnTo>
                <a:lnTo>
                  <a:pt x="1540895" y="536407"/>
                </a:lnTo>
                <a:lnTo>
                  <a:pt x="1514551" y="577323"/>
                </a:lnTo>
                <a:lnTo>
                  <a:pt x="1486668" y="616259"/>
                </a:lnTo>
                <a:lnTo>
                  <a:pt x="1457291" y="653230"/>
                </a:lnTo>
                <a:lnTo>
                  <a:pt x="1426465" y="688250"/>
                </a:lnTo>
                <a:lnTo>
                  <a:pt x="1394232" y="721335"/>
                </a:lnTo>
                <a:lnTo>
                  <a:pt x="1360638" y="752501"/>
                </a:lnTo>
                <a:lnTo>
                  <a:pt x="1325728" y="781761"/>
                </a:lnTo>
                <a:lnTo>
                  <a:pt x="1289545" y="809131"/>
                </a:lnTo>
                <a:lnTo>
                  <a:pt x="1252133" y="834626"/>
                </a:lnTo>
                <a:lnTo>
                  <a:pt x="1213538" y="858262"/>
                </a:lnTo>
                <a:lnTo>
                  <a:pt x="1173803" y="880052"/>
                </a:lnTo>
                <a:lnTo>
                  <a:pt x="1132973" y="900013"/>
                </a:lnTo>
                <a:lnTo>
                  <a:pt x="1091093" y="918160"/>
                </a:lnTo>
                <a:lnTo>
                  <a:pt x="1048205" y="934506"/>
                </a:lnTo>
                <a:lnTo>
                  <a:pt x="1004356" y="949068"/>
                </a:lnTo>
                <a:lnTo>
                  <a:pt x="959589" y="961860"/>
                </a:lnTo>
                <a:lnTo>
                  <a:pt x="913948" y="972898"/>
                </a:lnTo>
                <a:lnTo>
                  <a:pt x="867479" y="982197"/>
                </a:lnTo>
                <a:lnTo>
                  <a:pt x="820224" y="989771"/>
                </a:lnTo>
                <a:lnTo>
                  <a:pt x="772229" y="995635"/>
                </a:lnTo>
                <a:lnTo>
                  <a:pt x="723538" y="999806"/>
                </a:lnTo>
                <a:lnTo>
                  <a:pt x="674195" y="1002297"/>
                </a:lnTo>
                <a:lnTo>
                  <a:pt x="624245" y="1003160"/>
                </a:lnTo>
                <a:close/>
              </a:path>
              <a:path w="1918970" h="1003300">
                <a:moveTo>
                  <a:pt x="1914619" y="229574"/>
                </a:moveTo>
                <a:lnTo>
                  <a:pt x="1664871" y="229574"/>
                </a:lnTo>
                <a:lnTo>
                  <a:pt x="1707051" y="213113"/>
                </a:lnTo>
                <a:lnTo>
                  <a:pt x="1756905" y="202729"/>
                </a:lnTo>
                <a:lnTo>
                  <a:pt x="1814201" y="200747"/>
                </a:lnTo>
                <a:lnTo>
                  <a:pt x="1810987" y="200747"/>
                </a:lnTo>
                <a:lnTo>
                  <a:pt x="1866152" y="209528"/>
                </a:lnTo>
                <a:lnTo>
                  <a:pt x="1914619" y="229574"/>
                </a:lnTo>
                <a:close/>
              </a:path>
              <a:path w="1918970" h="1003300">
                <a:moveTo>
                  <a:pt x="1681146" y="355204"/>
                </a:moveTo>
                <a:lnTo>
                  <a:pt x="1629998" y="352639"/>
                </a:lnTo>
                <a:lnTo>
                  <a:pt x="1720436" y="352639"/>
                </a:lnTo>
                <a:lnTo>
                  <a:pt x="1681146" y="355204"/>
                </a:lnTo>
                <a:close/>
              </a:path>
            </a:pathLst>
          </a:custGeom>
          <a:solidFill>
            <a:srgbClr val="17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4965743" y="1037985"/>
            <a:ext cx="1532890" cy="464820"/>
          </a:xfrm>
          <a:custGeom>
            <a:avLst/>
            <a:gdLst/>
            <a:ahLst/>
            <a:cxnLst/>
            <a:rect l="l" t="t" r="r" b="b"/>
            <a:pathLst>
              <a:path w="1532889" h="464819">
                <a:moveTo>
                  <a:pt x="617539" y="464351"/>
                </a:moveTo>
                <a:lnTo>
                  <a:pt x="562557" y="462718"/>
                </a:lnTo>
                <a:lnTo>
                  <a:pt x="509070" y="457911"/>
                </a:lnTo>
                <a:lnTo>
                  <a:pt x="457215" y="449875"/>
                </a:lnTo>
                <a:lnTo>
                  <a:pt x="407134" y="438587"/>
                </a:lnTo>
                <a:lnTo>
                  <a:pt x="358964" y="424027"/>
                </a:lnTo>
                <a:lnTo>
                  <a:pt x="312846" y="406175"/>
                </a:lnTo>
                <a:lnTo>
                  <a:pt x="268918" y="385009"/>
                </a:lnTo>
                <a:lnTo>
                  <a:pt x="227321" y="360508"/>
                </a:lnTo>
                <a:lnTo>
                  <a:pt x="188193" y="332651"/>
                </a:lnTo>
                <a:lnTo>
                  <a:pt x="151674" y="301418"/>
                </a:lnTo>
                <a:lnTo>
                  <a:pt x="117903" y="266788"/>
                </a:lnTo>
                <a:lnTo>
                  <a:pt x="108398" y="252196"/>
                </a:lnTo>
                <a:lnTo>
                  <a:pt x="102977" y="243885"/>
                </a:lnTo>
                <a:lnTo>
                  <a:pt x="95853" y="233854"/>
                </a:lnTo>
                <a:lnTo>
                  <a:pt x="87650" y="222625"/>
                </a:lnTo>
                <a:lnTo>
                  <a:pt x="79710" y="211199"/>
                </a:lnTo>
                <a:lnTo>
                  <a:pt x="50091" y="160469"/>
                </a:lnTo>
                <a:lnTo>
                  <a:pt x="29786" y="115128"/>
                </a:lnTo>
                <a:lnTo>
                  <a:pt x="13831" y="67468"/>
                </a:lnTo>
                <a:lnTo>
                  <a:pt x="2349" y="17663"/>
                </a:lnTo>
                <a:lnTo>
                  <a:pt x="0" y="0"/>
                </a:lnTo>
                <a:lnTo>
                  <a:pt x="1532643" y="0"/>
                </a:lnTo>
                <a:lnTo>
                  <a:pt x="1507845" y="38515"/>
                </a:lnTo>
                <a:lnTo>
                  <a:pt x="1479962" y="77451"/>
                </a:lnTo>
                <a:lnTo>
                  <a:pt x="1450585" y="114421"/>
                </a:lnTo>
                <a:lnTo>
                  <a:pt x="1419758" y="149442"/>
                </a:lnTo>
                <a:lnTo>
                  <a:pt x="1387526" y="182527"/>
                </a:lnTo>
                <a:lnTo>
                  <a:pt x="1353932" y="213692"/>
                </a:lnTo>
                <a:lnTo>
                  <a:pt x="1319021" y="242952"/>
                </a:lnTo>
                <a:lnTo>
                  <a:pt x="1282838" y="270322"/>
                </a:lnTo>
                <a:lnTo>
                  <a:pt x="1245427" y="295818"/>
                </a:lnTo>
                <a:lnTo>
                  <a:pt x="1206832" y="319453"/>
                </a:lnTo>
                <a:lnTo>
                  <a:pt x="1167097" y="341244"/>
                </a:lnTo>
                <a:lnTo>
                  <a:pt x="1126267" y="361205"/>
                </a:lnTo>
                <a:lnTo>
                  <a:pt x="1084386" y="379351"/>
                </a:lnTo>
                <a:lnTo>
                  <a:pt x="1041499" y="395697"/>
                </a:lnTo>
                <a:lnTo>
                  <a:pt x="997650" y="410259"/>
                </a:lnTo>
                <a:lnTo>
                  <a:pt x="952882" y="423052"/>
                </a:lnTo>
                <a:lnTo>
                  <a:pt x="907242" y="434090"/>
                </a:lnTo>
                <a:lnTo>
                  <a:pt x="860772" y="443388"/>
                </a:lnTo>
                <a:lnTo>
                  <a:pt x="813518" y="450962"/>
                </a:lnTo>
                <a:lnTo>
                  <a:pt x="765523" y="456827"/>
                </a:lnTo>
                <a:lnTo>
                  <a:pt x="716832" y="460997"/>
                </a:lnTo>
                <a:lnTo>
                  <a:pt x="667489" y="463489"/>
                </a:lnTo>
                <a:lnTo>
                  <a:pt x="617539" y="464351"/>
                </a:lnTo>
                <a:close/>
              </a:path>
            </a:pathLst>
          </a:custGeom>
          <a:solidFill>
            <a:srgbClr val="000000">
              <a:alpha val="1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077574" y="1280930"/>
            <a:ext cx="561340" cy="221615"/>
          </a:xfrm>
          <a:custGeom>
            <a:avLst/>
            <a:gdLst/>
            <a:ahLst/>
            <a:cxnLst/>
            <a:rect l="l" t="t" r="r" b="b"/>
            <a:pathLst>
              <a:path w="561339" h="221615">
                <a:moveTo>
                  <a:pt x="505708" y="221406"/>
                </a:moveTo>
                <a:lnTo>
                  <a:pt x="450726" y="219773"/>
                </a:lnTo>
                <a:lnTo>
                  <a:pt x="397238" y="214966"/>
                </a:lnTo>
                <a:lnTo>
                  <a:pt x="345384" y="206929"/>
                </a:lnTo>
                <a:lnTo>
                  <a:pt x="295302" y="195642"/>
                </a:lnTo>
                <a:lnTo>
                  <a:pt x="247133" y="181082"/>
                </a:lnTo>
                <a:lnTo>
                  <a:pt x="201015" y="163230"/>
                </a:lnTo>
                <a:lnTo>
                  <a:pt x="157087" y="142064"/>
                </a:lnTo>
                <a:lnTo>
                  <a:pt x="115490" y="117563"/>
                </a:lnTo>
                <a:lnTo>
                  <a:pt x="76362" y="89706"/>
                </a:lnTo>
                <a:lnTo>
                  <a:pt x="39843" y="58473"/>
                </a:lnTo>
                <a:lnTo>
                  <a:pt x="6072" y="23842"/>
                </a:lnTo>
                <a:lnTo>
                  <a:pt x="0" y="14681"/>
                </a:lnTo>
                <a:lnTo>
                  <a:pt x="337276" y="0"/>
                </a:lnTo>
                <a:lnTo>
                  <a:pt x="358302" y="41911"/>
                </a:lnTo>
                <a:lnTo>
                  <a:pt x="384931" y="82259"/>
                </a:lnTo>
                <a:lnTo>
                  <a:pt x="417859" y="120667"/>
                </a:lnTo>
                <a:lnTo>
                  <a:pt x="457785" y="156762"/>
                </a:lnTo>
                <a:lnTo>
                  <a:pt x="505404" y="190169"/>
                </a:lnTo>
                <a:lnTo>
                  <a:pt x="560975" y="220275"/>
                </a:lnTo>
                <a:lnTo>
                  <a:pt x="555658" y="220543"/>
                </a:lnTo>
                <a:lnTo>
                  <a:pt x="505708" y="221406"/>
                </a:lnTo>
                <a:close/>
              </a:path>
            </a:pathLst>
          </a:custGeom>
          <a:solidFill>
            <a:srgbClr val="D4EC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4959036" y="699924"/>
            <a:ext cx="1918970" cy="802640"/>
          </a:xfrm>
          <a:custGeom>
            <a:avLst/>
            <a:gdLst/>
            <a:ahLst/>
            <a:cxnLst/>
            <a:rect l="l" t="t" r="r" b="b"/>
            <a:pathLst>
              <a:path w="1918970" h="802640">
                <a:moveTo>
                  <a:pt x="1205577" y="661880"/>
                </a:moveTo>
                <a:lnTo>
                  <a:pt x="554033" y="661880"/>
                </a:lnTo>
                <a:lnTo>
                  <a:pt x="603400" y="660707"/>
                </a:lnTo>
                <a:lnTo>
                  <a:pt x="654526" y="656363"/>
                </a:lnTo>
                <a:lnTo>
                  <a:pt x="707313" y="648797"/>
                </a:lnTo>
                <a:lnTo>
                  <a:pt x="761660" y="637959"/>
                </a:lnTo>
                <a:lnTo>
                  <a:pt x="817470" y="623799"/>
                </a:lnTo>
                <a:lnTo>
                  <a:pt x="874642" y="606266"/>
                </a:lnTo>
                <a:lnTo>
                  <a:pt x="933077" y="585310"/>
                </a:lnTo>
                <a:lnTo>
                  <a:pt x="978185" y="567094"/>
                </a:lnTo>
                <a:lnTo>
                  <a:pt x="1022913" y="547285"/>
                </a:lnTo>
                <a:lnTo>
                  <a:pt x="1067207" y="525943"/>
                </a:lnTo>
                <a:lnTo>
                  <a:pt x="1111013" y="503129"/>
                </a:lnTo>
                <a:lnTo>
                  <a:pt x="1154280" y="478903"/>
                </a:lnTo>
                <a:lnTo>
                  <a:pt x="1196951" y="453325"/>
                </a:lnTo>
                <a:lnTo>
                  <a:pt x="1238975" y="426456"/>
                </a:lnTo>
                <a:lnTo>
                  <a:pt x="1280297" y="398355"/>
                </a:lnTo>
                <a:lnTo>
                  <a:pt x="1320864" y="369083"/>
                </a:lnTo>
                <a:lnTo>
                  <a:pt x="1360622" y="338700"/>
                </a:lnTo>
                <a:lnTo>
                  <a:pt x="1399518" y="307268"/>
                </a:lnTo>
                <a:lnTo>
                  <a:pt x="1437497" y="274845"/>
                </a:lnTo>
                <a:lnTo>
                  <a:pt x="1474507" y="241492"/>
                </a:lnTo>
                <a:lnTo>
                  <a:pt x="1510494" y="207270"/>
                </a:lnTo>
                <a:lnTo>
                  <a:pt x="1545405" y="172239"/>
                </a:lnTo>
                <a:lnTo>
                  <a:pt x="1579185" y="136459"/>
                </a:lnTo>
                <a:lnTo>
                  <a:pt x="1611780" y="99991"/>
                </a:lnTo>
                <a:lnTo>
                  <a:pt x="1643139" y="62894"/>
                </a:lnTo>
                <a:lnTo>
                  <a:pt x="1672808" y="25728"/>
                </a:lnTo>
                <a:lnTo>
                  <a:pt x="1707043" y="12367"/>
                </a:lnTo>
                <a:lnTo>
                  <a:pt x="1756872" y="1982"/>
                </a:lnTo>
                <a:lnTo>
                  <a:pt x="1810987" y="0"/>
                </a:lnTo>
                <a:lnTo>
                  <a:pt x="1866046" y="8736"/>
                </a:lnTo>
                <a:lnTo>
                  <a:pt x="1918708" y="30508"/>
                </a:lnTo>
                <a:lnTo>
                  <a:pt x="1892450" y="70263"/>
                </a:lnTo>
                <a:lnTo>
                  <a:pt x="1859503" y="101710"/>
                </a:lnTo>
                <a:lnTo>
                  <a:pt x="1820883" y="125351"/>
                </a:lnTo>
                <a:lnTo>
                  <a:pt x="1777605" y="141687"/>
                </a:lnTo>
                <a:lnTo>
                  <a:pt x="1730688" y="151222"/>
                </a:lnTo>
                <a:lnTo>
                  <a:pt x="1720436" y="151891"/>
                </a:lnTo>
                <a:lnTo>
                  <a:pt x="1629998" y="151891"/>
                </a:lnTo>
                <a:lnTo>
                  <a:pt x="1610252" y="200879"/>
                </a:lnTo>
                <a:lnTo>
                  <a:pt x="1588790" y="247826"/>
                </a:lnTo>
                <a:lnTo>
                  <a:pt x="1565656" y="292748"/>
                </a:lnTo>
                <a:lnTo>
                  <a:pt x="1540895" y="335659"/>
                </a:lnTo>
                <a:lnTo>
                  <a:pt x="1514551" y="376575"/>
                </a:lnTo>
                <a:lnTo>
                  <a:pt x="1486668" y="415511"/>
                </a:lnTo>
                <a:lnTo>
                  <a:pt x="1457291" y="452482"/>
                </a:lnTo>
                <a:lnTo>
                  <a:pt x="1426465" y="487502"/>
                </a:lnTo>
                <a:lnTo>
                  <a:pt x="1394232" y="520587"/>
                </a:lnTo>
                <a:lnTo>
                  <a:pt x="1360638" y="551753"/>
                </a:lnTo>
                <a:lnTo>
                  <a:pt x="1325728" y="581013"/>
                </a:lnTo>
                <a:lnTo>
                  <a:pt x="1289545" y="608383"/>
                </a:lnTo>
                <a:lnTo>
                  <a:pt x="1252133" y="633878"/>
                </a:lnTo>
                <a:lnTo>
                  <a:pt x="1213538" y="657514"/>
                </a:lnTo>
                <a:lnTo>
                  <a:pt x="1205577" y="661880"/>
                </a:lnTo>
                <a:close/>
              </a:path>
              <a:path w="1918970" h="802640">
                <a:moveTo>
                  <a:pt x="1681146" y="154456"/>
                </a:moveTo>
                <a:lnTo>
                  <a:pt x="1629998" y="151891"/>
                </a:lnTo>
                <a:lnTo>
                  <a:pt x="1720436" y="151891"/>
                </a:lnTo>
                <a:lnTo>
                  <a:pt x="1681146" y="154456"/>
                </a:lnTo>
                <a:close/>
              </a:path>
              <a:path w="1918970" h="802640">
                <a:moveTo>
                  <a:pt x="624245" y="802412"/>
                </a:moveTo>
                <a:lnTo>
                  <a:pt x="569264" y="800779"/>
                </a:lnTo>
                <a:lnTo>
                  <a:pt x="515776" y="795972"/>
                </a:lnTo>
                <a:lnTo>
                  <a:pt x="463922" y="787935"/>
                </a:lnTo>
                <a:lnTo>
                  <a:pt x="413840" y="776648"/>
                </a:lnTo>
                <a:lnTo>
                  <a:pt x="365670" y="762088"/>
                </a:lnTo>
                <a:lnTo>
                  <a:pt x="319552" y="744236"/>
                </a:lnTo>
                <a:lnTo>
                  <a:pt x="275625" y="723069"/>
                </a:lnTo>
                <a:lnTo>
                  <a:pt x="234027" y="698568"/>
                </a:lnTo>
                <a:lnTo>
                  <a:pt x="194899" y="670712"/>
                </a:lnTo>
                <a:lnTo>
                  <a:pt x="158380" y="639479"/>
                </a:lnTo>
                <a:lnTo>
                  <a:pt x="124610" y="604848"/>
                </a:lnTo>
                <a:lnTo>
                  <a:pt x="115104" y="590257"/>
                </a:lnTo>
                <a:lnTo>
                  <a:pt x="109683" y="581946"/>
                </a:lnTo>
                <a:lnTo>
                  <a:pt x="102559" y="571915"/>
                </a:lnTo>
                <a:lnTo>
                  <a:pt x="94356" y="560685"/>
                </a:lnTo>
                <a:lnTo>
                  <a:pt x="86416" y="549260"/>
                </a:lnTo>
                <a:lnTo>
                  <a:pt x="78875" y="537580"/>
                </a:lnTo>
                <a:lnTo>
                  <a:pt x="71867" y="525587"/>
                </a:lnTo>
                <a:lnTo>
                  <a:pt x="56798" y="498530"/>
                </a:lnTo>
                <a:lnTo>
                  <a:pt x="36554" y="453325"/>
                </a:lnTo>
                <a:lnTo>
                  <a:pt x="36493" y="453189"/>
                </a:lnTo>
                <a:lnTo>
                  <a:pt x="20538" y="405529"/>
                </a:lnTo>
                <a:lnTo>
                  <a:pt x="9055" y="355723"/>
                </a:lnTo>
                <a:lnTo>
                  <a:pt x="2168" y="303948"/>
                </a:lnTo>
                <a:lnTo>
                  <a:pt x="0" y="250376"/>
                </a:lnTo>
                <a:lnTo>
                  <a:pt x="2671" y="195183"/>
                </a:lnTo>
                <a:lnTo>
                  <a:pt x="2755" y="194370"/>
                </a:lnTo>
                <a:lnTo>
                  <a:pt x="80241" y="194370"/>
                </a:lnTo>
                <a:lnTo>
                  <a:pt x="80870" y="241492"/>
                </a:lnTo>
                <a:lnTo>
                  <a:pt x="80985" y="250113"/>
                </a:lnTo>
                <a:lnTo>
                  <a:pt x="86670" y="302703"/>
                </a:lnTo>
                <a:lnTo>
                  <a:pt x="97134" y="352058"/>
                </a:lnTo>
                <a:lnTo>
                  <a:pt x="112217" y="398094"/>
                </a:lnTo>
                <a:lnTo>
                  <a:pt x="131756" y="440727"/>
                </a:lnTo>
                <a:lnTo>
                  <a:pt x="155590" y="479873"/>
                </a:lnTo>
                <a:lnTo>
                  <a:pt x="183558" y="515449"/>
                </a:lnTo>
                <a:lnTo>
                  <a:pt x="215412" y="547285"/>
                </a:lnTo>
                <a:lnTo>
                  <a:pt x="251253" y="575558"/>
                </a:lnTo>
                <a:lnTo>
                  <a:pt x="287981" y="597946"/>
                </a:lnTo>
                <a:lnTo>
                  <a:pt x="337075" y="621933"/>
                </a:lnTo>
                <a:lnTo>
                  <a:pt x="376152" y="635862"/>
                </a:lnTo>
                <a:lnTo>
                  <a:pt x="417486" y="646872"/>
                </a:lnTo>
                <a:lnTo>
                  <a:pt x="460977" y="654912"/>
                </a:lnTo>
                <a:lnTo>
                  <a:pt x="506526" y="659931"/>
                </a:lnTo>
                <a:lnTo>
                  <a:pt x="554033" y="661880"/>
                </a:lnTo>
                <a:lnTo>
                  <a:pt x="1205577" y="661880"/>
                </a:lnTo>
                <a:lnTo>
                  <a:pt x="1173803" y="679304"/>
                </a:lnTo>
                <a:lnTo>
                  <a:pt x="1132973" y="699265"/>
                </a:lnTo>
                <a:lnTo>
                  <a:pt x="1091093" y="717412"/>
                </a:lnTo>
                <a:lnTo>
                  <a:pt x="1048205" y="733758"/>
                </a:lnTo>
                <a:lnTo>
                  <a:pt x="1004356" y="748320"/>
                </a:lnTo>
                <a:lnTo>
                  <a:pt x="959589" y="761112"/>
                </a:lnTo>
                <a:lnTo>
                  <a:pt x="913948" y="772150"/>
                </a:lnTo>
                <a:lnTo>
                  <a:pt x="867479" y="781449"/>
                </a:lnTo>
                <a:lnTo>
                  <a:pt x="820224" y="789023"/>
                </a:lnTo>
                <a:lnTo>
                  <a:pt x="772229" y="794888"/>
                </a:lnTo>
                <a:lnTo>
                  <a:pt x="723538" y="799058"/>
                </a:lnTo>
                <a:lnTo>
                  <a:pt x="674195" y="801549"/>
                </a:lnTo>
                <a:lnTo>
                  <a:pt x="624245" y="802412"/>
                </a:lnTo>
                <a:close/>
              </a:path>
            </a:pathLst>
          </a:custGeom>
          <a:solidFill>
            <a:srgbClr val="000000">
              <a:alpha val="84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053241" y="1259576"/>
            <a:ext cx="379730" cy="33020"/>
          </a:xfrm>
          <a:custGeom>
            <a:avLst/>
            <a:gdLst/>
            <a:ahLst/>
            <a:cxnLst/>
            <a:rect l="l" t="t" r="r" b="b"/>
            <a:pathLst>
              <a:path w="379729" h="33019">
                <a:moveTo>
                  <a:pt x="0" y="28724"/>
                </a:moveTo>
                <a:lnTo>
                  <a:pt x="47772" y="30991"/>
                </a:lnTo>
                <a:lnTo>
                  <a:pt x="96037" y="32349"/>
                </a:lnTo>
                <a:lnTo>
                  <a:pt x="144493" y="32416"/>
                </a:lnTo>
                <a:lnTo>
                  <a:pt x="192840" y="30810"/>
                </a:lnTo>
                <a:lnTo>
                  <a:pt x="240777" y="27147"/>
                </a:lnTo>
                <a:lnTo>
                  <a:pt x="288003" y="21047"/>
                </a:lnTo>
                <a:lnTo>
                  <a:pt x="334217" y="12125"/>
                </a:lnTo>
                <a:lnTo>
                  <a:pt x="379118" y="0"/>
                </a:lnTo>
              </a:path>
            </a:pathLst>
          </a:custGeom>
          <a:ln w="30368">
            <a:solidFill>
              <a:srgbClr val="384D5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1" name="bg 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0399" y="1149512"/>
            <a:ext cx="97608" cy="97635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4645889" y="954000"/>
            <a:ext cx="2270760" cy="279400"/>
          </a:xfrm>
          <a:custGeom>
            <a:avLst/>
            <a:gdLst/>
            <a:ahLst/>
            <a:cxnLst/>
            <a:rect l="l" t="t" r="r" b="b"/>
            <a:pathLst>
              <a:path w="2270759" h="279400">
                <a:moveTo>
                  <a:pt x="863870" y="279365"/>
                </a:moveTo>
                <a:lnTo>
                  <a:pt x="850271" y="276616"/>
                </a:lnTo>
                <a:lnTo>
                  <a:pt x="839160" y="269119"/>
                </a:lnTo>
                <a:lnTo>
                  <a:pt x="831666" y="258005"/>
                </a:lnTo>
                <a:lnTo>
                  <a:pt x="828917" y="244402"/>
                </a:lnTo>
                <a:lnTo>
                  <a:pt x="831624" y="231007"/>
                </a:lnTo>
                <a:lnTo>
                  <a:pt x="831666" y="230799"/>
                </a:lnTo>
                <a:lnTo>
                  <a:pt x="839160" y="219685"/>
                </a:lnTo>
                <a:lnTo>
                  <a:pt x="850271" y="212189"/>
                </a:lnTo>
                <a:lnTo>
                  <a:pt x="863898" y="209434"/>
                </a:lnTo>
                <a:lnTo>
                  <a:pt x="868241" y="209434"/>
                </a:lnTo>
                <a:lnTo>
                  <a:pt x="872463" y="210223"/>
                </a:lnTo>
                <a:lnTo>
                  <a:pt x="876536" y="211809"/>
                </a:lnTo>
                <a:lnTo>
                  <a:pt x="875819" y="212189"/>
                </a:lnTo>
                <a:lnTo>
                  <a:pt x="872234" y="214227"/>
                </a:lnTo>
                <a:lnTo>
                  <a:pt x="869333" y="218869"/>
                </a:lnTo>
                <a:lnTo>
                  <a:pt x="869333" y="232071"/>
                </a:lnTo>
                <a:lnTo>
                  <a:pt x="875715" y="238454"/>
                </a:lnTo>
                <a:lnTo>
                  <a:pt x="898557" y="238454"/>
                </a:lnTo>
                <a:lnTo>
                  <a:pt x="898817" y="239762"/>
                </a:lnTo>
                <a:lnTo>
                  <a:pt x="898823" y="244402"/>
                </a:lnTo>
                <a:lnTo>
                  <a:pt x="896079" y="258005"/>
                </a:lnTo>
                <a:lnTo>
                  <a:pt x="888593" y="269119"/>
                </a:lnTo>
                <a:lnTo>
                  <a:pt x="877479" y="276616"/>
                </a:lnTo>
                <a:lnTo>
                  <a:pt x="863870" y="279365"/>
                </a:lnTo>
                <a:close/>
              </a:path>
              <a:path w="2270759" h="279400">
                <a:moveTo>
                  <a:pt x="898557" y="238454"/>
                </a:moveTo>
                <a:lnTo>
                  <a:pt x="889009" y="238454"/>
                </a:lnTo>
                <a:lnTo>
                  <a:pt x="893264" y="235456"/>
                </a:lnTo>
                <a:lnTo>
                  <a:pt x="896164" y="231007"/>
                </a:lnTo>
                <a:lnTo>
                  <a:pt x="897931" y="235297"/>
                </a:lnTo>
                <a:lnTo>
                  <a:pt x="898557" y="238454"/>
                </a:lnTo>
                <a:close/>
              </a:path>
              <a:path w="2270759" h="279400">
                <a:moveTo>
                  <a:pt x="2270458" y="94298"/>
                </a:moveTo>
                <a:lnTo>
                  <a:pt x="0" y="94298"/>
                </a:lnTo>
                <a:lnTo>
                  <a:pt x="45005" y="83576"/>
                </a:lnTo>
                <a:lnTo>
                  <a:pt x="94519" y="66915"/>
                </a:lnTo>
                <a:lnTo>
                  <a:pt x="131461" y="40371"/>
                </a:lnTo>
                <a:lnTo>
                  <a:pt x="138749" y="0"/>
                </a:lnTo>
                <a:lnTo>
                  <a:pt x="177836" y="32896"/>
                </a:lnTo>
                <a:lnTo>
                  <a:pt x="225276" y="54375"/>
                </a:lnTo>
                <a:lnTo>
                  <a:pt x="225072" y="54375"/>
                </a:lnTo>
                <a:lnTo>
                  <a:pt x="278121" y="66001"/>
                </a:lnTo>
                <a:lnTo>
                  <a:pt x="277822" y="66001"/>
                </a:lnTo>
                <a:lnTo>
                  <a:pt x="332382" y="68934"/>
                </a:lnTo>
                <a:lnTo>
                  <a:pt x="609376" y="68934"/>
                </a:lnTo>
                <a:lnTo>
                  <a:pt x="653354" y="73569"/>
                </a:lnTo>
                <a:lnTo>
                  <a:pt x="706900" y="74386"/>
                </a:lnTo>
                <a:lnTo>
                  <a:pt x="1558711" y="74386"/>
                </a:lnTo>
                <a:lnTo>
                  <a:pt x="1563749" y="74690"/>
                </a:lnTo>
                <a:lnTo>
                  <a:pt x="2199215" y="74690"/>
                </a:lnTo>
                <a:lnTo>
                  <a:pt x="2225433" y="83440"/>
                </a:lnTo>
                <a:lnTo>
                  <a:pt x="2270458" y="94298"/>
                </a:lnTo>
                <a:close/>
              </a:path>
              <a:path w="2270759" h="279400">
                <a:moveTo>
                  <a:pt x="2181970" y="68934"/>
                </a:moveTo>
                <a:lnTo>
                  <a:pt x="1937805" y="68934"/>
                </a:lnTo>
                <a:lnTo>
                  <a:pt x="1992268" y="66001"/>
                </a:lnTo>
                <a:lnTo>
                  <a:pt x="2045301" y="54375"/>
                </a:lnTo>
                <a:lnTo>
                  <a:pt x="2045145" y="54375"/>
                </a:lnTo>
                <a:lnTo>
                  <a:pt x="2092607" y="32896"/>
                </a:lnTo>
                <a:lnTo>
                  <a:pt x="2131709" y="0"/>
                </a:lnTo>
                <a:lnTo>
                  <a:pt x="2138965" y="40371"/>
                </a:lnTo>
                <a:lnTo>
                  <a:pt x="2138990" y="40507"/>
                </a:lnTo>
                <a:lnTo>
                  <a:pt x="2175920" y="66915"/>
                </a:lnTo>
                <a:lnTo>
                  <a:pt x="2181970" y="68934"/>
                </a:lnTo>
                <a:close/>
              </a:path>
              <a:path w="2270759" h="279400">
                <a:moveTo>
                  <a:pt x="1558711" y="74386"/>
                </a:moveTo>
                <a:lnTo>
                  <a:pt x="706900" y="74386"/>
                </a:lnTo>
                <a:lnTo>
                  <a:pt x="760960" y="71118"/>
                </a:lnTo>
                <a:lnTo>
                  <a:pt x="812726" y="64156"/>
                </a:lnTo>
                <a:lnTo>
                  <a:pt x="859385" y="53889"/>
                </a:lnTo>
                <a:lnTo>
                  <a:pt x="898125" y="40707"/>
                </a:lnTo>
                <a:lnTo>
                  <a:pt x="926132" y="24999"/>
                </a:lnTo>
                <a:lnTo>
                  <a:pt x="940593" y="7157"/>
                </a:lnTo>
                <a:lnTo>
                  <a:pt x="971551" y="33721"/>
                </a:lnTo>
                <a:lnTo>
                  <a:pt x="1011742" y="53645"/>
                </a:lnTo>
                <a:lnTo>
                  <a:pt x="1058485" y="66915"/>
                </a:lnTo>
                <a:lnTo>
                  <a:pt x="1109271" y="73569"/>
                </a:lnTo>
                <a:lnTo>
                  <a:pt x="1545170" y="73569"/>
                </a:lnTo>
                <a:lnTo>
                  <a:pt x="1558711" y="74386"/>
                </a:lnTo>
                <a:close/>
              </a:path>
              <a:path w="2270759" h="279400">
                <a:moveTo>
                  <a:pt x="1545170" y="73569"/>
                </a:moveTo>
                <a:lnTo>
                  <a:pt x="1161333" y="73569"/>
                </a:lnTo>
                <a:lnTo>
                  <a:pt x="1212118" y="66915"/>
                </a:lnTo>
                <a:lnTo>
                  <a:pt x="1258862" y="53645"/>
                </a:lnTo>
                <a:lnTo>
                  <a:pt x="1299052" y="33721"/>
                </a:lnTo>
                <a:lnTo>
                  <a:pt x="1330010" y="7157"/>
                </a:lnTo>
                <a:lnTo>
                  <a:pt x="1344374" y="24999"/>
                </a:lnTo>
                <a:lnTo>
                  <a:pt x="1372463" y="40897"/>
                </a:lnTo>
                <a:lnTo>
                  <a:pt x="1411205" y="54140"/>
                </a:lnTo>
                <a:lnTo>
                  <a:pt x="1457875" y="64446"/>
                </a:lnTo>
                <a:lnTo>
                  <a:pt x="1509660" y="71425"/>
                </a:lnTo>
                <a:lnTo>
                  <a:pt x="1545170" y="73569"/>
                </a:lnTo>
                <a:close/>
              </a:path>
              <a:path w="2270759" h="279400">
                <a:moveTo>
                  <a:pt x="609376" y="68934"/>
                </a:moveTo>
                <a:lnTo>
                  <a:pt x="332941" y="68934"/>
                </a:lnTo>
                <a:lnTo>
                  <a:pt x="385654" y="64605"/>
                </a:lnTo>
                <a:lnTo>
                  <a:pt x="433481" y="54375"/>
                </a:lnTo>
                <a:lnTo>
                  <a:pt x="472946" y="39608"/>
                </a:lnTo>
                <a:lnTo>
                  <a:pt x="500657" y="21664"/>
                </a:lnTo>
                <a:lnTo>
                  <a:pt x="523988" y="42716"/>
                </a:lnTo>
                <a:lnTo>
                  <a:pt x="559091" y="58124"/>
                </a:lnTo>
                <a:lnTo>
                  <a:pt x="603153" y="68278"/>
                </a:lnTo>
                <a:lnTo>
                  <a:pt x="609376" y="68934"/>
                </a:lnTo>
                <a:close/>
              </a:path>
              <a:path w="2270759" h="279400">
                <a:moveTo>
                  <a:pt x="2199215" y="74690"/>
                </a:moveTo>
                <a:lnTo>
                  <a:pt x="1563749" y="74690"/>
                </a:lnTo>
                <a:lnTo>
                  <a:pt x="1617331" y="73850"/>
                </a:lnTo>
                <a:lnTo>
                  <a:pt x="1667591" y="68517"/>
                </a:lnTo>
                <a:lnTo>
                  <a:pt x="1711720" y="58300"/>
                </a:lnTo>
                <a:lnTo>
                  <a:pt x="1747012" y="42716"/>
                </a:lnTo>
                <a:lnTo>
                  <a:pt x="1770333" y="21664"/>
                </a:lnTo>
                <a:lnTo>
                  <a:pt x="1797871" y="39608"/>
                </a:lnTo>
                <a:lnTo>
                  <a:pt x="1837220" y="54375"/>
                </a:lnTo>
                <a:lnTo>
                  <a:pt x="1884993" y="64605"/>
                </a:lnTo>
                <a:lnTo>
                  <a:pt x="1937805" y="68934"/>
                </a:lnTo>
                <a:lnTo>
                  <a:pt x="2181970" y="68934"/>
                </a:lnTo>
                <a:lnTo>
                  <a:pt x="2199215" y="74690"/>
                </a:lnTo>
                <a:close/>
              </a:path>
            </a:pathLst>
          </a:custGeom>
          <a:solidFill>
            <a:srgbClr val="38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0" y="0"/>
            <a:ext cx="1875789" cy="552450"/>
          </a:xfrm>
          <a:custGeom>
            <a:avLst/>
            <a:gdLst/>
            <a:ahLst/>
            <a:cxnLst/>
            <a:rect l="l" t="t" r="r" b="b"/>
            <a:pathLst>
              <a:path w="1875789" h="552450">
                <a:moveTo>
                  <a:pt x="1798003" y="134603"/>
                </a:moveTo>
                <a:lnTo>
                  <a:pt x="1565048" y="134603"/>
                </a:lnTo>
                <a:lnTo>
                  <a:pt x="1487330" y="0"/>
                </a:lnTo>
                <a:lnTo>
                  <a:pt x="1513527" y="0"/>
                </a:lnTo>
                <a:lnTo>
                  <a:pt x="1578136" y="111911"/>
                </a:lnTo>
                <a:lnTo>
                  <a:pt x="1811105" y="111911"/>
                </a:lnTo>
                <a:lnTo>
                  <a:pt x="1798003" y="134603"/>
                </a:lnTo>
                <a:close/>
              </a:path>
              <a:path w="1875789" h="552450">
                <a:moveTo>
                  <a:pt x="1811105" y="111911"/>
                </a:moveTo>
                <a:lnTo>
                  <a:pt x="1784890" y="111911"/>
                </a:lnTo>
                <a:lnTo>
                  <a:pt x="1849506" y="0"/>
                </a:lnTo>
                <a:lnTo>
                  <a:pt x="1875713" y="0"/>
                </a:lnTo>
                <a:lnTo>
                  <a:pt x="1811105" y="111911"/>
                </a:lnTo>
                <a:close/>
              </a:path>
              <a:path w="1875789" h="552450">
                <a:moveTo>
                  <a:pt x="0" y="397996"/>
                </a:moveTo>
                <a:lnTo>
                  <a:pt x="0" y="352596"/>
                </a:lnTo>
                <a:lnTo>
                  <a:pt x="56879" y="254085"/>
                </a:lnTo>
                <a:lnTo>
                  <a:pt x="0" y="155570"/>
                </a:lnTo>
                <a:lnTo>
                  <a:pt x="0" y="110189"/>
                </a:lnTo>
                <a:lnTo>
                  <a:pt x="83081" y="254085"/>
                </a:lnTo>
                <a:lnTo>
                  <a:pt x="0" y="397996"/>
                </a:lnTo>
                <a:close/>
              </a:path>
              <a:path w="1875789" h="552450">
                <a:moveTo>
                  <a:pt x="744089" y="551958"/>
                </a:moveTo>
                <a:lnTo>
                  <a:pt x="540682" y="551958"/>
                </a:lnTo>
                <a:lnTo>
                  <a:pt x="438987" y="375789"/>
                </a:lnTo>
                <a:lnTo>
                  <a:pt x="540677" y="199658"/>
                </a:lnTo>
                <a:lnTo>
                  <a:pt x="744089" y="199658"/>
                </a:lnTo>
                <a:lnTo>
                  <a:pt x="757190" y="222351"/>
                </a:lnTo>
                <a:lnTo>
                  <a:pt x="553783" y="222351"/>
                </a:lnTo>
                <a:lnTo>
                  <a:pt x="465181" y="375789"/>
                </a:lnTo>
                <a:lnTo>
                  <a:pt x="553783" y="529253"/>
                </a:lnTo>
                <a:lnTo>
                  <a:pt x="757197" y="529253"/>
                </a:lnTo>
                <a:lnTo>
                  <a:pt x="744089" y="551958"/>
                </a:lnTo>
                <a:close/>
              </a:path>
              <a:path w="1875789" h="552450">
                <a:moveTo>
                  <a:pt x="757197" y="529253"/>
                </a:moveTo>
                <a:lnTo>
                  <a:pt x="730988" y="529253"/>
                </a:lnTo>
                <a:lnTo>
                  <a:pt x="819577" y="375789"/>
                </a:lnTo>
                <a:lnTo>
                  <a:pt x="730988" y="222351"/>
                </a:lnTo>
                <a:lnTo>
                  <a:pt x="757190" y="222351"/>
                </a:lnTo>
                <a:lnTo>
                  <a:pt x="845779" y="375789"/>
                </a:lnTo>
                <a:lnTo>
                  <a:pt x="757197" y="529253"/>
                </a:lnTo>
                <a:close/>
              </a:path>
            </a:pathLst>
          </a:custGeom>
          <a:solidFill>
            <a:srgbClr val="18A6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0" y="0"/>
            <a:ext cx="1490980" cy="1446530"/>
          </a:xfrm>
          <a:custGeom>
            <a:avLst/>
            <a:gdLst/>
            <a:ahLst/>
            <a:cxnLst/>
            <a:rect l="l" t="t" r="r" b="b"/>
            <a:pathLst>
              <a:path w="1490980" h="1446530">
                <a:moveTo>
                  <a:pt x="366699" y="700776"/>
                </a:moveTo>
                <a:lnTo>
                  <a:pt x="160657" y="700776"/>
                </a:lnTo>
                <a:lnTo>
                  <a:pt x="57629" y="522334"/>
                </a:lnTo>
                <a:lnTo>
                  <a:pt x="160657" y="343892"/>
                </a:lnTo>
                <a:lnTo>
                  <a:pt x="366711" y="343892"/>
                </a:lnTo>
                <a:lnTo>
                  <a:pt x="370561" y="350562"/>
                </a:lnTo>
                <a:lnTo>
                  <a:pt x="164516" y="350562"/>
                </a:lnTo>
                <a:lnTo>
                  <a:pt x="65341" y="522334"/>
                </a:lnTo>
                <a:lnTo>
                  <a:pt x="164528" y="694094"/>
                </a:lnTo>
                <a:lnTo>
                  <a:pt x="370563" y="694094"/>
                </a:lnTo>
                <a:lnTo>
                  <a:pt x="366699" y="700776"/>
                </a:lnTo>
                <a:close/>
              </a:path>
              <a:path w="1490980" h="1446530">
                <a:moveTo>
                  <a:pt x="370563" y="694094"/>
                </a:moveTo>
                <a:lnTo>
                  <a:pt x="362865" y="694094"/>
                </a:lnTo>
                <a:lnTo>
                  <a:pt x="462020" y="522334"/>
                </a:lnTo>
                <a:lnTo>
                  <a:pt x="362852" y="350562"/>
                </a:lnTo>
                <a:lnTo>
                  <a:pt x="370561" y="350562"/>
                </a:lnTo>
                <a:lnTo>
                  <a:pt x="469725" y="522334"/>
                </a:lnTo>
                <a:lnTo>
                  <a:pt x="370563" y="694094"/>
                </a:lnTo>
                <a:close/>
              </a:path>
              <a:path w="1490980" h="1446530">
                <a:moveTo>
                  <a:pt x="1456906" y="58071"/>
                </a:moveTo>
                <a:lnTo>
                  <a:pt x="1280475" y="58071"/>
                </a:lnTo>
                <a:lnTo>
                  <a:pt x="1246947" y="0"/>
                </a:lnTo>
                <a:lnTo>
                  <a:pt x="1254652" y="0"/>
                </a:lnTo>
                <a:lnTo>
                  <a:pt x="1284322" y="51390"/>
                </a:lnTo>
                <a:lnTo>
                  <a:pt x="1460764" y="51390"/>
                </a:lnTo>
                <a:lnTo>
                  <a:pt x="1456906" y="58071"/>
                </a:lnTo>
                <a:close/>
              </a:path>
              <a:path w="1490980" h="1446530">
                <a:moveTo>
                  <a:pt x="1460764" y="51390"/>
                </a:moveTo>
                <a:lnTo>
                  <a:pt x="1453047" y="51390"/>
                </a:lnTo>
                <a:lnTo>
                  <a:pt x="1482717" y="0"/>
                </a:lnTo>
                <a:lnTo>
                  <a:pt x="1490434" y="0"/>
                </a:lnTo>
                <a:lnTo>
                  <a:pt x="1460764" y="51390"/>
                </a:lnTo>
                <a:close/>
              </a:path>
              <a:path w="1490980" h="1446530">
                <a:moveTo>
                  <a:pt x="67709" y="144157"/>
                </a:moveTo>
                <a:lnTo>
                  <a:pt x="0" y="144157"/>
                </a:lnTo>
                <a:lnTo>
                  <a:pt x="0" y="137501"/>
                </a:lnTo>
                <a:lnTo>
                  <a:pt x="63855" y="137501"/>
                </a:lnTo>
                <a:lnTo>
                  <a:pt x="143243" y="0"/>
                </a:lnTo>
                <a:lnTo>
                  <a:pt x="150937" y="0"/>
                </a:lnTo>
                <a:lnTo>
                  <a:pt x="67709" y="144157"/>
                </a:lnTo>
                <a:close/>
              </a:path>
              <a:path w="1490980" h="1446530">
                <a:moveTo>
                  <a:pt x="225062" y="1446339"/>
                </a:moveTo>
                <a:lnTo>
                  <a:pt x="0" y="1446339"/>
                </a:lnTo>
                <a:lnTo>
                  <a:pt x="0" y="1439670"/>
                </a:lnTo>
                <a:lnTo>
                  <a:pt x="221216" y="1439670"/>
                </a:lnTo>
                <a:lnTo>
                  <a:pt x="391894" y="1144020"/>
                </a:lnTo>
                <a:lnTo>
                  <a:pt x="221203" y="848395"/>
                </a:lnTo>
                <a:lnTo>
                  <a:pt x="0" y="848395"/>
                </a:lnTo>
                <a:lnTo>
                  <a:pt x="0" y="841713"/>
                </a:lnTo>
                <a:lnTo>
                  <a:pt x="225062" y="841713"/>
                </a:lnTo>
                <a:lnTo>
                  <a:pt x="399607" y="1144020"/>
                </a:lnTo>
                <a:lnTo>
                  <a:pt x="225062" y="1446339"/>
                </a:lnTo>
                <a:close/>
              </a:path>
              <a:path w="1490980" h="1446530">
                <a:moveTo>
                  <a:pt x="843326" y="126910"/>
                </a:moveTo>
                <a:lnTo>
                  <a:pt x="550898" y="126910"/>
                </a:lnTo>
                <a:lnTo>
                  <a:pt x="477629" y="0"/>
                </a:lnTo>
                <a:lnTo>
                  <a:pt x="485349" y="0"/>
                </a:lnTo>
                <a:lnTo>
                  <a:pt x="554770" y="120216"/>
                </a:lnTo>
                <a:lnTo>
                  <a:pt x="847190" y="120216"/>
                </a:lnTo>
                <a:lnTo>
                  <a:pt x="843326" y="126910"/>
                </a:lnTo>
                <a:close/>
              </a:path>
              <a:path w="1490980" h="1446530">
                <a:moveTo>
                  <a:pt x="847190" y="120216"/>
                </a:moveTo>
                <a:lnTo>
                  <a:pt x="839479" y="120216"/>
                </a:lnTo>
                <a:lnTo>
                  <a:pt x="908883" y="0"/>
                </a:lnTo>
                <a:lnTo>
                  <a:pt x="916597" y="0"/>
                </a:lnTo>
                <a:lnTo>
                  <a:pt x="847190" y="120216"/>
                </a:lnTo>
                <a:close/>
              </a:path>
            </a:pathLst>
          </a:custGeom>
          <a:solidFill>
            <a:srgbClr val="4A87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0" y="0"/>
            <a:ext cx="1348740" cy="1171575"/>
          </a:xfrm>
          <a:custGeom>
            <a:avLst/>
            <a:gdLst/>
            <a:ahLst/>
            <a:cxnLst/>
            <a:rect l="l" t="t" r="r" b="b"/>
            <a:pathLst>
              <a:path w="1348740" h="1171575">
                <a:moveTo>
                  <a:pt x="832448" y="11325"/>
                </a:moveTo>
                <a:lnTo>
                  <a:pt x="829101" y="11325"/>
                </a:lnTo>
                <a:lnTo>
                  <a:pt x="818450" y="9175"/>
                </a:lnTo>
                <a:lnTo>
                  <a:pt x="809753" y="3311"/>
                </a:lnTo>
                <a:lnTo>
                  <a:pt x="807520" y="0"/>
                </a:lnTo>
                <a:lnTo>
                  <a:pt x="851053" y="0"/>
                </a:lnTo>
                <a:lnTo>
                  <a:pt x="849471" y="2245"/>
                </a:lnTo>
                <a:lnTo>
                  <a:pt x="844575" y="6530"/>
                </a:lnTo>
                <a:lnTo>
                  <a:pt x="846363" y="9627"/>
                </a:lnTo>
                <a:lnTo>
                  <a:pt x="838618" y="9627"/>
                </a:lnTo>
                <a:lnTo>
                  <a:pt x="835658" y="10726"/>
                </a:lnTo>
                <a:lnTo>
                  <a:pt x="832448" y="11325"/>
                </a:lnTo>
                <a:close/>
              </a:path>
              <a:path w="1348740" h="1171575">
                <a:moveTo>
                  <a:pt x="1228814" y="207639"/>
                </a:moveTo>
                <a:lnTo>
                  <a:pt x="1221128" y="207639"/>
                </a:lnTo>
                <a:lnTo>
                  <a:pt x="1341020" y="0"/>
                </a:lnTo>
                <a:lnTo>
                  <a:pt x="1348703" y="0"/>
                </a:lnTo>
                <a:lnTo>
                  <a:pt x="1228814" y="207639"/>
                </a:lnTo>
                <a:close/>
              </a:path>
              <a:path w="1348740" h="1171575">
                <a:moveTo>
                  <a:pt x="1224950" y="214333"/>
                </a:moveTo>
                <a:lnTo>
                  <a:pt x="956813" y="214333"/>
                </a:lnTo>
                <a:lnTo>
                  <a:pt x="838618" y="9627"/>
                </a:lnTo>
                <a:lnTo>
                  <a:pt x="846363" y="9627"/>
                </a:lnTo>
                <a:lnTo>
                  <a:pt x="960697" y="207639"/>
                </a:lnTo>
                <a:lnTo>
                  <a:pt x="1228814" y="207639"/>
                </a:lnTo>
                <a:lnTo>
                  <a:pt x="1224950" y="214333"/>
                </a:lnTo>
                <a:close/>
              </a:path>
              <a:path w="1348740" h="1171575">
                <a:moveTo>
                  <a:pt x="583044" y="409897"/>
                </a:moveTo>
                <a:lnTo>
                  <a:pt x="290617" y="409897"/>
                </a:lnTo>
                <a:lnTo>
                  <a:pt x="144426" y="156629"/>
                </a:lnTo>
                <a:lnTo>
                  <a:pt x="234848" y="0"/>
                </a:lnTo>
                <a:lnTo>
                  <a:pt x="242545" y="0"/>
                </a:lnTo>
                <a:lnTo>
                  <a:pt x="152112" y="156629"/>
                </a:lnTo>
                <a:lnTo>
                  <a:pt x="294463" y="403215"/>
                </a:lnTo>
                <a:lnTo>
                  <a:pt x="586901" y="403215"/>
                </a:lnTo>
                <a:lnTo>
                  <a:pt x="583044" y="409897"/>
                </a:lnTo>
                <a:close/>
              </a:path>
              <a:path w="1348740" h="1171575">
                <a:moveTo>
                  <a:pt x="586901" y="403215"/>
                </a:moveTo>
                <a:lnTo>
                  <a:pt x="579173" y="403215"/>
                </a:lnTo>
                <a:lnTo>
                  <a:pt x="721524" y="156629"/>
                </a:lnTo>
                <a:lnTo>
                  <a:pt x="631086" y="0"/>
                </a:lnTo>
                <a:lnTo>
                  <a:pt x="638813" y="0"/>
                </a:lnTo>
                <a:lnTo>
                  <a:pt x="729242" y="156629"/>
                </a:lnTo>
                <a:lnTo>
                  <a:pt x="586901" y="403215"/>
                </a:lnTo>
                <a:close/>
              </a:path>
              <a:path w="1348740" h="1171575">
                <a:moveTo>
                  <a:pt x="47083" y="1045283"/>
                </a:moveTo>
                <a:lnTo>
                  <a:pt x="0" y="1045283"/>
                </a:lnTo>
                <a:lnTo>
                  <a:pt x="0" y="1039113"/>
                </a:lnTo>
                <a:lnTo>
                  <a:pt x="43498" y="1039113"/>
                </a:lnTo>
                <a:lnTo>
                  <a:pt x="175244" y="810928"/>
                </a:lnTo>
                <a:lnTo>
                  <a:pt x="43511" y="582743"/>
                </a:lnTo>
                <a:lnTo>
                  <a:pt x="0" y="582743"/>
                </a:lnTo>
                <a:lnTo>
                  <a:pt x="0" y="576561"/>
                </a:lnTo>
                <a:lnTo>
                  <a:pt x="47083" y="576561"/>
                </a:lnTo>
                <a:lnTo>
                  <a:pt x="182388" y="810928"/>
                </a:lnTo>
                <a:lnTo>
                  <a:pt x="47083" y="1045283"/>
                </a:lnTo>
                <a:close/>
              </a:path>
              <a:path w="1348740" h="1171575">
                <a:moveTo>
                  <a:pt x="399295" y="1171296"/>
                </a:moveTo>
                <a:lnTo>
                  <a:pt x="388644" y="1169145"/>
                </a:lnTo>
                <a:lnTo>
                  <a:pt x="379947" y="1163281"/>
                </a:lnTo>
                <a:lnTo>
                  <a:pt x="374082" y="1154583"/>
                </a:lnTo>
                <a:lnTo>
                  <a:pt x="371932" y="1143932"/>
                </a:lnTo>
                <a:lnTo>
                  <a:pt x="374082" y="1133282"/>
                </a:lnTo>
                <a:lnTo>
                  <a:pt x="379947" y="1124584"/>
                </a:lnTo>
                <a:lnTo>
                  <a:pt x="388644" y="1118720"/>
                </a:lnTo>
                <a:lnTo>
                  <a:pt x="399295" y="1116569"/>
                </a:lnTo>
                <a:lnTo>
                  <a:pt x="409946" y="1118720"/>
                </a:lnTo>
                <a:lnTo>
                  <a:pt x="418643" y="1124584"/>
                </a:lnTo>
                <a:lnTo>
                  <a:pt x="424508" y="1133282"/>
                </a:lnTo>
                <a:lnTo>
                  <a:pt x="426658" y="1143932"/>
                </a:lnTo>
                <a:lnTo>
                  <a:pt x="424508" y="1154583"/>
                </a:lnTo>
                <a:lnTo>
                  <a:pt x="418643" y="1163281"/>
                </a:lnTo>
                <a:lnTo>
                  <a:pt x="409946" y="1169145"/>
                </a:lnTo>
                <a:lnTo>
                  <a:pt x="399295" y="1171296"/>
                </a:lnTo>
                <a:close/>
              </a:path>
            </a:pathLst>
          </a:custGeom>
          <a:solidFill>
            <a:srgbClr val="136B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405373" y="9521898"/>
            <a:ext cx="1157605" cy="1132840"/>
          </a:xfrm>
          <a:custGeom>
            <a:avLst/>
            <a:gdLst/>
            <a:ahLst/>
            <a:cxnLst/>
            <a:rect l="l" t="t" r="r" b="b"/>
            <a:pathLst>
              <a:path w="1157604" h="1132840">
                <a:moveTo>
                  <a:pt x="1157476" y="1097426"/>
                </a:moveTo>
                <a:lnTo>
                  <a:pt x="1157476" y="1104127"/>
                </a:lnTo>
                <a:lnTo>
                  <a:pt x="1140993" y="1132721"/>
                </a:lnTo>
                <a:lnTo>
                  <a:pt x="1137131" y="1132721"/>
                </a:lnTo>
                <a:lnTo>
                  <a:pt x="1157476" y="1097426"/>
                </a:lnTo>
                <a:close/>
              </a:path>
              <a:path w="1157604" h="1132840">
                <a:moveTo>
                  <a:pt x="871475" y="1007880"/>
                </a:moveTo>
                <a:lnTo>
                  <a:pt x="875323" y="1007880"/>
                </a:lnTo>
                <a:lnTo>
                  <a:pt x="910505" y="1068905"/>
                </a:lnTo>
                <a:lnTo>
                  <a:pt x="873719" y="1132721"/>
                </a:lnTo>
                <a:lnTo>
                  <a:pt x="869858" y="1132721"/>
                </a:lnTo>
                <a:lnTo>
                  <a:pt x="906656" y="1068905"/>
                </a:lnTo>
                <a:lnTo>
                  <a:pt x="871475" y="1007880"/>
                </a:lnTo>
                <a:close/>
              </a:path>
              <a:path w="1157604" h="1132840">
                <a:moveTo>
                  <a:pt x="642192" y="1093683"/>
                </a:moveTo>
                <a:lnTo>
                  <a:pt x="722502" y="1093683"/>
                </a:lnTo>
                <a:lnTo>
                  <a:pt x="745010" y="1132721"/>
                </a:lnTo>
                <a:lnTo>
                  <a:pt x="741142" y="1132721"/>
                </a:lnTo>
                <a:lnTo>
                  <a:pt x="720568" y="1097031"/>
                </a:lnTo>
                <a:lnTo>
                  <a:pt x="640262" y="1097031"/>
                </a:lnTo>
                <a:lnTo>
                  <a:pt x="642192" y="1093683"/>
                </a:lnTo>
                <a:close/>
              </a:path>
              <a:path w="1157604" h="1132840">
                <a:moveTo>
                  <a:pt x="665737" y="1097031"/>
                </a:moveTo>
                <a:lnTo>
                  <a:pt x="669599" y="1097031"/>
                </a:lnTo>
                <a:lnTo>
                  <a:pt x="690173" y="1132721"/>
                </a:lnTo>
                <a:lnTo>
                  <a:pt x="686305" y="1132721"/>
                </a:lnTo>
                <a:lnTo>
                  <a:pt x="665737" y="1097031"/>
                </a:lnTo>
                <a:close/>
              </a:path>
              <a:path w="1157604" h="1132840">
                <a:moveTo>
                  <a:pt x="640262" y="1097031"/>
                </a:moveTo>
                <a:lnTo>
                  <a:pt x="644123" y="1097031"/>
                </a:lnTo>
                <a:lnTo>
                  <a:pt x="623549" y="1132721"/>
                </a:lnTo>
                <a:lnTo>
                  <a:pt x="619688" y="1132721"/>
                </a:lnTo>
                <a:lnTo>
                  <a:pt x="640262" y="1097031"/>
                </a:lnTo>
                <a:close/>
              </a:path>
              <a:path w="1157604" h="1132840">
                <a:moveTo>
                  <a:pt x="484515" y="892527"/>
                </a:moveTo>
                <a:lnTo>
                  <a:pt x="609360" y="892527"/>
                </a:lnTo>
                <a:lnTo>
                  <a:pt x="671776" y="1000802"/>
                </a:lnTo>
                <a:lnTo>
                  <a:pt x="609360" y="1109083"/>
                </a:lnTo>
                <a:lnTo>
                  <a:pt x="484515" y="1109083"/>
                </a:lnTo>
                <a:lnTo>
                  <a:pt x="482585" y="1105734"/>
                </a:lnTo>
                <a:lnTo>
                  <a:pt x="607432" y="1105734"/>
                </a:lnTo>
                <a:lnTo>
                  <a:pt x="667921" y="1000802"/>
                </a:lnTo>
                <a:lnTo>
                  <a:pt x="607432" y="895875"/>
                </a:lnTo>
                <a:lnTo>
                  <a:pt x="482584" y="895875"/>
                </a:lnTo>
                <a:lnTo>
                  <a:pt x="484515" y="892527"/>
                </a:lnTo>
                <a:close/>
              </a:path>
              <a:path w="1157604" h="1132840">
                <a:moveTo>
                  <a:pt x="482584" y="895875"/>
                </a:moveTo>
                <a:lnTo>
                  <a:pt x="486449" y="895875"/>
                </a:lnTo>
                <a:lnTo>
                  <a:pt x="425960" y="1000802"/>
                </a:lnTo>
                <a:lnTo>
                  <a:pt x="486449" y="1105734"/>
                </a:lnTo>
                <a:lnTo>
                  <a:pt x="482585" y="1105734"/>
                </a:lnTo>
                <a:lnTo>
                  <a:pt x="422099" y="1000802"/>
                </a:lnTo>
                <a:lnTo>
                  <a:pt x="482584" y="895875"/>
                </a:lnTo>
                <a:close/>
              </a:path>
              <a:path w="1157604" h="1132840">
                <a:moveTo>
                  <a:pt x="712833" y="959068"/>
                </a:moveTo>
                <a:lnTo>
                  <a:pt x="716701" y="959068"/>
                </a:lnTo>
                <a:lnTo>
                  <a:pt x="653386" y="1068905"/>
                </a:lnTo>
                <a:lnTo>
                  <a:pt x="667671" y="1093683"/>
                </a:lnTo>
                <a:lnTo>
                  <a:pt x="663807" y="1093683"/>
                </a:lnTo>
                <a:lnTo>
                  <a:pt x="649522" y="1068905"/>
                </a:lnTo>
                <a:lnTo>
                  <a:pt x="712833" y="959068"/>
                </a:lnTo>
                <a:close/>
              </a:path>
              <a:path w="1157604" h="1132840">
                <a:moveTo>
                  <a:pt x="1157476" y="978260"/>
                </a:moveTo>
                <a:lnTo>
                  <a:pt x="1157476" y="984960"/>
                </a:lnTo>
                <a:lnTo>
                  <a:pt x="1122262" y="1046052"/>
                </a:lnTo>
                <a:lnTo>
                  <a:pt x="984031" y="1046052"/>
                </a:lnTo>
                <a:lnTo>
                  <a:pt x="982100" y="1042703"/>
                </a:lnTo>
                <a:lnTo>
                  <a:pt x="1120328" y="1042703"/>
                </a:lnTo>
                <a:lnTo>
                  <a:pt x="1157476" y="978260"/>
                </a:lnTo>
                <a:close/>
              </a:path>
              <a:path w="1157604" h="1132840">
                <a:moveTo>
                  <a:pt x="962024" y="1007880"/>
                </a:moveTo>
                <a:lnTo>
                  <a:pt x="965891" y="1007880"/>
                </a:lnTo>
                <a:lnTo>
                  <a:pt x="985971" y="1042703"/>
                </a:lnTo>
                <a:lnTo>
                  <a:pt x="982100" y="1042703"/>
                </a:lnTo>
                <a:lnTo>
                  <a:pt x="962024" y="1007880"/>
                </a:lnTo>
                <a:close/>
              </a:path>
              <a:path w="1157604" h="1132840">
                <a:moveTo>
                  <a:pt x="1057011" y="809641"/>
                </a:moveTo>
                <a:lnTo>
                  <a:pt x="1061549" y="809641"/>
                </a:lnTo>
                <a:lnTo>
                  <a:pt x="1094360" y="866568"/>
                </a:lnTo>
                <a:lnTo>
                  <a:pt x="1012906" y="1007880"/>
                </a:lnTo>
                <a:lnTo>
                  <a:pt x="849985" y="1007880"/>
                </a:lnTo>
                <a:lnTo>
                  <a:pt x="847705" y="1003925"/>
                </a:lnTo>
                <a:lnTo>
                  <a:pt x="1010635" y="1003925"/>
                </a:lnTo>
                <a:lnTo>
                  <a:pt x="1089821" y="866568"/>
                </a:lnTo>
                <a:lnTo>
                  <a:pt x="1057011" y="809641"/>
                </a:lnTo>
                <a:close/>
              </a:path>
              <a:path w="1157604" h="1132840">
                <a:moveTo>
                  <a:pt x="982103" y="809641"/>
                </a:moveTo>
                <a:lnTo>
                  <a:pt x="985973" y="809641"/>
                </a:lnTo>
                <a:lnTo>
                  <a:pt x="918795" y="926163"/>
                </a:lnTo>
                <a:lnTo>
                  <a:pt x="963620" y="1003925"/>
                </a:lnTo>
                <a:lnTo>
                  <a:pt x="959753" y="1003925"/>
                </a:lnTo>
                <a:lnTo>
                  <a:pt x="914928" y="926163"/>
                </a:lnTo>
                <a:lnTo>
                  <a:pt x="982103" y="809641"/>
                </a:lnTo>
                <a:close/>
              </a:path>
              <a:path w="1157604" h="1132840">
                <a:moveTo>
                  <a:pt x="714767" y="955714"/>
                </a:moveTo>
                <a:lnTo>
                  <a:pt x="845263" y="955714"/>
                </a:lnTo>
                <a:lnTo>
                  <a:pt x="873053" y="1003925"/>
                </a:lnTo>
                <a:lnTo>
                  <a:pt x="869192" y="1003925"/>
                </a:lnTo>
                <a:lnTo>
                  <a:pt x="843333" y="959068"/>
                </a:lnTo>
                <a:lnTo>
                  <a:pt x="712833" y="959068"/>
                </a:lnTo>
                <a:lnTo>
                  <a:pt x="714767" y="955714"/>
                </a:lnTo>
                <a:close/>
              </a:path>
              <a:path w="1157604" h="1132840">
                <a:moveTo>
                  <a:pt x="821846" y="959068"/>
                </a:moveTo>
                <a:lnTo>
                  <a:pt x="826397" y="959068"/>
                </a:lnTo>
                <a:lnTo>
                  <a:pt x="852256" y="1003925"/>
                </a:lnTo>
                <a:lnTo>
                  <a:pt x="847705" y="1003925"/>
                </a:lnTo>
                <a:lnTo>
                  <a:pt x="821846" y="959068"/>
                </a:lnTo>
                <a:close/>
              </a:path>
              <a:path w="1157604" h="1132840">
                <a:moveTo>
                  <a:pt x="847703" y="729193"/>
                </a:moveTo>
                <a:lnTo>
                  <a:pt x="852256" y="729193"/>
                </a:lnTo>
                <a:lnTo>
                  <a:pt x="773080" y="866568"/>
                </a:lnTo>
                <a:lnTo>
                  <a:pt x="824466" y="955714"/>
                </a:lnTo>
                <a:lnTo>
                  <a:pt x="819919" y="955714"/>
                </a:lnTo>
                <a:lnTo>
                  <a:pt x="768532" y="866568"/>
                </a:lnTo>
                <a:lnTo>
                  <a:pt x="847703" y="729193"/>
                </a:lnTo>
                <a:close/>
              </a:path>
              <a:path w="1157604" h="1132840">
                <a:moveTo>
                  <a:pt x="984037" y="806286"/>
                </a:moveTo>
                <a:lnTo>
                  <a:pt x="1122262" y="806286"/>
                </a:lnTo>
                <a:lnTo>
                  <a:pt x="1157476" y="867382"/>
                </a:lnTo>
                <a:lnTo>
                  <a:pt x="1157476" y="874076"/>
                </a:lnTo>
                <a:lnTo>
                  <a:pt x="1120322" y="809641"/>
                </a:lnTo>
                <a:lnTo>
                  <a:pt x="982103" y="809641"/>
                </a:lnTo>
                <a:lnTo>
                  <a:pt x="984037" y="806286"/>
                </a:lnTo>
                <a:close/>
              </a:path>
              <a:path w="1157604" h="1132840">
                <a:moveTo>
                  <a:pt x="849979" y="725244"/>
                </a:moveTo>
                <a:lnTo>
                  <a:pt x="1012912" y="725244"/>
                </a:lnTo>
                <a:lnTo>
                  <a:pt x="1059627" y="806286"/>
                </a:lnTo>
                <a:lnTo>
                  <a:pt x="1055074" y="806286"/>
                </a:lnTo>
                <a:lnTo>
                  <a:pt x="1010629" y="729193"/>
                </a:lnTo>
                <a:lnTo>
                  <a:pt x="847703" y="729193"/>
                </a:lnTo>
                <a:lnTo>
                  <a:pt x="849979" y="725244"/>
                </a:lnTo>
                <a:close/>
              </a:path>
              <a:path w="1157604" h="1132840">
                <a:moveTo>
                  <a:pt x="1157476" y="591081"/>
                </a:moveTo>
                <a:lnTo>
                  <a:pt x="1157476" y="597776"/>
                </a:lnTo>
                <a:lnTo>
                  <a:pt x="1131438" y="642940"/>
                </a:lnTo>
                <a:lnTo>
                  <a:pt x="1157476" y="688108"/>
                </a:lnTo>
                <a:lnTo>
                  <a:pt x="1157476" y="694805"/>
                </a:lnTo>
                <a:lnTo>
                  <a:pt x="1127583" y="642940"/>
                </a:lnTo>
                <a:lnTo>
                  <a:pt x="1157476" y="591081"/>
                </a:lnTo>
                <a:close/>
              </a:path>
              <a:path w="1157604" h="1132840">
                <a:moveTo>
                  <a:pt x="1135836" y="0"/>
                </a:moveTo>
                <a:lnTo>
                  <a:pt x="1157476" y="0"/>
                </a:lnTo>
                <a:lnTo>
                  <a:pt x="1157476" y="3348"/>
                </a:lnTo>
                <a:lnTo>
                  <a:pt x="1137769" y="3348"/>
                </a:lnTo>
                <a:lnTo>
                  <a:pt x="1070594" y="119882"/>
                </a:lnTo>
                <a:lnTo>
                  <a:pt x="1137769" y="236417"/>
                </a:lnTo>
                <a:lnTo>
                  <a:pt x="1157476" y="236417"/>
                </a:lnTo>
                <a:lnTo>
                  <a:pt x="1157476" y="239765"/>
                </a:lnTo>
                <a:lnTo>
                  <a:pt x="1135836" y="239765"/>
                </a:lnTo>
                <a:lnTo>
                  <a:pt x="1066732" y="119882"/>
                </a:lnTo>
                <a:lnTo>
                  <a:pt x="1135836" y="0"/>
                </a:lnTo>
                <a:close/>
              </a:path>
              <a:path w="1157604" h="1132840">
                <a:moveTo>
                  <a:pt x="44508" y="1055505"/>
                </a:moveTo>
                <a:lnTo>
                  <a:pt x="182727" y="1055505"/>
                </a:lnTo>
                <a:lnTo>
                  <a:pt x="227236" y="1132721"/>
                </a:lnTo>
                <a:lnTo>
                  <a:pt x="223374" y="1132721"/>
                </a:lnTo>
                <a:lnTo>
                  <a:pt x="180799" y="1058859"/>
                </a:lnTo>
                <a:lnTo>
                  <a:pt x="42574" y="1058859"/>
                </a:lnTo>
                <a:lnTo>
                  <a:pt x="44508" y="1055505"/>
                </a:lnTo>
                <a:close/>
              </a:path>
              <a:path w="1157604" h="1132840">
                <a:moveTo>
                  <a:pt x="42574" y="1058859"/>
                </a:moveTo>
                <a:lnTo>
                  <a:pt x="46442" y="1058859"/>
                </a:lnTo>
                <a:lnTo>
                  <a:pt x="3861" y="1132721"/>
                </a:lnTo>
                <a:lnTo>
                  <a:pt x="0" y="1132721"/>
                </a:lnTo>
                <a:lnTo>
                  <a:pt x="42574" y="1058859"/>
                </a:lnTo>
                <a:close/>
              </a:path>
            </a:pathLst>
          </a:custGeom>
          <a:solidFill>
            <a:srgbClr val="B0D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749586" y="9787697"/>
            <a:ext cx="813435" cy="867410"/>
          </a:xfrm>
          <a:custGeom>
            <a:avLst/>
            <a:gdLst/>
            <a:ahLst/>
            <a:cxnLst/>
            <a:rect l="l" t="t" r="r" b="b"/>
            <a:pathLst>
              <a:path w="813434" h="867409">
                <a:moveTo>
                  <a:pt x="719824" y="323206"/>
                </a:moveTo>
                <a:lnTo>
                  <a:pt x="813263" y="323206"/>
                </a:lnTo>
                <a:lnTo>
                  <a:pt x="813263" y="333915"/>
                </a:lnTo>
                <a:lnTo>
                  <a:pt x="726000" y="333915"/>
                </a:lnTo>
                <a:lnTo>
                  <a:pt x="678833" y="415744"/>
                </a:lnTo>
                <a:lnTo>
                  <a:pt x="726000" y="497561"/>
                </a:lnTo>
                <a:lnTo>
                  <a:pt x="813263" y="497561"/>
                </a:lnTo>
                <a:lnTo>
                  <a:pt x="813263" y="508282"/>
                </a:lnTo>
                <a:lnTo>
                  <a:pt x="719824" y="508282"/>
                </a:lnTo>
                <a:lnTo>
                  <a:pt x="666484" y="415744"/>
                </a:lnTo>
                <a:lnTo>
                  <a:pt x="719824" y="323206"/>
                </a:lnTo>
                <a:close/>
              </a:path>
              <a:path w="813434" h="867409">
                <a:moveTo>
                  <a:pt x="718783" y="0"/>
                </a:moveTo>
                <a:lnTo>
                  <a:pt x="813263" y="0"/>
                </a:lnTo>
                <a:lnTo>
                  <a:pt x="813263" y="4023"/>
                </a:lnTo>
                <a:lnTo>
                  <a:pt x="721103" y="4023"/>
                </a:lnTo>
                <a:lnTo>
                  <a:pt x="655961" y="117040"/>
                </a:lnTo>
                <a:lnTo>
                  <a:pt x="721109" y="230050"/>
                </a:lnTo>
                <a:lnTo>
                  <a:pt x="813263" y="230050"/>
                </a:lnTo>
                <a:lnTo>
                  <a:pt x="813263" y="234067"/>
                </a:lnTo>
                <a:lnTo>
                  <a:pt x="718783" y="234067"/>
                </a:lnTo>
                <a:lnTo>
                  <a:pt x="651324" y="117040"/>
                </a:lnTo>
                <a:lnTo>
                  <a:pt x="718783" y="0"/>
                </a:lnTo>
                <a:close/>
              </a:path>
              <a:path w="813434" h="867409">
                <a:moveTo>
                  <a:pt x="509084" y="821187"/>
                </a:moveTo>
                <a:lnTo>
                  <a:pt x="628521" y="821187"/>
                </a:lnTo>
                <a:lnTo>
                  <a:pt x="654890" y="866922"/>
                </a:lnTo>
                <a:lnTo>
                  <a:pt x="650255" y="866922"/>
                </a:lnTo>
                <a:lnTo>
                  <a:pt x="626213" y="825204"/>
                </a:lnTo>
                <a:lnTo>
                  <a:pt x="506769" y="825204"/>
                </a:lnTo>
                <a:lnTo>
                  <a:pt x="509084" y="821187"/>
                </a:lnTo>
                <a:close/>
              </a:path>
              <a:path w="813434" h="867409">
                <a:moveTo>
                  <a:pt x="506769" y="825204"/>
                </a:moveTo>
                <a:lnTo>
                  <a:pt x="511411" y="825204"/>
                </a:lnTo>
                <a:lnTo>
                  <a:pt x="487357" y="866922"/>
                </a:lnTo>
                <a:lnTo>
                  <a:pt x="482722" y="866922"/>
                </a:lnTo>
                <a:lnTo>
                  <a:pt x="506769" y="825204"/>
                </a:lnTo>
                <a:close/>
              </a:path>
              <a:path w="813434" h="867409">
                <a:moveTo>
                  <a:pt x="46977" y="745505"/>
                </a:moveTo>
                <a:lnTo>
                  <a:pt x="140932" y="745505"/>
                </a:lnTo>
                <a:lnTo>
                  <a:pt x="187909" y="826997"/>
                </a:lnTo>
                <a:lnTo>
                  <a:pt x="164896" y="866922"/>
                </a:lnTo>
                <a:lnTo>
                  <a:pt x="160261" y="866922"/>
                </a:lnTo>
                <a:lnTo>
                  <a:pt x="183274" y="826997"/>
                </a:lnTo>
                <a:lnTo>
                  <a:pt x="138617" y="749522"/>
                </a:lnTo>
                <a:lnTo>
                  <a:pt x="44661" y="749522"/>
                </a:lnTo>
                <a:lnTo>
                  <a:pt x="46977" y="745505"/>
                </a:lnTo>
                <a:close/>
              </a:path>
              <a:path w="813434" h="867409">
                <a:moveTo>
                  <a:pt x="44661" y="749522"/>
                </a:moveTo>
                <a:lnTo>
                  <a:pt x="49297" y="749522"/>
                </a:lnTo>
                <a:lnTo>
                  <a:pt x="4634" y="826997"/>
                </a:lnTo>
                <a:lnTo>
                  <a:pt x="27647" y="866922"/>
                </a:lnTo>
                <a:lnTo>
                  <a:pt x="23013" y="866922"/>
                </a:lnTo>
                <a:lnTo>
                  <a:pt x="0" y="826997"/>
                </a:lnTo>
                <a:lnTo>
                  <a:pt x="44661" y="749522"/>
                </a:lnTo>
                <a:close/>
              </a:path>
            </a:pathLst>
          </a:custGeom>
          <a:solidFill>
            <a:srgbClr val="18A6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583483" y="9628305"/>
            <a:ext cx="979805" cy="1026794"/>
          </a:xfrm>
          <a:custGeom>
            <a:avLst/>
            <a:gdLst/>
            <a:ahLst/>
            <a:cxnLst/>
            <a:rect l="l" t="t" r="r" b="b"/>
            <a:pathLst>
              <a:path w="979804" h="1026795">
                <a:moveTo>
                  <a:pt x="979366" y="93478"/>
                </a:moveTo>
                <a:lnTo>
                  <a:pt x="979366" y="100178"/>
                </a:lnTo>
                <a:lnTo>
                  <a:pt x="965111" y="124905"/>
                </a:lnTo>
                <a:lnTo>
                  <a:pt x="979366" y="149631"/>
                </a:lnTo>
                <a:lnTo>
                  <a:pt x="979366" y="156329"/>
                </a:lnTo>
                <a:lnTo>
                  <a:pt x="961250" y="124905"/>
                </a:lnTo>
                <a:lnTo>
                  <a:pt x="979366" y="93478"/>
                </a:lnTo>
                <a:close/>
              </a:path>
              <a:path w="979804" h="1026795">
                <a:moveTo>
                  <a:pt x="22501" y="987276"/>
                </a:moveTo>
                <a:lnTo>
                  <a:pt x="86383" y="987276"/>
                </a:lnTo>
                <a:lnTo>
                  <a:pt x="108891" y="1026314"/>
                </a:lnTo>
                <a:lnTo>
                  <a:pt x="97307" y="1026314"/>
                </a:lnTo>
                <a:lnTo>
                  <a:pt x="80588" y="997322"/>
                </a:lnTo>
                <a:lnTo>
                  <a:pt x="16711" y="997322"/>
                </a:lnTo>
                <a:lnTo>
                  <a:pt x="22501" y="987276"/>
                </a:lnTo>
                <a:close/>
              </a:path>
              <a:path w="979804" h="1026795">
                <a:moveTo>
                  <a:pt x="16711" y="997322"/>
                </a:moveTo>
                <a:lnTo>
                  <a:pt x="28290" y="997322"/>
                </a:lnTo>
                <a:lnTo>
                  <a:pt x="11583" y="1026314"/>
                </a:lnTo>
                <a:lnTo>
                  <a:pt x="0" y="1026314"/>
                </a:lnTo>
                <a:lnTo>
                  <a:pt x="16711" y="997322"/>
                </a:lnTo>
                <a:close/>
              </a:path>
              <a:path w="979804" h="1026795">
                <a:moveTo>
                  <a:pt x="851844" y="282223"/>
                </a:moveTo>
                <a:lnTo>
                  <a:pt x="944851" y="282223"/>
                </a:lnTo>
                <a:lnTo>
                  <a:pt x="979366" y="342090"/>
                </a:lnTo>
                <a:lnTo>
                  <a:pt x="979279" y="383876"/>
                </a:lnTo>
                <a:lnTo>
                  <a:pt x="944857" y="443583"/>
                </a:lnTo>
                <a:lnTo>
                  <a:pt x="851844" y="443583"/>
                </a:lnTo>
                <a:lnTo>
                  <a:pt x="843417" y="428964"/>
                </a:lnTo>
                <a:lnTo>
                  <a:pt x="936423" y="428964"/>
                </a:lnTo>
                <a:lnTo>
                  <a:pt x="974506" y="362915"/>
                </a:lnTo>
                <a:lnTo>
                  <a:pt x="936423" y="296855"/>
                </a:lnTo>
                <a:lnTo>
                  <a:pt x="843411" y="296855"/>
                </a:lnTo>
                <a:lnTo>
                  <a:pt x="851844" y="282223"/>
                </a:lnTo>
                <a:close/>
              </a:path>
              <a:path w="979804" h="1026795">
                <a:moveTo>
                  <a:pt x="843411" y="296855"/>
                </a:moveTo>
                <a:lnTo>
                  <a:pt x="860272" y="296855"/>
                </a:lnTo>
                <a:lnTo>
                  <a:pt x="822205" y="362915"/>
                </a:lnTo>
                <a:lnTo>
                  <a:pt x="860272" y="428964"/>
                </a:lnTo>
                <a:lnTo>
                  <a:pt x="843417" y="428964"/>
                </a:lnTo>
                <a:lnTo>
                  <a:pt x="805344" y="362915"/>
                </a:lnTo>
                <a:lnTo>
                  <a:pt x="843411" y="296855"/>
                </a:lnTo>
                <a:close/>
              </a:path>
              <a:path w="979804" h="1026795">
                <a:moveTo>
                  <a:pt x="877001" y="377728"/>
                </a:moveTo>
                <a:lnTo>
                  <a:pt x="892147" y="377728"/>
                </a:lnTo>
                <a:lnTo>
                  <a:pt x="898285" y="383876"/>
                </a:lnTo>
                <a:lnTo>
                  <a:pt x="898285" y="399045"/>
                </a:lnTo>
                <a:lnTo>
                  <a:pt x="892147" y="405192"/>
                </a:lnTo>
                <a:lnTo>
                  <a:pt x="877001" y="405192"/>
                </a:lnTo>
                <a:lnTo>
                  <a:pt x="870863" y="399045"/>
                </a:lnTo>
                <a:lnTo>
                  <a:pt x="870863" y="383876"/>
                </a:lnTo>
                <a:lnTo>
                  <a:pt x="877001" y="377728"/>
                </a:lnTo>
                <a:close/>
              </a:path>
              <a:path w="979804" h="1026795">
                <a:moveTo>
                  <a:pt x="918346" y="878095"/>
                </a:moveTo>
                <a:lnTo>
                  <a:pt x="979366" y="878095"/>
                </a:lnTo>
                <a:lnTo>
                  <a:pt x="979366" y="888141"/>
                </a:lnTo>
                <a:lnTo>
                  <a:pt x="924135" y="888141"/>
                </a:lnTo>
                <a:lnTo>
                  <a:pt x="863908" y="992624"/>
                </a:lnTo>
                <a:lnTo>
                  <a:pt x="883322" y="1026314"/>
                </a:lnTo>
                <a:lnTo>
                  <a:pt x="871738" y="1026314"/>
                </a:lnTo>
                <a:lnTo>
                  <a:pt x="852324" y="992624"/>
                </a:lnTo>
                <a:lnTo>
                  <a:pt x="918346" y="878095"/>
                </a:lnTo>
                <a:close/>
              </a:path>
              <a:path w="979804" h="1026795">
                <a:moveTo>
                  <a:pt x="525647" y="693182"/>
                </a:moveTo>
                <a:lnTo>
                  <a:pt x="645333" y="693182"/>
                </a:lnTo>
                <a:lnTo>
                  <a:pt x="705173" y="796990"/>
                </a:lnTo>
                <a:lnTo>
                  <a:pt x="645327" y="900798"/>
                </a:lnTo>
                <a:lnTo>
                  <a:pt x="525641" y="900798"/>
                </a:lnTo>
                <a:lnTo>
                  <a:pt x="519849" y="890752"/>
                </a:lnTo>
                <a:lnTo>
                  <a:pt x="639545" y="890752"/>
                </a:lnTo>
                <a:lnTo>
                  <a:pt x="693602" y="796990"/>
                </a:lnTo>
                <a:lnTo>
                  <a:pt x="639551" y="703228"/>
                </a:lnTo>
                <a:lnTo>
                  <a:pt x="519856" y="703228"/>
                </a:lnTo>
                <a:lnTo>
                  <a:pt x="525647" y="693182"/>
                </a:lnTo>
                <a:close/>
              </a:path>
              <a:path w="979804" h="1026795">
                <a:moveTo>
                  <a:pt x="519856" y="703228"/>
                </a:moveTo>
                <a:lnTo>
                  <a:pt x="531449" y="703228"/>
                </a:lnTo>
                <a:lnTo>
                  <a:pt x="477391" y="796990"/>
                </a:lnTo>
                <a:lnTo>
                  <a:pt x="531442" y="890752"/>
                </a:lnTo>
                <a:lnTo>
                  <a:pt x="519849" y="890752"/>
                </a:lnTo>
                <a:lnTo>
                  <a:pt x="465808" y="796990"/>
                </a:lnTo>
                <a:lnTo>
                  <a:pt x="519856" y="703228"/>
                </a:lnTo>
                <a:close/>
              </a:path>
              <a:path w="979804" h="1026795">
                <a:moveTo>
                  <a:pt x="800101" y="689827"/>
                </a:moveTo>
                <a:lnTo>
                  <a:pt x="815247" y="689827"/>
                </a:lnTo>
                <a:lnTo>
                  <a:pt x="821385" y="695975"/>
                </a:lnTo>
                <a:lnTo>
                  <a:pt x="821385" y="711144"/>
                </a:lnTo>
                <a:lnTo>
                  <a:pt x="815247" y="717291"/>
                </a:lnTo>
                <a:lnTo>
                  <a:pt x="800101" y="717291"/>
                </a:lnTo>
                <a:lnTo>
                  <a:pt x="793963" y="711144"/>
                </a:lnTo>
                <a:lnTo>
                  <a:pt x="793963" y="695975"/>
                </a:lnTo>
                <a:lnTo>
                  <a:pt x="800101" y="689827"/>
                </a:lnTo>
                <a:close/>
              </a:path>
              <a:path w="979804" h="1026795">
                <a:moveTo>
                  <a:pt x="881012" y="0"/>
                </a:moveTo>
                <a:lnTo>
                  <a:pt x="896158" y="0"/>
                </a:lnTo>
                <a:lnTo>
                  <a:pt x="902296" y="6147"/>
                </a:lnTo>
                <a:lnTo>
                  <a:pt x="902296" y="21316"/>
                </a:lnTo>
                <a:lnTo>
                  <a:pt x="896158" y="27463"/>
                </a:lnTo>
                <a:lnTo>
                  <a:pt x="881012" y="27463"/>
                </a:lnTo>
                <a:lnTo>
                  <a:pt x="874874" y="21316"/>
                </a:lnTo>
                <a:lnTo>
                  <a:pt x="874874" y="6147"/>
                </a:lnTo>
                <a:lnTo>
                  <a:pt x="881012" y="0"/>
                </a:lnTo>
                <a:close/>
              </a:path>
              <a:path w="979804" h="1026795">
                <a:moveTo>
                  <a:pt x="158817" y="973794"/>
                </a:moveTo>
                <a:lnTo>
                  <a:pt x="173963" y="973794"/>
                </a:lnTo>
                <a:lnTo>
                  <a:pt x="180101" y="979941"/>
                </a:lnTo>
                <a:lnTo>
                  <a:pt x="180101" y="995110"/>
                </a:lnTo>
                <a:lnTo>
                  <a:pt x="173963" y="1001258"/>
                </a:lnTo>
                <a:lnTo>
                  <a:pt x="158817" y="1001258"/>
                </a:lnTo>
                <a:lnTo>
                  <a:pt x="152679" y="995110"/>
                </a:lnTo>
                <a:lnTo>
                  <a:pt x="152679" y="979941"/>
                </a:lnTo>
                <a:lnTo>
                  <a:pt x="158817" y="973794"/>
                </a:lnTo>
                <a:close/>
              </a:path>
            </a:pathLst>
          </a:custGeom>
          <a:solidFill>
            <a:srgbClr val="136B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bg 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869" y="10278286"/>
            <a:ext cx="266699" cy="266699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2158" y="10278286"/>
            <a:ext cx="266699" cy="266699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1699209" y="3562285"/>
            <a:ext cx="1075055" cy="400685"/>
          </a:xfrm>
          <a:custGeom>
            <a:avLst/>
            <a:gdLst/>
            <a:ahLst/>
            <a:cxnLst/>
            <a:rect l="l" t="t" r="r" b="b"/>
            <a:pathLst>
              <a:path w="1075055" h="400685">
                <a:moveTo>
                  <a:pt x="56972" y="380847"/>
                </a:moveTo>
                <a:lnTo>
                  <a:pt x="53721" y="371894"/>
                </a:lnTo>
                <a:lnTo>
                  <a:pt x="0" y="391363"/>
                </a:lnTo>
                <a:lnTo>
                  <a:pt x="3238" y="400316"/>
                </a:lnTo>
                <a:lnTo>
                  <a:pt x="56972" y="380847"/>
                </a:lnTo>
                <a:close/>
              </a:path>
              <a:path w="1075055" h="400685">
                <a:moveTo>
                  <a:pt x="119659" y="358127"/>
                </a:moveTo>
                <a:lnTo>
                  <a:pt x="116408" y="349173"/>
                </a:lnTo>
                <a:lnTo>
                  <a:pt x="62687" y="368655"/>
                </a:lnTo>
                <a:lnTo>
                  <a:pt x="65925" y="377609"/>
                </a:lnTo>
                <a:lnTo>
                  <a:pt x="119659" y="358127"/>
                </a:lnTo>
                <a:close/>
              </a:path>
              <a:path w="1075055" h="400685">
                <a:moveTo>
                  <a:pt x="182346" y="335419"/>
                </a:moveTo>
                <a:lnTo>
                  <a:pt x="179095" y="326453"/>
                </a:lnTo>
                <a:lnTo>
                  <a:pt x="125361" y="345935"/>
                </a:lnTo>
                <a:lnTo>
                  <a:pt x="128612" y="354888"/>
                </a:lnTo>
                <a:lnTo>
                  <a:pt x="182346" y="335419"/>
                </a:lnTo>
                <a:close/>
              </a:path>
              <a:path w="1075055" h="400685">
                <a:moveTo>
                  <a:pt x="245033" y="312699"/>
                </a:moveTo>
                <a:lnTo>
                  <a:pt x="241782" y="303745"/>
                </a:lnTo>
                <a:lnTo>
                  <a:pt x="188048" y="323215"/>
                </a:lnTo>
                <a:lnTo>
                  <a:pt x="191300" y="332168"/>
                </a:lnTo>
                <a:lnTo>
                  <a:pt x="245033" y="312699"/>
                </a:lnTo>
                <a:close/>
              </a:path>
              <a:path w="1075055" h="400685">
                <a:moveTo>
                  <a:pt x="307708" y="289979"/>
                </a:moveTo>
                <a:lnTo>
                  <a:pt x="304469" y="281025"/>
                </a:lnTo>
                <a:lnTo>
                  <a:pt x="250736" y="300494"/>
                </a:lnTo>
                <a:lnTo>
                  <a:pt x="253987" y="309448"/>
                </a:lnTo>
                <a:lnTo>
                  <a:pt x="307708" y="289979"/>
                </a:lnTo>
                <a:close/>
              </a:path>
              <a:path w="1075055" h="400685">
                <a:moveTo>
                  <a:pt x="370395" y="267258"/>
                </a:moveTo>
                <a:lnTo>
                  <a:pt x="367157" y="258305"/>
                </a:lnTo>
                <a:lnTo>
                  <a:pt x="313423" y="277774"/>
                </a:lnTo>
                <a:lnTo>
                  <a:pt x="316674" y="286727"/>
                </a:lnTo>
                <a:lnTo>
                  <a:pt x="370395" y="267258"/>
                </a:lnTo>
                <a:close/>
              </a:path>
              <a:path w="1075055" h="400685">
                <a:moveTo>
                  <a:pt x="433082" y="244538"/>
                </a:moveTo>
                <a:lnTo>
                  <a:pt x="429844" y="235585"/>
                </a:lnTo>
                <a:lnTo>
                  <a:pt x="376110" y="255054"/>
                </a:lnTo>
                <a:lnTo>
                  <a:pt x="379349" y="264020"/>
                </a:lnTo>
                <a:lnTo>
                  <a:pt x="433082" y="244538"/>
                </a:lnTo>
                <a:close/>
              </a:path>
              <a:path w="1075055" h="400685">
                <a:moveTo>
                  <a:pt x="495769" y="221818"/>
                </a:moveTo>
                <a:lnTo>
                  <a:pt x="492518" y="212864"/>
                </a:lnTo>
                <a:lnTo>
                  <a:pt x="438797" y="232346"/>
                </a:lnTo>
                <a:lnTo>
                  <a:pt x="442036" y="241300"/>
                </a:lnTo>
                <a:lnTo>
                  <a:pt x="495769" y="221818"/>
                </a:lnTo>
                <a:close/>
              </a:path>
              <a:path w="1075055" h="400685">
                <a:moveTo>
                  <a:pt x="558457" y="199110"/>
                </a:moveTo>
                <a:lnTo>
                  <a:pt x="555205" y="190157"/>
                </a:lnTo>
                <a:lnTo>
                  <a:pt x="501484" y="209626"/>
                </a:lnTo>
                <a:lnTo>
                  <a:pt x="504723" y="218579"/>
                </a:lnTo>
                <a:lnTo>
                  <a:pt x="558457" y="199110"/>
                </a:lnTo>
                <a:close/>
              </a:path>
              <a:path w="1075055" h="400685">
                <a:moveTo>
                  <a:pt x="621144" y="176390"/>
                </a:moveTo>
                <a:lnTo>
                  <a:pt x="617893" y="167436"/>
                </a:lnTo>
                <a:lnTo>
                  <a:pt x="564159" y="186905"/>
                </a:lnTo>
                <a:lnTo>
                  <a:pt x="567410" y="195859"/>
                </a:lnTo>
                <a:lnTo>
                  <a:pt x="621144" y="176390"/>
                </a:lnTo>
                <a:close/>
              </a:path>
              <a:path w="1075055" h="400685">
                <a:moveTo>
                  <a:pt x="683831" y="153670"/>
                </a:moveTo>
                <a:lnTo>
                  <a:pt x="680580" y="144716"/>
                </a:lnTo>
                <a:lnTo>
                  <a:pt x="626846" y="164185"/>
                </a:lnTo>
                <a:lnTo>
                  <a:pt x="630097" y="173139"/>
                </a:lnTo>
                <a:lnTo>
                  <a:pt x="683831" y="153670"/>
                </a:lnTo>
                <a:close/>
              </a:path>
              <a:path w="1075055" h="400685">
                <a:moveTo>
                  <a:pt x="746506" y="130949"/>
                </a:moveTo>
                <a:lnTo>
                  <a:pt x="743267" y="121996"/>
                </a:lnTo>
                <a:lnTo>
                  <a:pt x="689533" y="141465"/>
                </a:lnTo>
                <a:lnTo>
                  <a:pt x="692785" y="150418"/>
                </a:lnTo>
                <a:lnTo>
                  <a:pt x="746506" y="130949"/>
                </a:lnTo>
                <a:close/>
              </a:path>
              <a:path w="1075055" h="400685">
                <a:moveTo>
                  <a:pt x="809193" y="108229"/>
                </a:moveTo>
                <a:lnTo>
                  <a:pt x="805954" y="99275"/>
                </a:lnTo>
                <a:lnTo>
                  <a:pt x="752221" y="118757"/>
                </a:lnTo>
                <a:lnTo>
                  <a:pt x="755472" y="127711"/>
                </a:lnTo>
                <a:lnTo>
                  <a:pt x="809193" y="108229"/>
                </a:lnTo>
                <a:close/>
              </a:path>
              <a:path w="1075055" h="400685">
                <a:moveTo>
                  <a:pt x="871880" y="85521"/>
                </a:moveTo>
                <a:lnTo>
                  <a:pt x="868641" y="76555"/>
                </a:lnTo>
                <a:lnTo>
                  <a:pt x="814908" y="96037"/>
                </a:lnTo>
                <a:lnTo>
                  <a:pt x="818146" y="104990"/>
                </a:lnTo>
                <a:lnTo>
                  <a:pt x="871880" y="85521"/>
                </a:lnTo>
                <a:close/>
              </a:path>
              <a:path w="1075055" h="400685">
                <a:moveTo>
                  <a:pt x="934567" y="62801"/>
                </a:moveTo>
                <a:lnTo>
                  <a:pt x="931316" y="53848"/>
                </a:lnTo>
                <a:lnTo>
                  <a:pt x="877595" y="73317"/>
                </a:lnTo>
                <a:lnTo>
                  <a:pt x="880833" y="82270"/>
                </a:lnTo>
                <a:lnTo>
                  <a:pt x="934567" y="62801"/>
                </a:lnTo>
                <a:close/>
              </a:path>
              <a:path w="1075055" h="400685">
                <a:moveTo>
                  <a:pt x="997254" y="40081"/>
                </a:moveTo>
                <a:lnTo>
                  <a:pt x="994003" y="31127"/>
                </a:lnTo>
                <a:lnTo>
                  <a:pt x="940282" y="50596"/>
                </a:lnTo>
                <a:lnTo>
                  <a:pt x="943521" y="59550"/>
                </a:lnTo>
                <a:lnTo>
                  <a:pt x="997254" y="40081"/>
                </a:lnTo>
                <a:close/>
              </a:path>
              <a:path w="1075055" h="400685">
                <a:moveTo>
                  <a:pt x="1056182" y="18719"/>
                </a:moveTo>
                <a:lnTo>
                  <a:pt x="1052931" y="9766"/>
                </a:lnTo>
                <a:lnTo>
                  <a:pt x="1002957" y="27876"/>
                </a:lnTo>
                <a:lnTo>
                  <a:pt x="1006208" y="36830"/>
                </a:lnTo>
                <a:lnTo>
                  <a:pt x="1056182" y="18719"/>
                </a:lnTo>
                <a:close/>
              </a:path>
              <a:path w="1075055" h="400685">
                <a:moveTo>
                  <a:pt x="1074712" y="6946"/>
                </a:moveTo>
                <a:lnTo>
                  <a:pt x="1051928" y="0"/>
                </a:lnTo>
                <a:lnTo>
                  <a:pt x="1061669" y="26873"/>
                </a:lnTo>
                <a:lnTo>
                  <a:pt x="1074712" y="6946"/>
                </a:lnTo>
                <a:close/>
              </a:path>
            </a:pathLst>
          </a:custGeom>
          <a:solidFill>
            <a:srgbClr val="3669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751146" y="3562281"/>
            <a:ext cx="22860" cy="27305"/>
          </a:xfrm>
          <a:custGeom>
            <a:avLst/>
            <a:gdLst/>
            <a:ahLst/>
            <a:cxnLst/>
            <a:rect l="l" t="t" r="r" b="b"/>
            <a:pathLst>
              <a:path w="22860" h="27304">
                <a:moveTo>
                  <a:pt x="0" y="0"/>
                </a:moveTo>
                <a:lnTo>
                  <a:pt x="22778" y="6941"/>
                </a:lnTo>
                <a:lnTo>
                  <a:pt x="9736" y="2686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69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665608" y="2823635"/>
            <a:ext cx="1790064" cy="2543810"/>
          </a:xfrm>
          <a:custGeom>
            <a:avLst/>
            <a:gdLst/>
            <a:ahLst/>
            <a:cxnLst/>
            <a:rect l="l" t="t" r="r" b="b"/>
            <a:pathLst>
              <a:path w="1790064" h="2543810">
                <a:moveTo>
                  <a:pt x="0" y="0"/>
                </a:moveTo>
                <a:lnTo>
                  <a:pt x="0" y="2543770"/>
                </a:lnTo>
                <a:lnTo>
                  <a:pt x="1789955" y="2543770"/>
                </a:lnTo>
                <a:lnTo>
                  <a:pt x="1789955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549907" y="3518494"/>
            <a:ext cx="1172845" cy="1666875"/>
          </a:xfrm>
          <a:custGeom>
            <a:avLst/>
            <a:gdLst/>
            <a:ahLst/>
            <a:cxnLst/>
            <a:rect l="l" t="t" r="r" b="b"/>
            <a:pathLst>
              <a:path w="1172845" h="1666875">
                <a:moveTo>
                  <a:pt x="0" y="0"/>
                </a:moveTo>
                <a:lnTo>
                  <a:pt x="0" y="1666428"/>
                </a:lnTo>
                <a:lnTo>
                  <a:pt x="1172467" y="1666428"/>
                </a:lnTo>
                <a:lnTo>
                  <a:pt x="1172467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15D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232892" y="2823635"/>
            <a:ext cx="1790064" cy="2543810"/>
          </a:xfrm>
          <a:custGeom>
            <a:avLst/>
            <a:gdLst/>
            <a:ahLst/>
            <a:cxnLst/>
            <a:rect l="l" t="t" r="r" b="b"/>
            <a:pathLst>
              <a:path w="1790065" h="2543810">
                <a:moveTo>
                  <a:pt x="0" y="0"/>
                </a:moveTo>
                <a:lnTo>
                  <a:pt x="0" y="2543770"/>
                </a:lnTo>
                <a:lnTo>
                  <a:pt x="1789955" y="2543770"/>
                </a:lnTo>
                <a:lnTo>
                  <a:pt x="1789955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732089" y="3500487"/>
            <a:ext cx="1042035" cy="163830"/>
          </a:xfrm>
          <a:custGeom>
            <a:avLst/>
            <a:gdLst/>
            <a:ahLst/>
            <a:cxnLst/>
            <a:rect l="l" t="t" r="r" b="b"/>
            <a:pathLst>
              <a:path w="1042035" h="163829">
                <a:moveTo>
                  <a:pt x="57924" y="155600"/>
                </a:moveTo>
                <a:lnTo>
                  <a:pt x="56591" y="146177"/>
                </a:lnTo>
                <a:lnTo>
                  <a:pt x="0" y="154190"/>
                </a:lnTo>
                <a:lnTo>
                  <a:pt x="1333" y="163614"/>
                </a:lnTo>
                <a:lnTo>
                  <a:pt x="57924" y="155600"/>
                </a:lnTo>
                <a:close/>
              </a:path>
              <a:path w="1042035" h="163829">
                <a:moveTo>
                  <a:pt x="123939" y="146253"/>
                </a:moveTo>
                <a:lnTo>
                  <a:pt x="122605" y="136817"/>
                </a:lnTo>
                <a:lnTo>
                  <a:pt x="66014" y="144830"/>
                </a:lnTo>
                <a:lnTo>
                  <a:pt x="67348" y="154266"/>
                </a:lnTo>
                <a:lnTo>
                  <a:pt x="123939" y="146253"/>
                </a:lnTo>
                <a:close/>
              </a:path>
              <a:path w="1042035" h="163829">
                <a:moveTo>
                  <a:pt x="189953" y="136906"/>
                </a:moveTo>
                <a:lnTo>
                  <a:pt x="188620" y="127469"/>
                </a:lnTo>
                <a:lnTo>
                  <a:pt x="132029" y="135483"/>
                </a:lnTo>
                <a:lnTo>
                  <a:pt x="133375" y="144919"/>
                </a:lnTo>
                <a:lnTo>
                  <a:pt x="189953" y="136906"/>
                </a:lnTo>
                <a:close/>
              </a:path>
              <a:path w="1042035" h="163829">
                <a:moveTo>
                  <a:pt x="255968" y="127546"/>
                </a:moveTo>
                <a:lnTo>
                  <a:pt x="254635" y="118122"/>
                </a:lnTo>
                <a:lnTo>
                  <a:pt x="198043" y="126136"/>
                </a:lnTo>
                <a:lnTo>
                  <a:pt x="199390" y="135572"/>
                </a:lnTo>
                <a:lnTo>
                  <a:pt x="255968" y="127546"/>
                </a:lnTo>
                <a:close/>
              </a:path>
              <a:path w="1042035" h="163829">
                <a:moveTo>
                  <a:pt x="321983" y="118198"/>
                </a:moveTo>
                <a:lnTo>
                  <a:pt x="320649" y="108775"/>
                </a:lnTo>
                <a:lnTo>
                  <a:pt x="264071" y="116789"/>
                </a:lnTo>
                <a:lnTo>
                  <a:pt x="265404" y="126212"/>
                </a:lnTo>
                <a:lnTo>
                  <a:pt x="321983" y="118198"/>
                </a:lnTo>
                <a:close/>
              </a:path>
              <a:path w="1042035" h="163829">
                <a:moveTo>
                  <a:pt x="387997" y="108851"/>
                </a:moveTo>
                <a:lnTo>
                  <a:pt x="386664" y="99415"/>
                </a:lnTo>
                <a:lnTo>
                  <a:pt x="330085" y="107429"/>
                </a:lnTo>
                <a:lnTo>
                  <a:pt x="331419" y="116865"/>
                </a:lnTo>
                <a:lnTo>
                  <a:pt x="387997" y="108851"/>
                </a:lnTo>
                <a:close/>
              </a:path>
              <a:path w="1042035" h="163829">
                <a:moveTo>
                  <a:pt x="454025" y="99504"/>
                </a:moveTo>
                <a:lnTo>
                  <a:pt x="452678" y="90068"/>
                </a:lnTo>
                <a:lnTo>
                  <a:pt x="396100" y="98082"/>
                </a:lnTo>
                <a:lnTo>
                  <a:pt x="397433" y="107518"/>
                </a:lnTo>
                <a:lnTo>
                  <a:pt x="454025" y="99504"/>
                </a:lnTo>
                <a:close/>
              </a:path>
              <a:path w="1042035" h="163829">
                <a:moveTo>
                  <a:pt x="520039" y="90157"/>
                </a:moveTo>
                <a:lnTo>
                  <a:pt x="518693" y="80721"/>
                </a:lnTo>
                <a:lnTo>
                  <a:pt x="462114" y="88734"/>
                </a:lnTo>
                <a:lnTo>
                  <a:pt x="463448" y="98171"/>
                </a:lnTo>
                <a:lnTo>
                  <a:pt x="520039" y="90157"/>
                </a:lnTo>
                <a:close/>
              </a:path>
              <a:path w="1042035" h="163829">
                <a:moveTo>
                  <a:pt x="586054" y="80797"/>
                </a:moveTo>
                <a:lnTo>
                  <a:pt x="584720" y="71374"/>
                </a:lnTo>
                <a:lnTo>
                  <a:pt x="528129" y="79387"/>
                </a:lnTo>
                <a:lnTo>
                  <a:pt x="529463" y="88811"/>
                </a:lnTo>
                <a:lnTo>
                  <a:pt x="586054" y="80797"/>
                </a:lnTo>
                <a:close/>
              </a:path>
              <a:path w="1042035" h="163829">
                <a:moveTo>
                  <a:pt x="652068" y="71450"/>
                </a:moveTo>
                <a:lnTo>
                  <a:pt x="650735" y="62014"/>
                </a:lnTo>
                <a:lnTo>
                  <a:pt x="594144" y="70040"/>
                </a:lnTo>
                <a:lnTo>
                  <a:pt x="595477" y="79463"/>
                </a:lnTo>
                <a:lnTo>
                  <a:pt x="652068" y="71450"/>
                </a:lnTo>
                <a:close/>
              </a:path>
              <a:path w="1042035" h="163829">
                <a:moveTo>
                  <a:pt x="718083" y="62103"/>
                </a:moveTo>
                <a:lnTo>
                  <a:pt x="716749" y="52666"/>
                </a:lnTo>
                <a:lnTo>
                  <a:pt x="660158" y="60680"/>
                </a:lnTo>
                <a:lnTo>
                  <a:pt x="661492" y="70116"/>
                </a:lnTo>
                <a:lnTo>
                  <a:pt x="718083" y="62103"/>
                </a:lnTo>
                <a:close/>
              </a:path>
              <a:path w="1042035" h="163829">
                <a:moveTo>
                  <a:pt x="784098" y="52755"/>
                </a:moveTo>
                <a:lnTo>
                  <a:pt x="782764" y="43319"/>
                </a:lnTo>
                <a:lnTo>
                  <a:pt x="726173" y="51333"/>
                </a:lnTo>
                <a:lnTo>
                  <a:pt x="727519" y="60769"/>
                </a:lnTo>
                <a:lnTo>
                  <a:pt x="784098" y="52755"/>
                </a:lnTo>
                <a:close/>
              </a:path>
              <a:path w="1042035" h="163829">
                <a:moveTo>
                  <a:pt x="850112" y="43395"/>
                </a:moveTo>
                <a:lnTo>
                  <a:pt x="848779" y="33972"/>
                </a:lnTo>
                <a:lnTo>
                  <a:pt x="792200" y="41986"/>
                </a:lnTo>
                <a:lnTo>
                  <a:pt x="793534" y="51409"/>
                </a:lnTo>
                <a:lnTo>
                  <a:pt x="850112" y="43395"/>
                </a:lnTo>
                <a:close/>
              </a:path>
              <a:path w="1042035" h="163829">
                <a:moveTo>
                  <a:pt x="916127" y="34048"/>
                </a:moveTo>
                <a:lnTo>
                  <a:pt x="914793" y="24625"/>
                </a:lnTo>
                <a:lnTo>
                  <a:pt x="858215" y="32639"/>
                </a:lnTo>
                <a:lnTo>
                  <a:pt x="859548" y="42062"/>
                </a:lnTo>
                <a:lnTo>
                  <a:pt x="916127" y="34048"/>
                </a:lnTo>
                <a:close/>
              </a:path>
              <a:path w="1042035" h="163829">
                <a:moveTo>
                  <a:pt x="982154" y="24701"/>
                </a:moveTo>
                <a:lnTo>
                  <a:pt x="980808" y="15265"/>
                </a:lnTo>
                <a:lnTo>
                  <a:pt x="924229" y="23279"/>
                </a:lnTo>
                <a:lnTo>
                  <a:pt x="925563" y="32715"/>
                </a:lnTo>
                <a:lnTo>
                  <a:pt x="982154" y="24701"/>
                </a:lnTo>
                <a:close/>
              </a:path>
              <a:path w="1042035" h="163829">
                <a:moveTo>
                  <a:pt x="1021041" y="19189"/>
                </a:moveTo>
                <a:lnTo>
                  <a:pt x="1019708" y="9766"/>
                </a:lnTo>
                <a:lnTo>
                  <a:pt x="990244" y="13931"/>
                </a:lnTo>
                <a:lnTo>
                  <a:pt x="991577" y="23368"/>
                </a:lnTo>
                <a:lnTo>
                  <a:pt x="1021041" y="19189"/>
                </a:lnTo>
                <a:close/>
              </a:path>
              <a:path w="1042035" h="163829">
                <a:moveTo>
                  <a:pt x="1041590" y="11468"/>
                </a:moveTo>
                <a:lnTo>
                  <a:pt x="1020724" y="0"/>
                </a:lnTo>
                <a:lnTo>
                  <a:pt x="1024737" y="28295"/>
                </a:lnTo>
                <a:lnTo>
                  <a:pt x="1041590" y="11468"/>
                </a:lnTo>
                <a:close/>
              </a:path>
            </a:pathLst>
          </a:custGeom>
          <a:solidFill>
            <a:srgbClr val="DD48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2752821" y="3500478"/>
            <a:ext cx="20955" cy="28575"/>
          </a:xfrm>
          <a:custGeom>
            <a:avLst/>
            <a:gdLst/>
            <a:ahLst/>
            <a:cxnLst/>
            <a:rect l="l" t="t" r="r" b="b"/>
            <a:pathLst>
              <a:path w="20955" h="28575">
                <a:moveTo>
                  <a:pt x="0" y="0"/>
                </a:moveTo>
                <a:lnTo>
                  <a:pt x="20865" y="11474"/>
                </a:lnTo>
                <a:lnTo>
                  <a:pt x="4007" y="282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D481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8" name="bg 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6891" y="4721032"/>
            <a:ext cx="488967" cy="65767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4222" y="2835065"/>
            <a:ext cx="2521009" cy="2521009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2572792" y="2823635"/>
            <a:ext cx="2543810" cy="2543810"/>
          </a:xfrm>
          <a:custGeom>
            <a:avLst/>
            <a:gdLst/>
            <a:ahLst/>
            <a:cxnLst/>
            <a:rect l="l" t="t" r="r" b="b"/>
            <a:pathLst>
              <a:path w="2543810" h="2543810">
                <a:moveTo>
                  <a:pt x="0" y="0"/>
                </a:moveTo>
                <a:lnTo>
                  <a:pt x="0" y="2543770"/>
                </a:lnTo>
                <a:lnTo>
                  <a:pt x="2543770" y="2543770"/>
                </a:lnTo>
                <a:lnTo>
                  <a:pt x="2543770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2828524" y="3870815"/>
            <a:ext cx="925194" cy="1314450"/>
          </a:xfrm>
          <a:custGeom>
            <a:avLst/>
            <a:gdLst/>
            <a:ahLst/>
            <a:cxnLst/>
            <a:rect l="l" t="t" r="r" b="b"/>
            <a:pathLst>
              <a:path w="925195" h="1314450">
                <a:moveTo>
                  <a:pt x="0" y="0"/>
                </a:moveTo>
                <a:lnTo>
                  <a:pt x="0" y="1314003"/>
                </a:lnTo>
                <a:lnTo>
                  <a:pt x="924669" y="1314003"/>
                </a:lnTo>
                <a:lnTo>
                  <a:pt x="924669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935264" y="3870815"/>
            <a:ext cx="925194" cy="1314450"/>
          </a:xfrm>
          <a:custGeom>
            <a:avLst/>
            <a:gdLst/>
            <a:ahLst/>
            <a:cxnLst/>
            <a:rect l="l" t="t" r="r" b="b"/>
            <a:pathLst>
              <a:path w="925195" h="1314450">
                <a:moveTo>
                  <a:pt x="0" y="0"/>
                </a:moveTo>
                <a:lnTo>
                  <a:pt x="0" y="1314003"/>
                </a:lnTo>
                <a:lnTo>
                  <a:pt x="924669" y="1314003"/>
                </a:lnTo>
                <a:lnTo>
                  <a:pt x="924669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048272" y="4640553"/>
            <a:ext cx="485140" cy="246379"/>
          </a:xfrm>
          <a:custGeom>
            <a:avLst/>
            <a:gdLst/>
            <a:ahLst/>
            <a:cxnLst/>
            <a:rect l="l" t="t" r="r" b="b"/>
            <a:pathLst>
              <a:path w="485139" h="246379">
                <a:moveTo>
                  <a:pt x="484717" y="245929"/>
                </a:moveTo>
                <a:lnTo>
                  <a:pt x="0" y="245929"/>
                </a:lnTo>
                <a:lnTo>
                  <a:pt x="0" y="0"/>
                </a:lnTo>
                <a:lnTo>
                  <a:pt x="484717" y="0"/>
                </a:lnTo>
                <a:lnTo>
                  <a:pt x="484717" y="245929"/>
                </a:lnTo>
                <a:close/>
              </a:path>
            </a:pathLst>
          </a:custGeom>
          <a:solidFill>
            <a:srgbClr val="006F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062715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062715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062715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bg 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4670" y="4654866"/>
            <a:ext cx="7269" cy="217856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3084887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084887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3084887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bg object 7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86842" y="4654866"/>
            <a:ext cx="7274" cy="217856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3107059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3107059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3107059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5" name="bg object 7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09019" y="4654866"/>
            <a:ext cx="7269" cy="217856"/>
          </a:xfrm>
          <a:prstGeom prst="rect">
            <a:avLst/>
          </a:prstGeom>
        </p:spPr>
      </p:pic>
      <p:sp>
        <p:nvSpPr>
          <p:cNvPr id="76" name="bg object 76"/>
          <p:cNvSpPr/>
          <p:nvPr/>
        </p:nvSpPr>
        <p:spPr>
          <a:xfrm>
            <a:off x="3129236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3129236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3129236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9" name="bg object 7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31190" y="4654866"/>
            <a:ext cx="7269" cy="217856"/>
          </a:xfrm>
          <a:prstGeom prst="rect">
            <a:avLst/>
          </a:prstGeom>
        </p:spPr>
      </p:pic>
      <p:sp>
        <p:nvSpPr>
          <p:cNvPr id="80" name="bg object 80"/>
          <p:cNvSpPr/>
          <p:nvPr/>
        </p:nvSpPr>
        <p:spPr>
          <a:xfrm>
            <a:off x="3151407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3151407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3151407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3" name="bg object 8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53362" y="4654866"/>
            <a:ext cx="7269" cy="217856"/>
          </a:xfrm>
          <a:prstGeom prst="rect">
            <a:avLst/>
          </a:prstGeom>
        </p:spPr>
      </p:pic>
      <p:sp>
        <p:nvSpPr>
          <p:cNvPr id="84" name="bg object 84"/>
          <p:cNvSpPr/>
          <p:nvPr/>
        </p:nvSpPr>
        <p:spPr>
          <a:xfrm>
            <a:off x="3328791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3328791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3328791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7" name="bg object 8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0746" y="4654866"/>
            <a:ext cx="7269" cy="217856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3350963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3350963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3350963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1" name="bg object 9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52922" y="4654866"/>
            <a:ext cx="7269" cy="217856"/>
          </a:xfrm>
          <a:prstGeom prst="rect">
            <a:avLst/>
          </a:prstGeom>
        </p:spPr>
      </p:pic>
      <p:sp>
        <p:nvSpPr>
          <p:cNvPr id="92" name="bg object 92"/>
          <p:cNvSpPr/>
          <p:nvPr/>
        </p:nvSpPr>
        <p:spPr>
          <a:xfrm>
            <a:off x="3373134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3373134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3373134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5" name="bg object 9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75094" y="4654866"/>
            <a:ext cx="7269" cy="217856"/>
          </a:xfrm>
          <a:prstGeom prst="rect">
            <a:avLst/>
          </a:prstGeom>
        </p:spPr>
      </p:pic>
      <p:sp>
        <p:nvSpPr>
          <p:cNvPr id="96" name="bg object 96"/>
          <p:cNvSpPr/>
          <p:nvPr/>
        </p:nvSpPr>
        <p:spPr>
          <a:xfrm>
            <a:off x="3395311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3395311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3395311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9" name="bg object 9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97266" y="4654866"/>
            <a:ext cx="7269" cy="217856"/>
          </a:xfrm>
          <a:prstGeom prst="rect">
            <a:avLst/>
          </a:prstGeom>
        </p:spPr>
      </p:pic>
      <p:sp>
        <p:nvSpPr>
          <p:cNvPr id="100" name="bg object 100"/>
          <p:cNvSpPr/>
          <p:nvPr/>
        </p:nvSpPr>
        <p:spPr>
          <a:xfrm>
            <a:off x="3417483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3417483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3417483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3" name="bg object 10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19437" y="4654866"/>
            <a:ext cx="7274" cy="217856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3439654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3439654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3439654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7" name="bg object 10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41614" y="4654866"/>
            <a:ext cx="7269" cy="217856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3461831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3461831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3461831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1" name="bg object 1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63786" y="4654866"/>
            <a:ext cx="7269" cy="217856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3484003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3484003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3484003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5" name="bg object 1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85958" y="4654866"/>
            <a:ext cx="7274" cy="217856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3506175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3506175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3506175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9" name="bg object 1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08134" y="4654866"/>
            <a:ext cx="7269" cy="217856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3240099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3240099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3240099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3" name="bg object 1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42054" y="4654866"/>
            <a:ext cx="7269" cy="217856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3262271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3262271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3262271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7" name="bg object 1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64225" y="4654866"/>
            <a:ext cx="7269" cy="217856"/>
          </a:xfrm>
          <a:prstGeom prst="rect">
            <a:avLst/>
          </a:prstGeom>
        </p:spPr>
      </p:pic>
      <p:sp>
        <p:nvSpPr>
          <p:cNvPr id="128" name="bg object 128"/>
          <p:cNvSpPr/>
          <p:nvPr/>
        </p:nvSpPr>
        <p:spPr>
          <a:xfrm>
            <a:off x="3284442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3284442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3284442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1" name="bg object 1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86402" y="4654866"/>
            <a:ext cx="7269" cy="217856"/>
          </a:xfrm>
          <a:prstGeom prst="rect">
            <a:avLst/>
          </a:prstGeom>
        </p:spPr>
      </p:pic>
      <p:sp>
        <p:nvSpPr>
          <p:cNvPr id="132" name="bg object 132"/>
          <p:cNvSpPr/>
          <p:nvPr/>
        </p:nvSpPr>
        <p:spPr>
          <a:xfrm>
            <a:off x="3306619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78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78" y="0"/>
                </a:lnTo>
                <a:lnTo>
                  <a:pt x="11178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3306619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78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3306619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78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78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5" name="bg object 1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08574" y="4654866"/>
            <a:ext cx="7269" cy="217856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3173579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3173579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3173579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9" name="bg object 1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75539" y="4654866"/>
            <a:ext cx="7269" cy="217856"/>
          </a:xfrm>
          <a:prstGeom prst="rect">
            <a:avLst/>
          </a:prstGeom>
        </p:spPr>
      </p:pic>
      <p:sp>
        <p:nvSpPr>
          <p:cNvPr id="140" name="bg object 140"/>
          <p:cNvSpPr/>
          <p:nvPr/>
        </p:nvSpPr>
        <p:spPr>
          <a:xfrm>
            <a:off x="3195756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3195756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3195756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3" name="bg object 1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97710" y="4654866"/>
            <a:ext cx="7269" cy="217856"/>
          </a:xfrm>
          <a:prstGeom prst="rect">
            <a:avLst/>
          </a:prstGeom>
        </p:spPr>
      </p:pic>
      <p:sp>
        <p:nvSpPr>
          <p:cNvPr id="144" name="bg object 144"/>
          <p:cNvSpPr/>
          <p:nvPr/>
        </p:nvSpPr>
        <p:spPr>
          <a:xfrm>
            <a:off x="3217927" y="465287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3217927" y="465287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3217927" y="487272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7" name="bg object 1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19882" y="4654866"/>
            <a:ext cx="7269" cy="217856"/>
          </a:xfrm>
          <a:prstGeom prst="rect">
            <a:avLst/>
          </a:prstGeom>
        </p:spPr>
      </p:pic>
      <p:sp>
        <p:nvSpPr>
          <p:cNvPr id="148" name="bg object 148"/>
          <p:cNvSpPr/>
          <p:nvPr/>
        </p:nvSpPr>
        <p:spPr>
          <a:xfrm>
            <a:off x="346748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3448175" y="4878710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1" y="0"/>
                </a:lnTo>
                <a:lnTo>
                  <a:pt x="19308" y="322"/>
                </a:lnTo>
                <a:lnTo>
                  <a:pt x="19561" y="7771"/>
                </a:lnTo>
                <a:close/>
              </a:path>
              <a:path w="20320" h="8254">
                <a:moveTo>
                  <a:pt x="20164" y="7771"/>
                </a:moveTo>
                <a:lnTo>
                  <a:pt x="19852" y="7771"/>
                </a:lnTo>
                <a:lnTo>
                  <a:pt x="19842" y="322"/>
                </a:lnTo>
                <a:lnTo>
                  <a:pt x="20169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346748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3447346" y="487870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3447346" y="4878866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4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3448318" y="487983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339714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3377831" y="4878710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19567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7" y="0"/>
                </a:lnTo>
                <a:lnTo>
                  <a:pt x="19313" y="322"/>
                </a:lnTo>
                <a:lnTo>
                  <a:pt x="19567" y="7771"/>
                </a:lnTo>
                <a:close/>
              </a:path>
              <a:path w="20320" h="8254">
                <a:moveTo>
                  <a:pt x="20164" y="7771"/>
                </a:moveTo>
                <a:lnTo>
                  <a:pt x="19857" y="7771"/>
                </a:lnTo>
                <a:lnTo>
                  <a:pt x="19847" y="322"/>
                </a:lnTo>
                <a:lnTo>
                  <a:pt x="20174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339714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3377006" y="487870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3377006" y="4878866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4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3377973" y="487983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313304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38" y="7771"/>
                </a:moveTo>
                <a:lnTo>
                  <a:pt x="248" y="7771"/>
                </a:lnTo>
                <a:lnTo>
                  <a:pt x="0" y="322"/>
                </a:lnTo>
                <a:lnTo>
                  <a:pt x="533" y="0"/>
                </a:lnTo>
                <a:lnTo>
                  <a:pt x="538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3113731" y="4878710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7" y="0"/>
                </a:lnTo>
                <a:lnTo>
                  <a:pt x="19313" y="322"/>
                </a:lnTo>
                <a:lnTo>
                  <a:pt x="19561" y="7771"/>
                </a:lnTo>
                <a:close/>
              </a:path>
              <a:path w="20319" h="8254">
                <a:moveTo>
                  <a:pt x="20164" y="7771"/>
                </a:moveTo>
                <a:lnTo>
                  <a:pt x="19852" y="7771"/>
                </a:lnTo>
                <a:lnTo>
                  <a:pt x="19847" y="322"/>
                </a:lnTo>
                <a:lnTo>
                  <a:pt x="20174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313304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38" y="7771"/>
                </a:moveTo>
                <a:lnTo>
                  <a:pt x="248" y="7771"/>
                </a:lnTo>
                <a:lnTo>
                  <a:pt x="0" y="322"/>
                </a:lnTo>
                <a:lnTo>
                  <a:pt x="533" y="0"/>
                </a:lnTo>
                <a:lnTo>
                  <a:pt x="538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3112907" y="487870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5" h="635">
                <a:moveTo>
                  <a:pt x="20412" y="161"/>
                </a:moveTo>
                <a:lnTo>
                  <a:pt x="0" y="161"/>
                </a:lnTo>
                <a:lnTo>
                  <a:pt x="522" y="0"/>
                </a:lnTo>
                <a:lnTo>
                  <a:pt x="20671" y="5"/>
                </a:lnTo>
                <a:lnTo>
                  <a:pt x="20412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3112907" y="4878866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5" h="7620">
                <a:moveTo>
                  <a:pt x="20412" y="7616"/>
                </a:moveTo>
                <a:lnTo>
                  <a:pt x="0" y="7616"/>
                </a:lnTo>
                <a:lnTo>
                  <a:pt x="0" y="0"/>
                </a:lnTo>
                <a:lnTo>
                  <a:pt x="20412" y="0"/>
                </a:lnTo>
                <a:lnTo>
                  <a:pt x="20412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3113873" y="487983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320338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3184076" y="4878710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1" y="0"/>
                </a:lnTo>
                <a:lnTo>
                  <a:pt x="19308" y="322"/>
                </a:lnTo>
                <a:lnTo>
                  <a:pt x="19561" y="7771"/>
                </a:lnTo>
                <a:close/>
              </a:path>
              <a:path w="20319" h="8254">
                <a:moveTo>
                  <a:pt x="20158" y="7771"/>
                </a:moveTo>
                <a:lnTo>
                  <a:pt x="19852" y="7771"/>
                </a:lnTo>
                <a:lnTo>
                  <a:pt x="19842" y="322"/>
                </a:lnTo>
                <a:lnTo>
                  <a:pt x="20169" y="1037"/>
                </a:lnTo>
                <a:lnTo>
                  <a:pt x="20158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3203384" y="4878710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3183246" y="487870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5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3183246" y="4878866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5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3184213" y="487983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3048272" y="4640553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011" y="11018"/>
                </a:moveTo>
                <a:lnTo>
                  <a:pt x="0" y="11018"/>
                </a:lnTo>
                <a:lnTo>
                  <a:pt x="0" y="10534"/>
                </a:lnTo>
                <a:lnTo>
                  <a:pt x="15832" y="10534"/>
                </a:lnTo>
                <a:lnTo>
                  <a:pt x="15842" y="0"/>
                </a:lnTo>
                <a:lnTo>
                  <a:pt x="16011" y="0"/>
                </a:lnTo>
                <a:lnTo>
                  <a:pt x="16011" y="11018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3047744" y="463988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360" y="11206"/>
                </a:moveTo>
                <a:lnTo>
                  <a:pt x="528" y="11206"/>
                </a:lnTo>
                <a:lnTo>
                  <a:pt x="0" y="10980"/>
                </a:lnTo>
                <a:lnTo>
                  <a:pt x="501" y="10980"/>
                </a:lnTo>
                <a:lnTo>
                  <a:pt x="348" y="9567"/>
                </a:lnTo>
                <a:lnTo>
                  <a:pt x="16175" y="381"/>
                </a:lnTo>
                <a:lnTo>
                  <a:pt x="16175" y="0"/>
                </a:lnTo>
                <a:lnTo>
                  <a:pt x="16371" y="671"/>
                </a:lnTo>
                <a:lnTo>
                  <a:pt x="16360" y="1120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3047744" y="463988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0"/>
                </a:moveTo>
                <a:lnTo>
                  <a:pt x="0" y="10980"/>
                </a:lnTo>
                <a:lnTo>
                  <a:pt x="0" y="0"/>
                </a:lnTo>
                <a:lnTo>
                  <a:pt x="16175" y="0"/>
                </a:lnTo>
                <a:lnTo>
                  <a:pt x="16175" y="10980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3047744" y="4639881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0"/>
                </a:moveTo>
                <a:lnTo>
                  <a:pt x="0" y="10980"/>
                </a:lnTo>
                <a:lnTo>
                  <a:pt x="0" y="0"/>
                </a:lnTo>
                <a:lnTo>
                  <a:pt x="6487" y="0"/>
                </a:lnTo>
                <a:lnTo>
                  <a:pt x="4009" y="10980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3053148" y="464234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1204" y="6046"/>
                </a:lnTo>
                <a:lnTo>
                  <a:pt x="0" y="4826"/>
                </a:lnTo>
                <a:lnTo>
                  <a:pt x="0" y="1220"/>
                </a:lnTo>
                <a:lnTo>
                  <a:pt x="1204" y="0"/>
                </a:lnTo>
                <a:lnTo>
                  <a:pt x="2683" y="0"/>
                </a:lnTo>
                <a:lnTo>
                  <a:pt x="4162" y="0"/>
                </a:lnTo>
                <a:lnTo>
                  <a:pt x="5367" y="1220"/>
                </a:lnTo>
                <a:lnTo>
                  <a:pt x="5367" y="4826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3053016" y="464234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495" y="5988"/>
                </a:moveTo>
                <a:lnTo>
                  <a:pt x="1279" y="5988"/>
                </a:lnTo>
                <a:lnTo>
                  <a:pt x="0" y="4692"/>
                </a:lnTo>
                <a:lnTo>
                  <a:pt x="132" y="4692"/>
                </a:lnTo>
                <a:lnTo>
                  <a:pt x="132" y="1220"/>
                </a:lnTo>
                <a:lnTo>
                  <a:pt x="1336" y="0"/>
                </a:lnTo>
                <a:lnTo>
                  <a:pt x="4295" y="0"/>
                </a:lnTo>
                <a:lnTo>
                  <a:pt x="4693" y="403"/>
                </a:lnTo>
                <a:lnTo>
                  <a:pt x="1548" y="403"/>
                </a:lnTo>
                <a:lnTo>
                  <a:pt x="444" y="1521"/>
                </a:lnTo>
                <a:lnTo>
                  <a:pt x="444" y="4692"/>
                </a:lnTo>
                <a:lnTo>
                  <a:pt x="1495" y="5988"/>
                </a:lnTo>
                <a:close/>
              </a:path>
              <a:path w="5714" h="6350">
                <a:moveTo>
                  <a:pt x="5494" y="1521"/>
                </a:moveTo>
                <a:lnTo>
                  <a:pt x="5075" y="1220"/>
                </a:lnTo>
                <a:lnTo>
                  <a:pt x="4268" y="403"/>
                </a:lnTo>
                <a:lnTo>
                  <a:pt x="4693" y="403"/>
                </a:lnTo>
                <a:lnTo>
                  <a:pt x="5499" y="1220"/>
                </a:lnTo>
                <a:lnTo>
                  <a:pt x="5494" y="152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3063920" y="4876007"/>
            <a:ext cx="635" cy="10795"/>
          </a:xfrm>
          <a:custGeom>
            <a:avLst/>
            <a:gdLst/>
            <a:ahLst/>
            <a:cxnLst/>
            <a:rect l="l" t="t" r="r" b="b"/>
            <a:pathLst>
              <a:path w="635" h="10795">
                <a:moveTo>
                  <a:pt x="417" y="10475"/>
                </a:moveTo>
                <a:lnTo>
                  <a:pt x="0" y="10475"/>
                </a:lnTo>
                <a:lnTo>
                  <a:pt x="0" y="161"/>
                </a:lnTo>
                <a:lnTo>
                  <a:pt x="262" y="0"/>
                </a:lnTo>
                <a:lnTo>
                  <a:pt x="338" y="161"/>
                </a:lnTo>
                <a:lnTo>
                  <a:pt x="417" y="10475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3047744" y="4876007"/>
            <a:ext cx="16510" cy="635"/>
          </a:xfrm>
          <a:custGeom>
            <a:avLst/>
            <a:gdLst/>
            <a:ahLst/>
            <a:cxnLst/>
            <a:rect l="l" t="t" r="r" b="b"/>
            <a:pathLst>
              <a:path w="16510" h="635">
                <a:moveTo>
                  <a:pt x="16175" y="161"/>
                </a:moveTo>
                <a:lnTo>
                  <a:pt x="0" y="161"/>
                </a:lnTo>
                <a:lnTo>
                  <a:pt x="528" y="0"/>
                </a:lnTo>
                <a:lnTo>
                  <a:pt x="16429" y="5"/>
                </a:lnTo>
                <a:lnTo>
                  <a:pt x="16175" y="161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3063640" y="4876012"/>
            <a:ext cx="635" cy="11430"/>
          </a:xfrm>
          <a:custGeom>
            <a:avLst/>
            <a:gdLst/>
            <a:ahLst/>
            <a:cxnLst/>
            <a:rect l="l" t="t" r="r" b="b"/>
            <a:pathLst>
              <a:path w="635" h="11429">
                <a:moveTo>
                  <a:pt x="279" y="11136"/>
                </a:moveTo>
                <a:lnTo>
                  <a:pt x="279" y="10599"/>
                </a:lnTo>
                <a:lnTo>
                  <a:pt x="0" y="327"/>
                </a:lnTo>
                <a:lnTo>
                  <a:pt x="533" y="0"/>
                </a:lnTo>
                <a:lnTo>
                  <a:pt x="533" y="10470"/>
                </a:lnTo>
                <a:lnTo>
                  <a:pt x="279" y="1113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3047744" y="4876168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0"/>
                </a:moveTo>
                <a:lnTo>
                  <a:pt x="0" y="10980"/>
                </a:lnTo>
                <a:lnTo>
                  <a:pt x="0" y="0"/>
                </a:lnTo>
                <a:lnTo>
                  <a:pt x="16175" y="0"/>
                </a:lnTo>
                <a:lnTo>
                  <a:pt x="16175" y="10980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3047744" y="487616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0"/>
                </a:moveTo>
                <a:lnTo>
                  <a:pt x="0" y="10980"/>
                </a:lnTo>
                <a:lnTo>
                  <a:pt x="0" y="0"/>
                </a:lnTo>
                <a:lnTo>
                  <a:pt x="6487" y="0"/>
                </a:lnTo>
                <a:lnTo>
                  <a:pt x="4009" y="10980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3053148" y="487863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2683" y="6046"/>
                </a:lnTo>
                <a:lnTo>
                  <a:pt x="1204" y="6046"/>
                </a:lnTo>
                <a:lnTo>
                  <a:pt x="0" y="4826"/>
                </a:lnTo>
                <a:lnTo>
                  <a:pt x="0" y="1225"/>
                </a:lnTo>
                <a:lnTo>
                  <a:pt x="1204" y="0"/>
                </a:lnTo>
                <a:lnTo>
                  <a:pt x="4162" y="0"/>
                </a:lnTo>
                <a:lnTo>
                  <a:pt x="5367" y="1225"/>
                </a:lnTo>
                <a:lnTo>
                  <a:pt x="5367" y="4826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3053016" y="487863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495" y="5988"/>
                </a:moveTo>
                <a:lnTo>
                  <a:pt x="1279" y="5988"/>
                </a:lnTo>
                <a:lnTo>
                  <a:pt x="0" y="4692"/>
                </a:lnTo>
                <a:lnTo>
                  <a:pt x="132" y="4692"/>
                </a:lnTo>
                <a:lnTo>
                  <a:pt x="132" y="1225"/>
                </a:lnTo>
                <a:lnTo>
                  <a:pt x="1336" y="0"/>
                </a:lnTo>
                <a:lnTo>
                  <a:pt x="4295" y="0"/>
                </a:lnTo>
                <a:lnTo>
                  <a:pt x="4691" y="403"/>
                </a:lnTo>
                <a:lnTo>
                  <a:pt x="1548" y="403"/>
                </a:lnTo>
                <a:lnTo>
                  <a:pt x="444" y="1521"/>
                </a:lnTo>
                <a:lnTo>
                  <a:pt x="444" y="4692"/>
                </a:lnTo>
                <a:lnTo>
                  <a:pt x="1495" y="5988"/>
                </a:lnTo>
                <a:close/>
              </a:path>
              <a:path w="5714" h="6350">
                <a:moveTo>
                  <a:pt x="5494" y="1521"/>
                </a:moveTo>
                <a:lnTo>
                  <a:pt x="5080" y="1225"/>
                </a:lnTo>
                <a:lnTo>
                  <a:pt x="4268" y="403"/>
                </a:lnTo>
                <a:lnTo>
                  <a:pt x="4691" y="403"/>
                </a:lnTo>
                <a:lnTo>
                  <a:pt x="5499" y="1225"/>
                </a:lnTo>
                <a:lnTo>
                  <a:pt x="5494" y="152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3517152" y="46510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837" y="483"/>
                </a:moveTo>
                <a:lnTo>
                  <a:pt x="464" y="483"/>
                </a:lnTo>
                <a:lnTo>
                  <a:pt x="0" y="0"/>
                </a:lnTo>
                <a:lnTo>
                  <a:pt x="15837" y="0"/>
                </a:lnTo>
                <a:lnTo>
                  <a:pt x="15837" y="483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3517147" y="463988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5842" y="11206"/>
                </a:moveTo>
                <a:lnTo>
                  <a:pt x="5" y="11206"/>
                </a:lnTo>
                <a:lnTo>
                  <a:pt x="0" y="671"/>
                </a:lnTo>
                <a:lnTo>
                  <a:pt x="195" y="0"/>
                </a:lnTo>
                <a:lnTo>
                  <a:pt x="195" y="381"/>
                </a:lnTo>
                <a:lnTo>
                  <a:pt x="16022" y="9567"/>
                </a:lnTo>
                <a:lnTo>
                  <a:pt x="15869" y="10986"/>
                </a:lnTo>
                <a:lnTo>
                  <a:pt x="16371" y="10986"/>
                </a:lnTo>
                <a:lnTo>
                  <a:pt x="15842" y="1120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3517147" y="4639881"/>
            <a:ext cx="4445" cy="11430"/>
          </a:xfrm>
          <a:custGeom>
            <a:avLst/>
            <a:gdLst/>
            <a:ahLst/>
            <a:cxnLst/>
            <a:rect l="l" t="t" r="r" b="b"/>
            <a:pathLst>
              <a:path w="4445" h="11429">
                <a:moveTo>
                  <a:pt x="5" y="11206"/>
                </a:moveTo>
                <a:lnTo>
                  <a:pt x="0" y="671"/>
                </a:lnTo>
                <a:lnTo>
                  <a:pt x="195" y="0"/>
                </a:lnTo>
                <a:lnTo>
                  <a:pt x="195" y="381"/>
                </a:lnTo>
                <a:lnTo>
                  <a:pt x="3872" y="2515"/>
                </a:lnTo>
                <a:lnTo>
                  <a:pt x="195" y="10986"/>
                </a:lnTo>
                <a:lnTo>
                  <a:pt x="5" y="11206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3517342" y="463988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6"/>
                </a:moveTo>
                <a:lnTo>
                  <a:pt x="0" y="10986"/>
                </a:lnTo>
                <a:lnTo>
                  <a:pt x="0" y="0"/>
                </a:lnTo>
                <a:lnTo>
                  <a:pt x="16175" y="0"/>
                </a:lnTo>
                <a:lnTo>
                  <a:pt x="16175" y="1098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3517342" y="4639881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6"/>
                </a:moveTo>
                <a:lnTo>
                  <a:pt x="0" y="10986"/>
                </a:lnTo>
                <a:lnTo>
                  <a:pt x="0" y="0"/>
                </a:lnTo>
                <a:lnTo>
                  <a:pt x="6487" y="0"/>
                </a:lnTo>
                <a:lnTo>
                  <a:pt x="4009" y="10986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bg object 190"/>
          <p:cNvSpPr/>
          <p:nvPr/>
        </p:nvSpPr>
        <p:spPr>
          <a:xfrm>
            <a:off x="3522746" y="464234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52"/>
                </a:moveTo>
                <a:lnTo>
                  <a:pt x="1199" y="6052"/>
                </a:lnTo>
                <a:lnTo>
                  <a:pt x="0" y="4826"/>
                </a:lnTo>
                <a:lnTo>
                  <a:pt x="0" y="1225"/>
                </a:lnTo>
                <a:lnTo>
                  <a:pt x="1199" y="0"/>
                </a:lnTo>
                <a:lnTo>
                  <a:pt x="2683" y="0"/>
                </a:lnTo>
                <a:lnTo>
                  <a:pt x="4162" y="0"/>
                </a:lnTo>
                <a:lnTo>
                  <a:pt x="5367" y="1225"/>
                </a:lnTo>
                <a:lnTo>
                  <a:pt x="5367" y="4826"/>
                </a:lnTo>
                <a:lnTo>
                  <a:pt x="4162" y="6052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bg object 191"/>
          <p:cNvSpPr/>
          <p:nvPr/>
        </p:nvSpPr>
        <p:spPr>
          <a:xfrm>
            <a:off x="3522668" y="464234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5" y="1526"/>
                </a:moveTo>
                <a:lnTo>
                  <a:pt x="78" y="1225"/>
                </a:lnTo>
                <a:lnTo>
                  <a:pt x="1277" y="0"/>
                </a:lnTo>
                <a:lnTo>
                  <a:pt x="4241" y="0"/>
                </a:lnTo>
                <a:lnTo>
                  <a:pt x="4637" y="403"/>
                </a:lnTo>
                <a:lnTo>
                  <a:pt x="1304" y="403"/>
                </a:lnTo>
                <a:lnTo>
                  <a:pt x="205" y="1526"/>
                </a:lnTo>
                <a:close/>
              </a:path>
              <a:path w="5714" h="6350">
                <a:moveTo>
                  <a:pt x="4300" y="5991"/>
                </a:moveTo>
                <a:lnTo>
                  <a:pt x="3994" y="5991"/>
                </a:lnTo>
                <a:lnTo>
                  <a:pt x="5128" y="4768"/>
                </a:lnTo>
                <a:lnTo>
                  <a:pt x="5128" y="1526"/>
                </a:lnTo>
                <a:lnTo>
                  <a:pt x="4030" y="403"/>
                </a:lnTo>
                <a:lnTo>
                  <a:pt x="4637" y="403"/>
                </a:lnTo>
                <a:lnTo>
                  <a:pt x="5445" y="1225"/>
                </a:lnTo>
                <a:lnTo>
                  <a:pt x="5445" y="4768"/>
                </a:lnTo>
                <a:lnTo>
                  <a:pt x="4300" y="5991"/>
                </a:lnTo>
                <a:close/>
              </a:path>
              <a:path w="5714" h="6350">
                <a:moveTo>
                  <a:pt x="1249" y="5991"/>
                </a:moveTo>
                <a:lnTo>
                  <a:pt x="0" y="4768"/>
                </a:lnTo>
                <a:lnTo>
                  <a:pt x="143" y="4768"/>
                </a:lnTo>
                <a:lnTo>
                  <a:pt x="1249" y="599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bg object 192"/>
          <p:cNvSpPr/>
          <p:nvPr/>
        </p:nvSpPr>
        <p:spPr>
          <a:xfrm>
            <a:off x="3517089" y="4876007"/>
            <a:ext cx="16510" cy="635"/>
          </a:xfrm>
          <a:custGeom>
            <a:avLst/>
            <a:gdLst/>
            <a:ahLst/>
            <a:cxnLst/>
            <a:rect l="l" t="t" r="r" b="b"/>
            <a:pathLst>
              <a:path w="16510" h="635">
                <a:moveTo>
                  <a:pt x="16429" y="161"/>
                </a:moveTo>
                <a:lnTo>
                  <a:pt x="253" y="161"/>
                </a:lnTo>
                <a:lnTo>
                  <a:pt x="0" y="10"/>
                </a:lnTo>
                <a:lnTo>
                  <a:pt x="15901" y="0"/>
                </a:lnTo>
                <a:lnTo>
                  <a:pt x="16429" y="161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bg object 193"/>
          <p:cNvSpPr/>
          <p:nvPr/>
        </p:nvSpPr>
        <p:spPr>
          <a:xfrm>
            <a:off x="3517089" y="4876018"/>
            <a:ext cx="635" cy="11430"/>
          </a:xfrm>
          <a:custGeom>
            <a:avLst/>
            <a:gdLst/>
            <a:ahLst/>
            <a:cxnLst/>
            <a:rect l="l" t="t" r="r" b="b"/>
            <a:pathLst>
              <a:path w="635" h="11429">
                <a:moveTo>
                  <a:pt x="253" y="11136"/>
                </a:moveTo>
                <a:lnTo>
                  <a:pt x="0" y="10464"/>
                </a:lnTo>
                <a:lnTo>
                  <a:pt x="0" y="0"/>
                </a:lnTo>
                <a:lnTo>
                  <a:pt x="528" y="322"/>
                </a:lnTo>
                <a:lnTo>
                  <a:pt x="290" y="10615"/>
                </a:lnTo>
                <a:lnTo>
                  <a:pt x="253" y="11136"/>
                </a:lnTo>
                <a:close/>
              </a:path>
            </a:pathLst>
          </a:custGeom>
          <a:solidFill>
            <a:srgbClr val="289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bg object 194"/>
          <p:cNvSpPr/>
          <p:nvPr/>
        </p:nvSpPr>
        <p:spPr>
          <a:xfrm>
            <a:off x="3517342" y="4876168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6"/>
                </a:moveTo>
                <a:lnTo>
                  <a:pt x="0" y="10986"/>
                </a:lnTo>
                <a:lnTo>
                  <a:pt x="0" y="0"/>
                </a:lnTo>
                <a:lnTo>
                  <a:pt x="16175" y="0"/>
                </a:lnTo>
                <a:lnTo>
                  <a:pt x="16175" y="1098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bg object 195"/>
          <p:cNvSpPr/>
          <p:nvPr/>
        </p:nvSpPr>
        <p:spPr>
          <a:xfrm>
            <a:off x="3517353" y="487616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6"/>
                </a:moveTo>
                <a:lnTo>
                  <a:pt x="0" y="10986"/>
                </a:lnTo>
                <a:lnTo>
                  <a:pt x="0" y="0"/>
                </a:lnTo>
                <a:lnTo>
                  <a:pt x="6487" y="0"/>
                </a:lnTo>
                <a:lnTo>
                  <a:pt x="4009" y="10986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bg object 196"/>
          <p:cNvSpPr/>
          <p:nvPr/>
        </p:nvSpPr>
        <p:spPr>
          <a:xfrm>
            <a:off x="3522746" y="487864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2683" y="6046"/>
                </a:lnTo>
                <a:lnTo>
                  <a:pt x="1199" y="6046"/>
                </a:lnTo>
                <a:lnTo>
                  <a:pt x="0" y="4821"/>
                </a:lnTo>
                <a:lnTo>
                  <a:pt x="0" y="1220"/>
                </a:lnTo>
                <a:lnTo>
                  <a:pt x="1199" y="0"/>
                </a:lnTo>
                <a:lnTo>
                  <a:pt x="4162" y="0"/>
                </a:lnTo>
                <a:lnTo>
                  <a:pt x="5367" y="1220"/>
                </a:lnTo>
                <a:lnTo>
                  <a:pt x="5367" y="4821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bg object 197"/>
          <p:cNvSpPr/>
          <p:nvPr/>
        </p:nvSpPr>
        <p:spPr>
          <a:xfrm>
            <a:off x="3522668" y="487864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5" y="1515"/>
                </a:moveTo>
                <a:lnTo>
                  <a:pt x="78" y="1220"/>
                </a:lnTo>
                <a:lnTo>
                  <a:pt x="1277" y="0"/>
                </a:lnTo>
                <a:lnTo>
                  <a:pt x="4241" y="0"/>
                </a:lnTo>
                <a:lnTo>
                  <a:pt x="4634" y="397"/>
                </a:lnTo>
                <a:lnTo>
                  <a:pt x="1304" y="397"/>
                </a:lnTo>
                <a:lnTo>
                  <a:pt x="205" y="1515"/>
                </a:lnTo>
                <a:close/>
              </a:path>
              <a:path w="5714" h="6350">
                <a:moveTo>
                  <a:pt x="4300" y="5986"/>
                </a:moveTo>
                <a:lnTo>
                  <a:pt x="3994" y="5986"/>
                </a:lnTo>
                <a:lnTo>
                  <a:pt x="5128" y="4763"/>
                </a:lnTo>
                <a:lnTo>
                  <a:pt x="5128" y="1515"/>
                </a:lnTo>
                <a:lnTo>
                  <a:pt x="4030" y="397"/>
                </a:lnTo>
                <a:lnTo>
                  <a:pt x="4634" y="397"/>
                </a:lnTo>
                <a:lnTo>
                  <a:pt x="5445" y="1220"/>
                </a:lnTo>
                <a:lnTo>
                  <a:pt x="5445" y="4763"/>
                </a:lnTo>
                <a:lnTo>
                  <a:pt x="4300" y="5986"/>
                </a:lnTo>
                <a:close/>
              </a:path>
              <a:path w="5714" h="6350">
                <a:moveTo>
                  <a:pt x="1249" y="5986"/>
                </a:moveTo>
                <a:lnTo>
                  <a:pt x="0" y="4763"/>
                </a:lnTo>
                <a:lnTo>
                  <a:pt x="143" y="4763"/>
                </a:lnTo>
                <a:lnTo>
                  <a:pt x="1249" y="5986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bg object 198"/>
          <p:cNvSpPr/>
          <p:nvPr/>
        </p:nvSpPr>
        <p:spPr>
          <a:xfrm>
            <a:off x="3068167" y="4640548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15911" y="4294"/>
                </a:moveTo>
                <a:lnTo>
                  <a:pt x="0" y="4294"/>
                </a:lnTo>
                <a:lnTo>
                  <a:pt x="0" y="0"/>
                </a:lnTo>
                <a:lnTo>
                  <a:pt x="15911" y="0"/>
                </a:lnTo>
                <a:lnTo>
                  <a:pt x="15911" y="4294"/>
                </a:lnTo>
                <a:close/>
              </a:path>
            </a:pathLst>
          </a:custGeom>
          <a:solidFill>
            <a:srgbClr val="EFE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bg object 199"/>
          <p:cNvSpPr/>
          <p:nvPr/>
        </p:nvSpPr>
        <p:spPr>
          <a:xfrm>
            <a:off x="3068167" y="4640553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2438" y="0"/>
                </a:moveTo>
                <a:lnTo>
                  <a:pt x="0" y="0"/>
                </a:lnTo>
                <a:lnTo>
                  <a:pt x="0" y="3467"/>
                </a:lnTo>
                <a:lnTo>
                  <a:pt x="2438" y="0"/>
                </a:lnTo>
                <a:close/>
              </a:path>
              <a:path w="16510" h="4445">
                <a:moveTo>
                  <a:pt x="8166" y="0"/>
                </a:moveTo>
                <a:lnTo>
                  <a:pt x="5422" y="0"/>
                </a:lnTo>
                <a:lnTo>
                  <a:pt x="2387" y="4292"/>
                </a:lnTo>
                <a:lnTo>
                  <a:pt x="5143" y="4292"/>
                </a:lnTo>
                <a:lnTo>
                  <a:pt x="8166" y="0"/>
                </a:lnTo>
                <a:close/>
              </a:path>
              <a:path w="16510" h="4445">
                <a:moveTo>
                  <a:pt x="13893" y="0"/>
                </a:moveTo>
                <a:lnTo>
                  <a:pt x="11150" y="0"/>
                </a:lnTo>
                <a:lnTo>
                  <a:pt x="8128" y="4292"/>
                </a:lnTo>
                <a:lnTo>
                  <a:pt x="10858" y="4292"/>
                </a:lnTo>
                <a:lnTo>
                  <a:pt x="13893" y="0"/>
                </a:lnTo>
                <a:close/>
              </a:path>
              <a:path w="16510" h="4445">
                <a:moveTo>
                  <a:pt x="15900" y="1397"/>
                </a:moveTo>
                <a:lnTo>
                  <a:pt x="13855" y="4292"/>
                </a:lnTo>
                <a:lnTo>
                  <a:pt x="15900" y="4292"/>
                </a:lnTo>
                <a:lnTo>
                  <a:pt x="15900" y="1397"/>
                </a:lnTo>
                <a:close/>
              </a:path>
            </a:pathLst>
          </a:custGeom>
          <a:solidFill>
            <a:srgbClr val="212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bg object 200"/>
          <p:cNvSpPr/>
          <p:nvPr/>
        </p:nvSpPr>
        <p:spPr>
          <a:xfrm>
            <a:off x="3496613" y="4640548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15911" y="4294"/>
                </a:moveTo>
                <a:lnTo>
                  <a:pt x="0" y="4294"/>
                </a:lnTo>
                <a:lnTo>
                  <a:pt x="0" y="0"/>
                </a:lnTo>
                <a:lnTo>
                  <a:pt x="15911" y="0"/>
                </a:lnTo>
                <a:lnTo>
                  <a:pt x="15911" y="4294"/>
                </a:lnTo>
                <a:close/>
              </a:path>
            </a:pathLst>
          </a:custGeom>
          <a:solidFill>
            <a:srgbClr val="EFE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bg object 201"/>
          <p:cNvSpPr/>
          <p:nvPr/>
        </p:nvSpPr>
        <p:spPr>
          <a:xfrm>
            <a:off x="3496602" y="4640553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2451" y="0"/>
                </a:moveTo>
                <a:lnTo>
                  <a:pt x="0" y="0"/>
                </a:lnTo>
                <a:lnTo>
                  <a:pt x="0" y="3467"/>
                </a:lnTo>
                <a:lnTo>
                  <a:pt x="2451" y="0"/>
                </a:lnTo>
                <a:close/>
              </a:path>
              <a:path w="16510" h="4445">
                <a:moveTo>
                  <a:pt x="8178" y="0"/>
                </a:moveTo>
                <a:lnTo>
                  <a:pt x="5435" y="0"/>
                </a:lnTo>
                <a:lnTo>
                  <a:pt x="2400" y="4292"/>
                </a:lnTo>
                <a:lnTo>
                  <a:pt x="5156" y="4292"/>
                </a:lnTo>
                <a:lnTo>
                  <a:pt x="8178" y="0"/>
                </a:lnTo>
                <a:close/>
              </a:path>
              <a:path w="16510" h="4445">
                <a:moveTo>
                  <a:pt x="13906" y="0"/>
                </a:moveTo>
                <a:lnTo>
                  <a:pt x="11163" y="0"/>
                </a:lnTo>
                <a:lnTo>
                  <a:pt x="8140" y="4292"/>
                </a:lnTo>
                <a:lnTo>
                  <a:pt x="10871" y="4292"/>
                </a:lnTo>
                <a:lnTo>
                  <a:pt x="13906" y="0"/>
                </a:lnTo>
                <a:close/>
              </a:path>
              <a:path w="16510" h="4445">
                <a:moveTo>
                  <a:pt x="15913" y="1397"/>
                </a:moveTo>
                <a:lnTo>
                  <a:pt x="13868" y="4292"/>
                </a:lnTo>
                <a:lnTo>
                  <a:pt x="15913" y="4292"/>
                </a:lnTo>
                <a:lnTo>
                  <a:pt x="15913" y="1397"/>
                </a:lnTo>
                <a:close/>
              </a:path>
            </a:pathLst>
          </a:custGeom>
          <a:solidFill>
            <a:srgbClr val="212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bg object 202"/>
          <p:cNvSpPr/>
          <p:nvPr/>
        </p:nvSpPr>
        <p:spPr>
          <a:xfrm>
            <a:off x="3058526" y="4651878"/>
            <a:ext cx="464820" cy="1270"/>
          </a:xfrm>
          <a:custGeom>
            <a:avLst/>
            <a:gdLst/>
            <a:ahLst/>
            <a:cxnLst/>
            <a:rect l="l" t="t" r="r" b="b"/>
            <a:pathLst>
              <a:path w="464820" h="1270">
                <a:moveTo>
                  <a:pt x="464373" y="994"/>
                </a:moveTo>
                <a:lnTo>
                  <a:pt x="1088" y="994"/>
                </a:lnTo>
                <a:lnTo>
                  <a:pt x="0" y="0"/>
                </a:lnTo>
                <a:lnTo>
                  <a:pt x="464373" y="0"/>
                </a:lnTo>
                <a:lnTo>
                  <a:pt x="464373" y="99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bg object 203"/>
          <p:cNvSpPr/>
          <p:nvPr/>
        </p:nvSpPr>
        <p:spPr>
          <a:xfrm>
            <a:off x="3058526" y="4874717"/>
            <a:ext cx="464820" cy="1270"/>
          </a:xfrm>
          <a:custGeom>
            <a:avLst/>
            <a:gdLst/>
            <a:ahLst/>
            <a:cxnLst/>
            <a:rect l="l" t="t" r="r" b="b"/>
            <a:pathLst>
              <a:path w="464820" h="1270">
                <a:moveTo>
                  <a:pt x="464373" y="994"/>
                </a:moveTo>
                <a:lnTo>
                  <a:pt x="0" y="994"/>
                </a:lnTo>
                <a:lnTo>
                  <a:pt x="0" y="0"/>
                </a:lnTo>
                <a:lnTo>
                  <a:pt x="463285" y="0"/>
                </a:lnTo>
                <a:lnTo>
                  <a:pt x="464373" y="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bg object 204"/>
          <p:cNvSpPr/>
          <p:nvPr/>
        </p:nvSpPr>
        <p:spPr>
          <a:xfrm>
            <a:off x="3058515" y="4651882"/>
            <a:ext cx="464820" cy="224154"/>
          </a:xfrm>
          <a:custGeom>
            <a:avLst/>
            <a:gdLst/>
            <a:ahLst/>
            <a:cxnLst/>
            <a:rect l="l" t="t" r="r" b="b"/>
            <a:pathLst>
              <a:path w="464820" h="224154">
                <a:moveTo>
                  <a:pt x="1092" y="990"/>
                </a:moveTo>
                <a:lnTo>
                  <a:pt x="0" y="0"/>
                </a:lnTo>
                <a:lnTo>
                  <a:pt x="0" y="223837"/>
                </a:lnTo>
                <a:lnTo>
                  <a:pt x="1092" y="222846"/>
                </a:lnTo>
                <a:lnTo>
                  <a:pt x="1092" y="990"/>
                </a:lnTo>
                <a:close/>
              </a:path>
              <a:path w="464820" h="224154">
                <a:moveTo>
                  <a:pt x="464375" y="0"/>
                </a:moveTo>
                <a:lnTo>
                  <a:pt x="463296" y="990"/>
                </a:lnTo>
                <a:lnTo>
                  <a:pt x="463296" y="222846"/>
                </a:lnTo>
                <a:lnTo>
                  <a:pt x="464375" y="223837"/>
                </a:lnTo>
                <a:lnTo>
                  <a:pt x="464375" y="0"/>
                </a:lnTo>
                <a:close/>
              </a:path>
            </a:pathLst>
          </a:custGeom>
          <a:solidFill>
            <a:srgbClr val="006D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bg object 205"/>
          <p:cNvSpPr/>
          <p:nvPr/>
        </p:nvSpPr>
        <p:spPr>
          <a:xfrm>
            <a:off x="3048272" y="4316163"/>
            <a:ext cx="485140" cy="246379"/>
          </a:xfrm>
          <a:custGeom>
            <a:avLst/>
            <a:gdLst/>
            <a:ahLst/>
            <a:cxnLst/>
            <a:rect l="l" t="t" r="r" b="b"/>
            <a:pathLst>
              <a:path w="485139" h="246379">
                <a:moveTo>
                  <a:pt x="484717" y="245929"/>
                </a:moveTo>
                <a:lnTo>
                  <a:pt x="0" y="245929"/>
                </a:lnTo>
                <a:lnTo>
                  <a:pt x="0" y="0"/>
                </a:lnTo>
                <a:lnTo>
                  <a:pt x="484717" y="0"/>
                </a:lnTo>
                <a:lnTo>
                  <a:pt x="484717" y="245929"/>
                </a:lnTo>
                <a:close/>
              </a:path>
            </a:pathLst>
          </a:custGeom>
          <a:solidFill>
            <a:srgbClr val="006F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bg object 206"/>
          <p:cNvSpPr/>
          <p:nvPr/>
        </p:nvSpPr>
        <p:spPr>
          <a:xfrm>
            <a:off x="3062715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bg object 207"/>
          <p:cNvSpPr/>
          <p:nvPr/>
        </p:nvSpPr>
        <p:spPr>
          <a:xfrm>
            <a:off x="3062715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bg object 208"/>
          <p:cNvSpPr/>
          <p:nvPr/>
        </p:nvSpPr>
        <p:spPr>
          <a:xfrm>
            <a:off x="3062715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" name="bg object 20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64670" y="4330476"/>
            <a:ext cx="7269" cy="217856"/>
          </a:xfrm>
          <a:prstGeom prst="rect">
            <a:avLst/>
          </a:prstGeom>
        </p:spPr>
      </p:pic>
      <p:sp>
        <p:nvSpPr>
          <p:cNvPr id="210" name="bg object 210"/>
          <p:cNvSpPr/>
          <p:nvPr/>
        </p:nvSpPr>
        <p:spPr>
          <a:xfrm>
            <a:off x="3084887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bg object 211"/>
          <p:cNvSpPr/>
          <p:nvPr/>
        </p:nvSpPr>
        <p:spPr>
          <a:xfrm>
            <a:off x="3084887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bg object 212"/>
          <p:cNvSpPr/>
          <p:nvPr/>
        </p:nvSpPr>
        <p:spPr>
          <a:xfrm>
            <a:off x="3084887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3" name="bg object 2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86842" y="4330476"/>
            <a:ext cx="7274" cy="217856"/>
          </a:xfrm>
          <a:prstGeom prst="rect">
            <a:avLst/>
          </a:prstGeom>
        </p:spPr>
      </p:pic>
      <p:sp>
        <p:nvSpPr>
          <p:cNvPr id="214" name="bg object 214"/>
          <p:cNvSpPr/>
          <p:nvPr/>
        </p:nvSpPr>
        <p:spPr>
          <a:xfrm>
            <a:off x="3107059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bg object 215"/>
          <p:cNvSpPr/>
          <p:nvPr/>
        </p:nvSpPr>
        <p:spPr>
          <a:xfrm>
            <a:off x="3107059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bg object 216"/>
          <p:cNvSpPr/>
          <p:nvPr/>
        </p:nvSpPr>
        <p:spPr>
          <a:xfrm>
            <a:off x="3107059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7" name="bg object 2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9019" y="4330476"/>
            <a:ext cx="7269" cy="217856"/>
          </a:xfrm>
          <a:prstGeom prst="rect">
            <a:avLst/>
          </a:prstGeom>
        </p:spPr>
      </p:pic>
      <p:sp>
        <p:nvSpPr>
          <p:cNvPr id="218" name="bg object 218"/>
          <p:cNvSpPr/>
          <p:nvPr/>
        </p:nvSpPr>
        <p:spPr>
          <a:xfrm>
            <a:off x="3129236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bg object 219"/>
          <p:cNvSpPr/>
          <p:nvPr/>
        </p:nvSpPr>
        <p:spPr>
          <a:xfrm>
            <a:off x="3129236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bg object 220"/>
          <p:cNvSpPr/>
          <p:nvPr/>
        </p:nvSpPr>
        <p:spPr>
          <a:xfrm>
            <a:off x="3129236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1" name="bg object 2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31190" y="4330476"/>
            <a:ext cx="7269" cy="217856"/>
          </a:xfrm>
          <a:prstGeom prst="rect">
            <a:avLst/>
          </a:prstGeom>
        </p:spPr>
      </p:pic>
      <p:sp>
        <p:nvSpPr>
          <p:cNvPr id="222" name="bg object 222"/>
          <p:cNvSpPr/>
          <p:nvPr/>
        </p:nvSpPr>
        <p:spPr>
          <a:xfrm>
            <a:off x="3151407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bg object 223"/>
          <p:cNvSpPr/>
          <p:nvPr/>
        </p:nvSpPr>
        <p:spPr>
          <a:xfrm>
            <a:off x="3151407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bg object 224"/>
          <p:cNvSpPr/>
          <p:nvPr/>
        </p:nvSpPr>
        <p:spPr>
          <a:xfrm>
            <a:off x="3151407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5" name="bg object 2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53362" y="4330476"/>
            <a:ext cx="7269" cy="217856"/>
          </a:xfrm>
          <a:prstGeom prst="rect">
            <a:avLst/>
          </a:prstGeom>
        </p:spPr>
      </p:pic>
      <p:sp>
        <p:nvSpPr>
          <p:cNvPr id="226" name="bg object 226"/>
          <p:cNvSpPr/>
          <p:nvPr/>
        </p:nvSpPr>
        <p:spPr>
          <a:xfrm>
            <a:off x="3328791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bg object 227"/>
          <p:cNvSpPr/>
          <p:nvPr/>
        </p:nvSpPr>
        <p:spPr>
          <a:xfrm>
            <a:off x="3328791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bg object 228"/>
          <p:cNvSpPr/>
          <p:nvPr/>
        </p:nvSpPr>
        <p:spPr>
          <a:xfrm>
            <a:off x="3328791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9" name="bg object 2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30746" y="4330476"/>
            <a:ext cx="7269" cy="217856"/>
          </a:xfrm>
          <a:prstGeom prst="rect">
            <a:avLst/>
          </a:prstGeom>
        </p:spPr>
      </p:pic>
      <p:sp>
        <p:nvSpPr>
          <p:cNvPr id="230" name="bg object 230"/>
          <p:cNvSpPr/>
          <p:nvPr/>
        </p:nvSpPr>
        <p:spPr>
          <a:xfrm>
            <a:off x="3350963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bg object 231"/>
          <p:cNvSpPr/>
          <p:nvPr/>
        </p:nvSpPr>
        <p:spPr>
          <a:xfrm>
            <a:off x="3350963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bg object 232"/>
          <p:cNvSpPr/>
          <p:nvPr/>
        </p:nvSpPr>
        <p:spPr>
          <a:xfrm>
            <a:off x="3350963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3" name="bg object 2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52922" y="4330476"/>
            <a:ext cx="7269" cy="217856"/>
          </a:xfrm>
          <a:prstGeom prst="rect">
            <a:avLst/>
          </a:prstGeom>
        </p:spPr>
      </p:pic>
      <p:sp>
        <p:nvSpPr>
          <p:cNvPr id="234" name="bg object 234"/>
          <p:cNvSpPr/>
          <p:nvPr/>
        </p:nvSpPr>
        <p:spPr>
          <a:xfrm>
            <a:off x="3373134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bg object 235"/>
          <p:cNvSpPr/>
          <p:nvPr/>
        </p:nvSpPr>
        <p:spPr>
          <a:xfrm>
            <a:off x="3373134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bg object 236"/>
          <p:cNvSpPr/>
          <p:nvPr/>
        </p:nvSpPr>
        <p:spPr>
          <a:xfrm>
            <a:off x="3373134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7" name="bg object 2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75094" y="4330476"/>
            <a:ext cx="7269" cy="217856"/>
          </a:xfrm>
          <a:prstGeom prst="rect">
            <a:avLst/>
          </a:prstGeom>
        </p:spPr>
      </p:pic>
      <p:sp>
        <p:nvSpPr>
          <p:cNvPr id="238" name="bg object 238"/>
          <p:cNvSpPr/>
          <p:nvPr/>
        </p:nvSpPr>
        <p:spPr>
          <a:xfrm>
            <a:off x="3395311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bg object 239"/>
          <p:cNvSpPr/>
          <p:nvPr/>
        </p:nvSpPr>
        <p:spPr>
          <a:xfrm>
            <a:off x="3395311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bg object 240"/>
          <p:cNvSpPr/>
          <p:nvPr/>
        </p:nvSpPr>
        <p:spPr>
          <a:xfrm>
            <a:off x="3395311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1" name="bg object 2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97266" y="4330476"/>
            <a:ext cx="7269" cy="217856"/>
          </a:xfrm>
          <a:prstGeom prst="rect">
            <a:avLst/>
          </a:prstGeom>
        </p:spPr>
      </p:pic>
      <p:sp>
        <p:nvSpPr>
          <p:cNvPr id="242" name="bg object 242"/>
          <p:cNvSpPr/>
          <p:nvPr/>
        </p:nvSpPr>
        <p:spPr>
          <a:xfrm>
            <a:off x="3417483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bg object 243"/>
          <p:cNvSpPr/>
          <p:nvPr/>
        </p:nvSpPr>
        <p:spPr>
          <a:xfrm>
            <a:off x="3417483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bg object 244"/>
          <p:cNvSpPr/>
          <p:nvPr/>
        </p:nvSpPr>
        <p:spPr>
          <a:xfrm>
            <a:off x="3417483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5" name="bg object 2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19437" y="4330476"/>
            <a:ext cx="7274" cy="217856"/>
          </a:xfrm>
          <a:prstGeom prst="rect">
            <a:avLst/>
          </a:prstGeom>
        </p:spPr>
      </p:pic>
      <p:sp>
        <p:nvSpPr>
          <p:cNvPr id="246" name="bg object 246"/>
          <p:cNvSpPr/>
          <p:nvPr/>
        </p:nvSpPr>
        <p:spPr>
          <a:xfrm>
            <a:off x="3439654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bg object 247"/>
          <p:cNvSpPr/>
          <p:nvPr/>
        </p:nvSpPr>
        <p:spPr>
          <a:xfrm>
            <a:off x="3439654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bg object 248"/>
          <p:cNvSpPr/>
          <p:nvPr/>
        </p:nvSpPr>
        <p:spPr>
          <a:xfrm>
            <a:off x="3439654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9" name="bg object 2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41614" y="4330476"/>
            <a:ext cx="7269" cy="217856"/>
          </a:xfrm>
          <a:prstGeom prst="rect">
            <a:avLst/>
          </a:prstGeom>
        </p:spPr>
      </p:pic>
      <p:sp>
        <p:nvSpPr>
          <p:cNvPr id="250" name="bg object 250"/>
          <p:cNvSpPr/>
          <p:nvPr/>
        </p:nvSpPr>
        <p:spPr>
          <a:xfrm>
            <a:off x="3461831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bg object 251"/>
          <p:cNvSpPr/>
          <p:nvPr/>
        </p:nvSpPr>
        <p:spPr>
          <a:xfrm>
            <a:off x="3461831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bg object 252"/>
          <p:cNvSpPr/>
          <p:nvPr/>
        </p:nvSpPr>
        <p:spPr>
          <a:xfrm>
            <a:off x="3461831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3" name="bg object 2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63786" y="4330476"/>
            <a:ext cx="7269" cy="217856"/>
          </a:xfrm>
          <a:prstGeom prst="rect">
            <a:avLst/>
          </a:prstGeom>
        </p:spPr>
      </p:pic>
      <p:sp>
        <p:nvSpPr>
          <p:cNvPr id="254" name="bg object 254"/>
          <p:cNvSpPr/>
          <p:nvPr/>
        </p:nvSpPr>
        <p:spPr>
          <a:xfrm>
            <a:off x="3484003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bg object 255"/>
          <p:cNvSpPr/>
          <p:nvPr/>
        </p:nvSpPr>
        <p:spPr>
          <a:xfrm>
            <a:off x="3484003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bg object 256"/>
          <p:cNvSpPr/>
          <p:nvPr/>
        </p:nvSpPr>
        <p:spPr>
          <a:xfrm>
            <a:off x="3484003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7" name="bg object 2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85958" y="4330476"/>
            <a:ext cx="7274" cy="217856"/>
          </a:xfrm>
          <a:prstGeom prst="rect">
            <a:avLst/>
          </a:prstGeom>
        </p:spPr>
      </p:pic>
      <p:sp>
        <p:nvSpPr>
          <p:cNvPr id="258" name="bg object 258"/>
          <p:cNvSpPr/>
          <p:nvPr/>
        </p:nvSpPr>
        <p:spPr>
          <a:xfrm>
            <a:off x="3506175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bg object 259"/>
          <p:cNvSpPr/>
          <p:nvPr/>
        </p:nvSpPr>
        <p:spPr>
          <a:xfrm>
            <a:off x="3506175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bg object 260"/>
          <p:cNvSpPr/>
          <p:nvPr/>
        </p:nvSpPr>
        <p:spPr>
          <a:xfrm>
            <a:off x="3506175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1" name="bg object 26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08134" y="4330476"/>
            <a:ext cx="7269" cy="217856"/>
          </a:xfrm>
          <a:prstGeom prst="rect">
            <a:avLst/>
          </a:prstGeom>
        </p:spPr>
      </p:pic>
      <p:sp>
        <p:nvSpPr>
          <p:cNvPr id="262" name="bg object 262"/>
          <p:cNvSpPr/>
          <p:nvPr/>
        </p:nvSpPr>
        <p:spPr>
          <a:xfrm>
            <a:off x="3240099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bg object 263"/>
          <p:cNvSpPr/>
          <p:nvPr/>
        </p:nvSpPr>
        <p:spPr>
          <a:xfrm>
            <a:off x="3240099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bg object 264"/>
          <p:cNvSpPr/>
          <p:nvPr/>
        </p:nvSpPr>
        <p:spPr>
          <a:xfrm>
            <a:off x="3240099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5" name="bg object 26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42054" y="4330476"/>
            <a:ext cx="7269" cy="217856"/>
          </a:xfrm>
          <a:prstGeom prst="rect">
            <a:avLst/>
          </a:prstGeom>
        </p:spPr>
      </p:pic>
      <p:sp>
        <p:nvSpPr>
          <p:cNvPr id="266" name="bg object 266"/>
          <p:cNvSpPr/>
          <p:nvPr/>
        </p:nvSpPr>
        <p:spPr>
          <a:xfrm>
            <a:off x="3262271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bg object 267"/>
          <p:cNvSpPr/>
          <p:nvPr/>
        </p:nvSpPr>
        <p:spPr>
          <a:xfrm>
            <a:off x="3262271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bg object 268"/>
          <p:cNvSpPr/>
          <p:nvPr/>
        </p:nvSpPr>
        <p:spPr>
          <a:xfrm>
            <a:off x="3262271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9" name="bg object 26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4225" y="4330476"/>
            <a:ext cx="7269" cy="217856"/>
          </a:xfrm>
          <a:prstGeom prst="rect">
            <a:avLst/>
          </a:prstGeom>
        </p:spPr>
      </p:pic>
      <p:sp>
        <p:nvSpPr>
          <p:cNvPr id="270" name="bg object 270"/>
          <p:cNvSpPr/>
          <p:nvPr/>
        </p:nvSpPr>
        <p:spPr>
          <a:xfrm>
            <a:off x="3284442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bg object 271"/>
          <p:cNvSpPr/>
          <p:nvPr/>
        </p:nvSpPr>
        <p:spPr>
          <a:xfrm>
            <a:off x="3284442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bg object 272"/>
          <p:cNvSpPr/>
          <p:nvPr/>
        </p:nvSpPr>
        <p:spPr>
          <a:xfrm>
            <a:off x="3284442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3" name="bg object 2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86402" y="4330476"/>
            <a:ext cx="7269" cy="217856"/>
          </a:xfrm>
          <a:prstGeom prst="rect">
            <a:avLst/>
          </a:prstGeom>
        </p:spPr>
      </p:pic>
      <p:sp>
        <p:nvSpPr>
          <p:cNvPr id="274" name="bg object 274"/>
          <p:cNvSpPr/>
          <p:nvPr/>
        </p:nvSpPr>
        <p:spPr>
          <a:xfrm>
            <a:off x="3306619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78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78" y="0"/>
                </a:lnTo>
                <a:lnTo>
                  <a:pt x="11178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bg object 275"/>
          <p:cNvSpPr/>
          <p:nvPr/>
        </p:nvSpPr>
        <p:spPr>
          <a:xfrm>
            <a:off x="3306619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78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bg object 276"/>
          <p:cNvSpPr/>
          <p:nvPr/>
        </p:nvSpPr>
        <p:spPr>
          <a:xfrm>
            <a:off x="3306619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78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78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7" name="bg object 27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08574" y="4330476"/>
            <a:ext cx="7269" cy="217856"/>
          </a:xfrm>
          <a:prstGeom prst="rect">
            <a:avLst/>
          </a:prstGeom>
        </p:spPr>
      </p:pic>
      <p:sp>
        <p:nvSpPr>
          <p:cNvPr id="278" name="bg object 278"/>
          <p:cNvSpPr/>
          <p:nvPr/>
        </p:nvSpPr>
        <p:spPr>
          <a:xfrm>
            <a:off x="3173579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bg object 279"/>
          <p:cNvSpPr/>
          <p:nvPr/>
        </p:nvSpPr>
        <p:spPr>
          <a:xfrm>
            <a:off x="3173579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bg object 280"/>
          <p:cNvSpPr/>
          <p:nvPr/>
        </p:nvSpPr>
        <p:spPr>
          <a:xfrm>
            <a:off x="3173579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1" name="bg object 28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75539" y="4330476"/>
            <a:ext cx="7269" cy="217856"/>
          </a:xfrm>
          <a:prstGeom prst="rect">
            <a:avLst/>
          </a:prstGeom>
        </p:spPr>
      </p:pic>
      <p:sp>
        <p:nvSpPr>
          <p:cNvPr id="282" name="bg object 282"/>
          <p:cNvSpPr/>
          <p:nvPr/>
        </p:nvSpPr>
        <p:spPr>
          <a:xfrm>
            <a:off x="3195756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bg object 283"/>
          <p:cNvSpPr/>
          <p:nvPr/>
        </p:nvSpPr>
        <p:spPr>
          <a:xfrm>
            <a:off x="3195756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bg object 284"/>
          <p:cNvSpPr/>
          <p:nvPr/>
        </p:nvSpPr>
        <p:spPr>
          <a:xfrm>
            <a:off x="3195756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5" name="bg object 28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97710" y="4330476"/>
            <a:ext cx="7269" cy="217856"/>
          </a:xfrm>
          <a:prstGeom prst="rect">
            <a:avLst/>
          </a:prstGeom>
        </p:spPr>
      </p:pic>
      <p:sp>
        <p:nvSpPr>
          <p:cNvPr id="286" name="bg object 286"/>
          <p:cNvSpPr/>
          <p:nvPr/>
        </p:nvSpPr>
        <p:spPr>
          <a:xfrm>
            <a:off x="3217927" y="432848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bg object 287"/>
          <p:cNvSpPr/>
          <p:nvPr/>
        </p:nvSpPr>
        <p:spPr>
          <a:xfrm>
            <a:off x="3217927" y="432848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bg object 288"/>
          <p:cNvSpPr/>
          <p:nvPr/>
        </p:nvSpPr>
        <p:spPr>
          <a:xfrm>
            <a:off x="3217927" y="454833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9" name="bg object 28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19882" y="4330476"/>
            <a:ext cx="7269" cy="217856"/>
          </a:xfrm>
          <a:prstGeom prst="rect">
            <a:avLst/>
          </a:prstGeom>
        </p:spPr>
      </p:pic>
      <p:sp>
        <p:nvSpPr>
          <p:cNvPr id="290" name="bg object 290"/>
          <p:cNvSpPr/>
          <p:nvPr/>
        </p:nvSpPr>
        <p:spPr>
          <a:xfrm>
            <a:off x="346748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bg object 291"/>
          <p:cNvSpPr/>
          <p:nvPr/>
        </p:nvSpPr>
        <p:spPr>
          <a:xfrm>
            <a:off x="3448175" y="455432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1" y="0"/>
                </a:lnTo>
                <a:lnTo>
                  <a:pt x="19308" y="322"/>
                </a:lnTo>
                <a:lnTo>
                  <a:pt x="19561" y="7771"/>
                </a:lnTo>
                <a:close/>
              </a:path>
              <a:path w="20320" h="8254">
                <a:moveTo>
                  <a:pt x="20164" y="7771"/>
                </a:moveTo>
                <a:lnTo>
                  <a:pt x="19852" y="7771"/>
                </a:lnTo>
                <a:lnTo>
                  <a:pt x="19842" y="322"/>
                </a:lnTo>
                <a:lnTo>
                  <a:pt x="20169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bg object 292"/>
          <p:cNvSpPr/>
          <p:nvPr/>
        </p:nvSpPr>
        <p:spPr>
          <a:xfrm>
            <a:off x="346748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bg object 293"/>
          <p:cNvSpPr/>
          <p:nvPr/>
        </p:nvSpPr>
        <p:spPr>
          <a:xfrm>
            <a:off x="3447346" y="455431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bg object 294"/>
          <p:cNvSpPr/>
          <p:nvPr/>
        </p:nvSpPr>
        <p:spPr>
          <a:xfrm>
            <a:off x="3447346" y="455447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4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bg object 295"/>
          <p:cNvSpPr/>
          <p:nvPr/>
        </p:nvSpPr>
        <p:spPr>
          <a:xfrm>
            <a:off x="3448318" y="455544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bg object 296"/>
          <p:cNvSpPr/>
          <p:nvPr/>
        </p:nvSpPr>
        <p:spPr>
          <a:xfrm>
            <a:off x="339714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bg object 297"/>
          <p:cNvSpPr/>
          <p:nvPr/>
        </p:nvSpPr>
        <p:spPr>
          <a:xfrm>
            <a:off x="3377831" y="455432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19567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7" y="0"/>
                </a:lnTo>
                <a:lnTo>
                  <a:pt x="19313" y="322"/>
                </a:lnTo>
                <a:lnTo>
                  <a:pt x="19567" y="7771"/>
                </a:lnTo>
                <a:close/>
              </a:path>
              <a:path w="20320" h="8254">
                <a:moveTo>
                  <a:pt x="20164" y="7771"/>
                </a:moveTo>
                <a:lnTo>
                  <a:pt x="19857" y="7771"/>
                </a:lnTo>
                <a:lnTo>
                  <a:pt x="19847" y="322"/>
                </a:lnTo>
                <a:lnTo>
                  <a:pt x="20174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bg object 298"/>
          <p:cNvSpPr/>
          <p:nvPr/>
        </p:nvSpPr>
        <p:spPr>
          <a:xfrm>
            <a:off x="339714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bg object 299"/>
          <p:cNvSpPr/>
          <p:nvPr/>
        </p:nvSpPr>
        <p:spPr>
          <a:xfrm>
            <a:off x="3377006" y="455431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bg object 300"/>
          <p:cNvSpPr/>
          <p:nvPr/>
        </p:nvSpPr>
        <p:spPr>
          <a:xfrm>
            <a:off x="3377006" y="455447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4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bg object 301"/>
          <p:cNvSpPr/>
          <p:nvPr/>
        </p:nvSpPr>
        <p:spPr>
          <a:xfrm>
            <a:off x="3377973" y="455544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bg object 302"/>
          <p:cNvSpPr/>
          <p:nvPr/>
        </p:nvSpPr>
        <p:spPr>
          <a:xfrm>
            <a:off x="313304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38" y="7771"/>
                </a:moveTo>
                <a:lnTo>
                  <a:pt x="248" y="7771"/>
                </a:lnTo>
                <a:lnTo>
                  <a:pt x="0" y="322"/>
                </a:lnTo>
                <a:lnTo>
                  <a:pt x="533" y="0"/>
                </a:lnTo>
                <a:lnTo>
                  <a:pt x="538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bg object 303"/>
          <p:cNvSpPr/>
          <p:nvPr/>
        </p:nvSpPr>
        <p:spPr>
          <a:xfrm>
            <a:off x="3113731" y="455432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7" y="0"/>
                </a:lnTo>
                <a:lnTo>
                  <a:pt x="19313" y="322"/>
                </a:lnTo>
                <a:lnTo>
                  <a:pt x="19561" y="7771"/>
                </a:lnTo>
                <a:close/>
              </a:path>
              <a:path w="20319" h="8254">
                <a:moveTo>
                  <a:pt x="20164" y="7771"/>
                </a:moveTo>
                <a:lnTo>
                  <a:pt x="19852" y="7771"/>
                </a:lnTo>
                <a:lnTo>
                  <a:pt x="19847" y="322"/>
                </a:lnTo>
                <a:lnTo>
                  <a:pt x="20174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bg object 304"/>
          <p:cNvSpPr/>
          <p:nvPr/>
        </p:nvSpPr>
        <p:spPr>
          <a:xfrm>
            <a:off x="313304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38" y="7771"/>
                </a:moveTo>
                <a:lnTo>
                  <a:pt x="248" y="7771"/>
                </a:lnTo>
                <a:lnTo>
                  <a:pt x="0" y="322"/>
                </a:lnTo>
                <a:lnTo>
                  <a:pt x="533" y="0"/>
                </a:lnTo>
                <a:lnTo>
                  <a:pt x="538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bg object 305"/>
          <p:cNvSpPr/>
          <p:nvPr/>
        </p:nvSpPr>
        <p:spPr>
          <a:xfrm>
            <a:off x="3112907" y="455431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5" h="635">
                <a:moveTo>
                  <a:pt x="20412" y="161"/>
                </a:moveTo>
                <a:lnTo>
                  <a:pt x="0" y="161"/>
                </a:lnTo>
                <a:lnTo>
                  <a:pt x="522" y="0"/>
                </a:lnTo>
                <a:lnTo>
                  <a:pt x="20671" y="5"/>
                </a:lnTo>
                <a:lnTo>
                  <a:pt x="20412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bg object 306"/>
          <p:cNvSpPr/>
          <p:nvPr/>
        </p:nvSpPr>
        <p:spPr>
          <a:xfrm>
            <a:off x="3112907" y="455447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5" h="7620">
                <a:moveTo>
                  <a:pt x="20412" y="7616"/>
                </a:moveTo>
                <a:lnTo>
                  <a:pt x="0" y="7616"/>
                </a:lnTo>
                <a:lnTo>
                  <a:pt x="0" y="0"/>
                </a:lnTo>
                <a:lnTo>
                  <a:pt x="20412" y="0"/>
                </a:lnTo>
                <a:lnTo>
                  <a:pt x="20412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bg object 307"/>
          <p:cNvSpPr/>
          <p:nvPr/>
        </p:nvSpPr>
        <p:spPr>
          <a:xfrm>
            <a:off x="3113873" y="455544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bg object 308"/>
          <p:cNvSpPr/>
          <p:nvPr/>
        </p:nvSpPr>
        <p:spPr>
          <a:xfrm>
            <a:off x="320338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bg object 309"/>
          <p:cNvSpPr/>
          <p:nvPr/>
        </p:nvSpPr>
        <p:spPr>
          <a:xfrm>
            <a:off x="3184076" y="455432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1" y="0"/>
                </a:lnTo>
                <a:lnTo>
                  <a:pt x="19308" y="322"/>
                </a:lnTo>
                <a:lnTo>
                  <a:pt x="19561" y="7771"/>
                </a:lnTo>
                <a:close/>
              </a:path>
              <a:path w="20319" h="8254">
                <a:moveTo>
                  <a:pt x="20158" y="7771"/>
                </a:moveTo>
                <a:lnTo>
                  <a:pt x="19852" y="7771"/>
                </a:lnTo>
                <a:lnTo>
                  <a:pt x="19842" y="322"/>
                </a:lnTo>
                <a:lnTo>
                  <a:pt x="20169" y="1037"/>
                </a:lnTo>
                <a:lnTo>
                  <a:pt x="20158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bg object 310"/>
          <p:cNvSpPr/>
          <p:nvPr/>
        </p:nvSpPr>
        <p:spPr>
          <a:xfrm>
            <a:off x="3203384" y="455432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bg object 311"/>
          <p:cNvSpPr/>
          <p:nvPr/>
        </p:nvSpPr>
        <p:spPr>
          <a:xfrm>
            <a:off x="3183246" y="455431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5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bg object 312"/>
          <p:cNvSpPr/>
          <p:nvPr/>
        </p:nvSpPr>
        <p:spPr>
          <a:xfrm>
            <a:off x="3183246" y="455447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5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bg object 313"/>
          <p:cNvSpPr/>
          <p:nvPr/>
        </p:nvSpPr>
        <p:spPr>
          <a:xfrm>
            <a:off x="3184213" y="455544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bg object 314"/>
          <p:cNvSpPr/>
          <p:nvPr/>
        </p:nvSpPr>
        <p:spPr>
          <a:xfrm>
            <a:off x="3048272" y="4316163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011" y="11018"/>
                </a:moveTo>
                <a:lnTo>
                  <a:pt x="0" y="11018"/>
                </a:lnTo>
                <a:lnTo>
                  <a:pt x="0" y="10534"/>
                </a:lnTo>
                <a:lnTo>
                  <a:pt x="15832" y="10534"/>
                </a:lnTo>
                <a:lnTo>
                  <a:pt x="15842" y="0"/>
                </a:lnTo>
                <a:lnTo>
                  <a:pt x="16011" y="0"/>
                </a:lnTo>
                <a:lnTo>
                  <a:pt x="16011" y="11018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bg object 315"/>
          <p:cNvSpPr/>
          <p:nvPr/>
        </p:nvSpPr>
        <p:spPr>
          <a:xfrm>
            <a:off x="3047744" y="431549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360" y="11206"/>
                </a:moveTo>
                <a:lnTo>
                  <a:pt x="528" y="11206"/>
                </a:lnTo>
                <a:lnTo>
                  <a:pt x="0" y="10980"/>
                </a:lnTo>
                <a:lnTo>
                  <a:pt x="501" y="10980"/>
                </a:lnTo>
                <a:lnTo>
                  <a:pt x="348" y="9567"/>
                </a:lnTo>
                <a:lnTo>
                  <a:pt x="16175" y="381"/>
                </a:lnTo>
                <a:lnTo>
                  <a:pt x="16175" y="0"/>
                </a:lnTo>
                <a:lnTo>
                  <a:pt x="16371" y="671"/>
                </a:lnTo>
                <a:lnTo>
                  <a:pt x="16360" y="1120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bg object 316"/>
          <p:cNvSpPr/>
          <p:nvPr/>
        </p:nvSpPr>
        <p:spPr>
          <a:xfrm>
            <a:off x="3047744" y="431549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0"/>
                </a:moveTo>
                <a:lnTo>
                  <a:pt x="0" y="10980"/>
                </a:lnTo>
                <a:lnTo>
                  <a:pt x="0" y="0"/>
                </a:lnTo>
                <a:lnTo>
                  <a:pt x="16175" y="0"/>
                </a:lnTo>
                <a:lnTo>
                  <a:pt x="16175" y="10980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bg object 317"/>
          <p:cNvSpPr/>
          <p:nvPr/>
        </p:nvSpPr>
        <p:spPr>
          <a:xfrm>
            <a:off x="3047744" y="4315491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0"/>
                </a:moveTo>
                <a:lnTo>
                  <a:pt x="0" y="10980"/>
                </a:lnTo>
                <a:lnTo>
                  <a:pt x="0" y="0"/>
                </a:lnTo>
                <a:lnTo>
                  <a:pt x="6487" y="0"/>
                </a:lnTo>
                <a:lnTo>
                  <a:pt x="4009" y="10980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bg object 318"/>
          <p:cNvSpPr/>
          <p:nvPr/>
        </p:nvSpPr>
        <p:spPr>
          <a:xfrm>
            <a:off x="3053148" y="431795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1204" y="6046"/>
                </a:lnTo>
                <a:lnTo>
                  <a:pt x="0" y="4826"/>
                </a:lnTo>
                <a:lnTo>
                  <a:pt x="0" y="1220"/>
                </a:lnTo>
                <a:lnTo>
                  <a:pt x="1204" y="0"/>
                </a:lnTo>
                <a:lnTo>
                  <a:pt x="2683" y="0"/>
                </a:lnTo>
                <a:lnTo>
                  <a:pt x="4162" y="0"/>
                </a:lnTo>
                <a:lnTo>
                  <a:pt x="5367" y="1220"/>
                </a:lnTo>
                <a:lnTo>
                  <a:pt x="5367" y="4826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bg object 319"/>
          <p:cNvSpPr/>
          <p:nvPr/>
        </p:nvSpPr>
        <p:spPr>
          <a:xfrm>
            <a:off x="3053016" y="431795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495" y="5988"/>
                </a:moveTo>
                <a:lnTo>
                  <a:pt x="1279" y="5988"/>
                </a:lnTo>
                <a:lnTo>
                  <a:pt x="0" y="4692"/>
                </a:lnTo>
                <a:lnTo>
                  <a:pt x="132" y="4692"/>
                </a:lnTo>
                <a:lnTo>
                  <a:pt x="132" y="1220"/>
                </a:lnTo>
                <a:lnTo>
                  <a:pt x="1336" y="0"/>
                </a:lnTo>
                <a:lnTo>
                  <a:pt x="4295" y="0"/>
                </a:lnTo>
                <a:lnTo>
                  <a:pt x="4693" y="403"/>
                </a:lnTo>
                <a:lnTo>
                  <a:pt x="1548" y="403"/>
                </a:lnTo>
                <a:lnTo>
                  <a:pt x="444" y="1521"/>
                </a:lnTo>
                <a:lnTo>
                  <a:pt x="444" y="4692"/>
                </a:lnTo>
                <a:lnTo>
                  <a:pt x="1495" y="5988"/>
                </a:lnTo>
                <a:close/>
              </a:path>
              <a:path w="5714" h="6350">
                <a:moveTo>
                  <a:pt x="5494" y="1521"/>
                </a:moveTo>
                <a:lnTo>
                  <a:pt x="5075" y="1220"/>
                </a:lnTo>
                <a:lnTo>
                  <a:pt x="4268" y="403"/>
                </a:lnTo>
                <a:lnTo>
                  <a:pt x="4693" y="403"/>
                </a:lnTo>
                <a:lnTo>
                  <a:pt x="5499" y="1220"/>
                </a:lnTo>
                <a:lnTo>
                  <a:pt x="5494" y="152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bg object 320"/>
          <p:cNvSpPr/>
          <p:nvPr/>
        </p:nvSpPr>
        <p:spPr>
          <a:xfrm>
            <a:off x="3063920" y="4551617"/>
            <a:ext cx="635" cy="10795"/>
          </a:xfrm>
          <a:custGeom>
            <a:avLst/>
            <a:gdLst/>
            <a:ahLst/>
            <a:cxnLst/>
            <a:rect l="l" t="t" r="r" b="b"/>
            <a:pathLst>
              <a:path w="635" h="10795">
                <a:moveTo>
                  <a:pt x="417" y="10475"/>
                </a:moveTo>
                <a:lnTo>
                  <a:pt x="0" y="10475"/>
                </a:lnTo>
                <a:lnTo>
                  <a:pt x="0" y="161"/>
                </a:lnTo>
                <a:lnTo>
                  <a:pt x="262" y="0"/>
                </a:lnTo>
                <a:lnTo>
                  <a:pt x="338" y="161"/>
                </a:lnTo>
                <a:lnTo>
                  <a:pt x="417" y="10475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bg object 321"/>
          <p:cNvSpPr/>
          <p:nvPr/>
        </p:nvSpPr>
        <p:spPr>
          <a:xfrm>
            <a:off x="3047744" y="4551617"/>
            <a:ext cx="16510" cy="635"/>
          </a:xfrm>
          <a:custGeom>
            <a:avLst/>
            <a:gdLst/>
            <a:ahLst/>
            <a:cxnLst/>
            <a:rect l="l" t="t" r="r" b="b"/>
            <a:pathLst>
              <a:path w="16510" h="635">
                <a:moveTo>
                  <a:pt x="16175" y="161"/>
                </a:moveTo>
                <a:lnTo>
                  <a:pt x="0" y="161"/>
                </a:lnTo>
                <a:lnTo>
                  <a:pt x="528" y="0"/>
                </a:lnTo>
                <a:lnTo>
                  <a:pt x="16429" y="5"/>
                </a:lnTo>
                <a:lnTo>
                  <a:pt x="16175" y="161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bg object 322"/>
          <p:cNvSpPr/>
          <p:nvPr/>
        </p:nvSpPr>
        <p:spPr>
          <a:xfrm>
            <a:off x="3063640" y="4551622"/>
            <a:ext cx="635" cy="11430"/>
          </a:xfrm>
          <a:custGeom>
            <a:avLst/>
            <a:gdLst/>
            <a:ahLst/>
            <a:cxnLst/>
            <a:rect l="l" t="t" r="r" b="b"/>
            <a:pathLst>
              <a:path w="635" h="11429">
                <a:moveTo>
                  <a:pt x="279" y="11136"/>
                </a:moveTo>
                <a:lnTo>
                  <a:pt x="279" y="10599"/>
                </a:lnTo>
                <a:lnTo>
                  <a:pt x="0" y="327"/>
                </a:lnTo>
                <a:lnTo>
                  <a:pt x="533" y="0"/>
                </a:lnTo>
                <a:lnTo>
                  <a:pt x="533" y="10470"/>
                </a:lnTo>
                <a:lnTo>
                  <a:pt x="279" y="1113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bg object 323"/>
          <p:cNvSpPr/>
          <p:nvPr/>
        </p:nvSpPr>
        <p:spPr>
          <a:xfrm>
            <a:off x="3047744" y="4551778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0"/>
                </a:moveTo>
                <a:lnTo>
                  <a:pt x="0" y="10980"/>
                </a:lnTo>
                <a:lnTo>
                  <a:pt x="0" y="0"/>
                </a:lnTo>
                <a:lnTo>
                  <a:pt x="16175" y="0"/>
                </a:lnTo>
                <a:lnTo>
                  <a:pt x="16175" y="10980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bg object 324"/>
          <p:cNvSpPr/>
          <p:nvPr/>
        </p:nvSpPr>
        <p:spPr>
          <a:xfrm>
            <a:off x="3047744" y="455177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0"/>
                </a:moveTo>
                <a:lnTo>
                  <a:pt x="0" y="10980"/>
                </a:lnTo>
                <a:lnTo>
                  <a:pt x="0" y="0"/>
                </a:lnTo>
                <a:lnTo>
                  <a:pt x="6487" y="0"/>
                </a:lnTo>
                <a:lnTo>
                  <a:pt x="4009" y="10980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bg object 325"/>
          <p:cNvSpPr/>
          <p:nvPr/>
        </p:nvSpPr>
        <p:spPr>
          <a:xfrm>
            <a:off x="3053148" y="455424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2683" y="6046"/>
                </a:lnTo>
                <a:lnTo>
                  <a:pt x="1204" y="6046"/>
                </a:lnTo>
                <a:lnTo>
                  <a:pt x="0" y="4826"/>
                </a:lnTo>
                <a:lnTo>
                  <a:pt x="0" y="1225"/>
                </a:lnTo>
                <a:lnTo>
                  <a:pt x="1204" y="0"/>
                </a:lnTo>
                <a:lnTo>
                  <a:pt x="4162" y="0"/>
                </a:lnTo>
                <a:lnTo>
                  <a:pt x="5367" y="1225"/>
                </a:lnTo>
                <a:lnTo>
                  <a:pt x="5367" y="4826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bg object 326"/>
          <p:cNvSpPr/>
          <p:nvPr/>
        </p:nvSpPr>
        <p:spPr>
          <a:xfrm>
            <a:off x="3053016" y="455424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495" y="5988"/>
                </a:moveTo>
                <a:lnTo>
                  <a:pt x="1279" y="5988"/>
                </a:lnTo>
                <a:lnTo>
                  <a:pt x="0" y="4692"/>
                </a:lnTo>
                <a:lnTo>
                  <a:pt x="132" y="4692"/>
                </a:lnTo>
                <a:lnTo>
                  <a:pt x="132" y="1225"/>
                </a:lnTo>
                <a:lnTo>
                  <a:pt x="1336" y="0"/>
                </a:lnTo>
                <a:lnTo>
                  <a:pt x="4295" y="0"/>
                </a:lnTo>
                <a:lnTo>
                  <a:pt x="4691" y="403"/>
                </a:lnTo>
                <a:lnTo>
                  <a:pt x="1548" y="403"/>
                </a:lnTo>
                <a:lnTo>
                  <a:pt x="444" y="1521"/>
                </a:lnTo>
                <a:lnTo>
                  <a:pt x="444" y="4692"/>
                </a:lnTo>
                <a:lnTo>
                  <a:pt x="1495" y="5988"/>
                </a:lnTo>
                <a:close/>
              </a:path>
              <a:path w="5714" h="6350">
                <a:moveTo>
                  <a:pt x="5494" y="1521"/>
                </a:moveTo>
                <a:lnTo>
                  <a:pt x="5080" y="1225"/>
                </a:lnTo>
                <a:lnTo>
                  <a:pt x="4268" y="403"/>
                </a:lnTo>
                <a:lnTo>
                  <a:pt x="4691" y="403"/>
                </a:lnTo>
                <a:lnTo>
                  <a:pt x="5499" y="1225"/>
                </a:lnTo>
                <a:lnTo>
                  <a:pt x="5494" y="152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bg object 327"/>
          <p:cNvSpPr/>
          <p:nvPr/>
        </p:nvSpPr>
        <p:spPr>
          <a:xfrm>
            <a:off x="3517152" y="432669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837" y="483"/>
                </a:moveTo>
                <a:lnTo>
                  <a:pt x="464" y="483"/>
                </a:lnTo>
                <a:lnTo>
                  <a:pt x="0" y="0"/>
                </a:lnTo>
                <a:lnTo>
                  <a:pt x="15837" y="0"/>
                </a:lnTo>
                <a:lnTo>
                  <a:pt x="15837" y="483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bg object 328"/>
          <p:cNvSpPr/>
          <p:nvPr/>
        </p:nvSpPr>
        <p:spPr>
          <a:xfrm>
            <a:off x="3517147" y="431549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5842" y="11206"/>
                </a:moveTo>
                <a:lnTo>
                  <a:pt x="5" y="11206"/>
                </a:lnTo>
                <a:lnTo>
                  <a:pt x="0" y="671"/>
                </a:lnTo>
                <a:lnTo>
                  <a:pt x="195" y="0"/>
                </a:lnTo>
                <a:lnTo>
                  <a:pt x="195" y="381"/>
                </a:lnTo>
                <a:lnTo>
                  <a:pt x="16022" y="9567"/>
                </a:lnTo>
                <a:lnTo>
                  <a:pt x="15869" y="10986"/>
                </a:lnTo>
                <a:lnTo>
                  <a:pt x="16371" y="10986"/>
                </a:lnTo>
                <a:lnTo>
                  <a:pt x="15842" y="1120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bg object 329"/>
          <p:cNvSpPr/>
          <p:nvPr/>
        </p:nvSpPr>
        <p:spPr>
          <a:xfrm>
            <a:off x="3517147" y="4315491"/>
            <a:ext cx="4445" cy="11430"/>
          </a:xfrm>
          <a:custGeom>
            <a:avLst/>
            <a:gdLst/>
            <a:ahLst/>
            <a:cxnLst/>
            <a:rect l="l" t="t" r="r" b="b"/>
            <a:pathLst>
              <a:path w="4445" h="11429">
                <a:moveTo>
                  <a:pt x="5" y="11206"/>
                </a:moveTo>
                <a:lnTo>
                  <a:pt x="0" y="671"/>
                </a:lnTo>
                <a:lnTo>
                  <a:pt x="195" y="0"/>
                </a:lnTo>
                <a:lnTo>
                  <a:pt x="195" y="381"/>
                </a:lnTo>
                <a:lnTo>
                  <a:pt x="3872" y="2515"/>
                </a:lnTo>
                <a:lnTo>
                  <a:pt x="195" y="10986"/>
                </a:lnTo>
                <a:lnTo>
                  <a:pt x="5" y="11206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bg object 330"/>
          <p:cNvSpPr/>
          <p:nvPr/>
        </p:nvSpPr>
        <p:spPr>
          <a:xfrm>
            <a:off x="3517342" y="431549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6"/>
                </a:moveTo>
                <a:lnTo>
                  <a:pt x="0" y="10986"/>
                </a:lnTo>
                <a:lnTo>
                  <a:pt x="0" y="0"/>
                </a:lnTo>
                <a:lnTo>
                  <a:pt x="16175" y="0"/>
                </a:lnTo>
                <a:lnTo>
                  <a:pt x="16175" y="1098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bg object 331"/>
          <p:cNvSpPr/>
          <p:nvPr/>
        </p:nvSpPr>
        <p:spPr>
          <a:xfrm>
            <a:off x="3517342" y="4315491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6"/>
                </a:moveTo>
                <a:lnTo>
                  <a:pt x="0" y="10986"/>
                </a:lnTo>
                <a:lnTo>
                  <a:pt x="0" y="0"/>
                </a:lnTo>
                <a:lnTo>
                  <a:pt x="6487" y="0"/>
                </a:lnTo>
                <a:lnTo>
                  <a:pt x="4009" y="10986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bg object 332"/>
          <p:cNvSpPr/>
          <p:nvPr/>
        </p:nvSpPr>
        <p:spPr>
          <a:xfrm>
            <a:off x="3522746" y="431795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52"/>
                </a:moveTo>
                <a:lnTo>
                  <a:pt x="1199" y="6052"/>
                </a:lnTo>
                <a:lnTo>
                  <a:pt x="0" y="4826"/>
                </a:lnTo>
                <a:lnTo>
                  <a:pt x="0" y="1225"/>
                </a:lnTo>
                <a:lnTo>
                  <a:pt x="1199" y="0"/>
                </a:lnTo>
                <a:lnTo>
                  <a:pt x="2683" y="0"/>
                </a:lnTo>
                <a:lnTo>
                  <a:pt x="4162" y="0"/>
                </a:lnTo>
                <a:lnTo>
                  <a:pt x="5367" y="1225"/>
                </a:lnTo>
                <a:lnTo>
                  <a:pt x="5367" y="4826"/>
                </a:lnTo>
                <a:lnTo>
                  <a:pt x="4162" y="6052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bg object 333"/>
          <p:cNvSpPr/>
          <p:nvPr/>
        </p:nvSpPr>
        <p:spPr>
          <a:xfrm>
            <a:off x="3522668" y="431795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5" y="1526"/>
                </a:moveTo>
                <a:lnTo>
                  <a:pt x="78" y="1225"/>
                </a:lnTo>
                <a:lnTo>
                  <a:pt x="1277" y="0"/>
                </a:lnTo>
                <a:lnTo>
                  <a:pt x="4241" y="0"/>
                </a:lnTo>
                <a:lnTo>
                  <a:pt x="4637" y="403"/>
                </a:lnTo>
                <a:lnTo>
                  <a:pt x="1304" y="403"/>
                </a:lnTo>
                <a:lnTo>
                  <a:pt x="205" y="1526"/>
                </a:lnTo>
                <a:close/>
              </a:path>
              <a:path w="5714" h="6350">
                <a:moveTo>
                  <a:pt x="4300" y="5991"/>
                </a:moveTo>
                <a:lnTo>
                  <a:pt x="3994" y="5991"/>
                </a:lnTo>
                <a:lnTo>
                  <a:pt x="5128" y="4768"/>
                </a:lnTo>
                <a:lnTo>
                  <a:pt x="5128" y="1526"/>
                </a:lnTo>
                <a:lnTo>
                  <a:pt x="4030" y="403"/>
                </a:lnTo>
                <a:lnTo>
                  <a:pt x="4637" y="403"/>
                </a:lnTo>
                <a:lnTo>
                  <a:pt x="5445" y="1225"/>
                </a:lnTo>
                <a:lnTo>
                  <a:pt x="5445" y="4768"/>
                </a:lnTo>
                <a:lnTo>
                  <a:pt x="4300" y="5991"/>
                </a:lnTo>
                <a:close/>
              </a:path>
              <a:path w="5714" h="6350">
                <a:moveTo>
                  <a:pt x="1249" y="5991"/>
                </a:moveTo>
                <a:lnTo>
                  <a:pt x="0" y="4768"/>
                </a:lnTo>
                <a:lnTo>
                  <a:pt x="143" y="4768"/>
                </a:lnTo>
                <a:lnTo>
                  <a:pt x="1249" y="599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bg object 334"/>
          <p:cNvSpPr/>
          <p:nvPr/>
        </p:nvSpPr>
        <p:spPr>
          <a:xfrm>
            <a:off x="3517089" y="4551617"/>
            <a:ext cx="16510" cy="635"/>
          </a:xfrm>
          <a:custGeom>
            <a:avLst/>
            <a:gdLst/>
            <a:ahLst/>
            <a:cxnLst/>
            <a:rect l="l" t="t" r="r" b="b"/>
            <a:pathLst>
              <a:path w="16510" h="635">
                <a:moveTo>
                  <a:pt x="16429" y="161"/>
                </a:moveTo>
                <a:lnTo>
                  <a:pt x="253" y="161"/>
                </a:lnTo>
                <a:lnTo>
                  <a:pt x="0" y="10"/>
                </a:lnTo>
                <a:lnTo>
                  <a:pt x="15901" y="0"/>
                </a:lnTo>
                <a:lnTo>
                  <a:pt x="16429" y="161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bg object 335"/>
          <p:cNvSpPr/>
          <p:nvPr/>
        </p:nvSpPr>
        <p:spPr>
          <a:xfrm>
            <a:off x="3517089" y="4551628"/>
            <a:ext cx="635" cy="11430"/>
          </a:xfrm>
          <a:custGeom>
            <a:avLst/>
            <a:gdLst/>
            <a:ahLst/>
            <a:cxnLst/>
            <a:rect l="l" t="t" r="r" b="b"/>
            <a:pathLst>
              <a:path w="635" h="11429">
                <a:moveTo>
                  <a:pt x="253" y="11136"/>
                </a:moveTo>
                <a:lnTo>
                  <a:pt x="0" y="10464"/>
                </a:lnTo>
                <a:lnTo>
                  <a:pt x="0" y="0"/>
                </a:lnTo>
                <a:lnTo>
                  <a:pt x="528" y="322"/>
                </a:lnTo>
                <a:lnTo>
                  <a:pt x="290" y="10615"/>
                </a:lnTo>
                <a:lnTo>
                  <a:pt x="253" y="11136"/>
                </a:lnTo>
                <a:close/>
              </a:path>
            </a:pathLst>
          </a:custGeom>
          <a:solidFill>
            <a:srgbClr val="289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bg object 336"/>
          <p:cNvSpPr/>
          <p:nvPr/>
        </p:nvSpPr>
        <p:spPr>
          <a:xfrm>
            <a:off x="3517342" y="4551778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6"/>
                </a:moveTo>
                <a:lnTo>
                  <a:pt x="0" y="10986"/>
                </a:lnTo>
                <a:lnTo>
                  <a:pt x="0" y="0"/>
                </a:lnTo>
                <a:lnTo>
                  <a:pt x="16175" y="0"/>
                </a:lnTo>
                <a:lnTo>
                  <a:pt x="16175" y="1098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bg object 337"/>
          <p:cNvSpPr/>
          <p:nvPr/>
        </p:nvSpPr>
        <p:spPr>
          <a:xfrm>
            <a:off x="3517353" y="455177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6"/>
                </a:moveTo>
                <a:lnTo>
                  <a:pt x="0" y="10986"/>
                </a:lnTo>
                <a:lnTo>
                  <a:pt x="0" y="0"/>
                </a:lnTo>
                <a:lnTo>
                  <a:pt x="6487" y="0"/>
                </a:lnTo>
                <a:lnTo>
                  <a:pt x="4009" y="10986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bg object 338"/>
          <p:cNvSpPr/>
          <p:nvPr/>
        </p:nvSpPr>
        <p:spPr>
          <a:xfrm>
            <a:off x="3522746" y="455425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2683" y="6046"/>
                </a:lnTo>
                <a:lnTo>
                  <a:pt x="1199" y="6046"/>
                </a:lnTo>
                <a:lnTo>
                  <a:pt x="0" y="4821"/>
                </a:lnTo>
                <a:lnTo>
                  <a:pt x="0" y="1220"/>
                </a:lnTo>
                <a:lnTo>
                  <a:pt x="1199" y="0"/>
                </a:lnTo>
                <a:lnTo>
                  <a:pt x="4162" y="0"/>
                </a:lnTo>
                <a:lnTo>
                  <a:pt x="5367" y="1220"/>
                </a:lnTo>
                <a:lnTo>
                  <a:pt x="5367" y="4821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bg object 339"/>
          <p:cNvSpPr/>
          <p:nvPr/>
        </p:nvSpPr>
        <p:spPr>
          <a:xfrm>
            <a:off x="3522668" y="455425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5" y="1515"/>
                </a:moveTo>
                <a:lnTo>
                  <a:pt x="78" y="1220"/>
                </a:lnTo>
                <a:lnTo>
                  <a:pt x="1277" y="0"/>
                </a:lnTo>
                <a:lnTo>
                  <a:pt x="4241" y="0"/>
                </a:lnTo>
                <a:lnTo>
                  <a:pt x="4634" y="397"/>
                </a:lnTo>
                <a:lnTo>
                  <a:pt x="1304" y="397"/>
                </a:lnTo>
                <a:lnTo>
                  <a:pt x="205" y="1515"/>
                </a:lnTo>
                <a:close/>
              </a:path>
              <a:path w="5714" h="6350">
                <a:moveTo>
                  <a:pt x="4300" y="5986"/>
                </a:moveTo>
                <a:lnTo>
                  <a:pt x="3994" y="5986"/>
                </a:lnTo>
                <a:lnTo>
                  <a:pt x="5128" y="4763"/>
                </a:lnTo>
                <a:lnTo>
                  <a:pt x="5128" y="1515"/>
                </a:lnTo>
                <a:lnTo>
                  <a:pt x="4030" y="397"/>
                </a:lnTo>
                <a:lnTo>
                  <a:pt x="4634" y="397"/>
                </a:lnTo>
                <a:lnTo>
                  <a:pt x="5445" y="1220"/>
                </a:lnTo>
                <a:lnTo>
                  <a:pt x="5445" y="4763"/>
                </a:lnTo>
                <a:lnTo>
                  <a:pt x="4300" y="5986"/>
                </a:lnTo>
                <a:close/>
              </a:path>
              <a:path w="5714" h="6350">
                <a:moveTo>
                  <a:pt x="1249" y="5986"/>
                </a:moveTo>
                <a:lnTo>
                  <a:pt x="0" y="4763"/>
                </a:lnTo>
                <a:lnTo>
                  <a:pt x="143" y="4763"/>
                </a:lnTo>
                <a:lnTo>
                  <a:pt x="1249" y="5986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bg object 340"/>
          <p:cNvSpPr/>
          <p:nvPr/>
        </p:nvSpPr>
        <p:spPr>
          <a:xfrm>
            <a:off x="3068167" y="4316158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15911" y="4294"/>
                </a:moveTo>
                <a:lnTo>
                  <a:pt x="0" y="4294"/>
                </a:lnTo>
                <a:lnTo>
                  <a:pt x="0" y="0"/>
                </a:lnTo>
                <a:lnTo>
                  <a:pt x="15911" y="0"/>
                </a:lnTo>
                <a:lnTo>
                  <a:pt x="15911" y="4294"/>
                </a:lnTo>
                <a:close/>
              </a:path>
            </a:pathLst>
          </a:custGeom>
          <a:solidFill>
            <a:srgbClr val="EFE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bg object 341"/>
          <p:cNvSpPr/>
          <p:nvPr/>
        </p:nvSpPr>
        <p:spPr>
          <a:xfrm>
            <a:off x="3068167" y="4316170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2438" y="0"/>
                </a:moveTo>
                <a:lnTo>
                  <a:pt x="0" y="0"/>
                </a:lnTo>
                <a:lnTo>
                  <a:pt x="0" y="3467"/>
                </a:lnTo>
                <a:lnTo>
                  <a:pt x="2438" y="0"/>
                </a:lnTo>
                <a:close/>
              </a:path>
              <a:path w="16510" h="4445">
                <a:moveTo>
                  <a:pt x="8166" y="0"/>
                </a:moveTo>
                <a:lnTo>
                  <a:pt x="5422" y="0"/>
                </a:lnTo>
                <a:lnTo>
                  <a:pt x="2387" y="4292"/>
                </a:lnTo>
                <a:lnTo>
                  <a:pt x="5143" y="4292"/>
                </a:lnTo>
                <a:lnTo>
                  <a:pt x="8166" y="0"/>
                </a:lnTo>
                <a:close/>
              </a:path>
              <a:path w="16510" h="4445">
                <a:moveTo>
                  <a:pt x="13893" y="0"/>
                </a:moveTo>
                <a:lnTo>
                  <a:pt x="11150" y="0"/>
                </a:lnTo>
                <a:lnTo>
                  <a:pt x="8128" y="4292"/>
                </a:lnTo>
                <a:lnTo>
                  <a:pt x="10858" y="4292"/>
                </a:lnTo>
                <a:lnTo>
                  <a:pt x="13893" y="0"/>
                </a:lnTo>
                <a:close/>
              </a:path>
              <a:path w="16510" h="4445">
                <a:moveTo>
                  <a:pt x="15900" y="1384"/>
                </a:moveTo>
                <a:lnTo>
                  <a:pt x="13855" y="4292"/>
                </a:lnTo>
                <a:lnTo>
                  <a:pt x="15900" y="4292"/>
                </a:lnTo>
                <a:lnTo>
                  <a:pt x="15900" y="1384"/>
                </a:lnTo>
                <a:close/>
              </a:path>
            </a:pathLst>
          </a:custGeom>
          <a:solidFill>
            <a:srgbClr val="212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bg object 342"/>
          <p:cNvSpPr/>
          <p:nvPr/>
        </p:nvSpPr>
        <p:spPr>
          <a:xfrm>
            <a:off x="3496613" y="4316158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15911" y="4294"/>
                </a:moveTo>
                <a:lnTo>
                  <a:pt x="0" y="4294"/>
                </a:lnTo>
                <a:lnTo>
                  <a:pt x="0" y="0"/>
                </a:lnTo>
                <a:lnTo>
                  <a:pt x="15911" y="0"/>
                </a:lnTo>
                <a:lnTo>
                  <a:pt x="15911" y="4294"/>
                </a:lnTo>
                <a:close/>
              </a:path>
            </a:pathLst>
          </a:custGeom>
          <a:solidFill>
            <a:srgbClr val="EFE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bg object 343"/>
          <p:cNvSpPr/>
          <p:nvPr/>
        </p:nvSpPr>
        <p:spPr>
          <a:xfrm>
            <a:off x="3496602" y="4316170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2451" y="0"/>
                </a:moveTo>
                <a:lnTo>
                  <a:pt x="0" y="0"/>
                </a:lnTo>
                <a:lnTo>
                  <a:pt x="0" y="3467"/>
                </a:lnTo>
                <a:lnTo>
                  <a:pt x="2451" y="0"/>
                </a:lnTo>
                <a:close/>
              </a:path>
              <a:path w="16510" h="4445">
                <a:moveTo>
                  <a:pt x="8178" y="0"/>
                </a:moveTo>
                <a:lnTo>
                  <a:pt x="5435" y="0"/>
                </a:lnTo>
                <a:lnTo>
                  <a:pt x="2400" y="4292"/>
                </a:lnTo>
                <a:lnTo>
                  <a:pt x="5156" y="4292"/>
                </a:lnTo>
                <a:lnTo>
                  <a:pt x="8178" y="0"/>
                </a:lnTo>
                <a:close/>
              </a:path>
              <a:path w="16510" h="4445">
                <a:moveTo>
                  <a:pt x="13906" y="0"/>
                </a:moveTo>
                <a:lnTo>
                  <a:pt x="11163" y="0"/>
                </a:lnTo>
                <a:lnTo>
                  <a:pt x="8140" y="4292"/>
                </a:lnTo>
                <a:lnTo>
                  <a:pt x="10871" y="4292"/>
                </a:lnTo>
                <a:lnTo>
                  <a:pt x="13906" y="0"/>
                </a:lnTo>
                <a:close/>
              </a:path>
              <a:path w="16510" h="4445">
                <a:moveTo>
                  <a:pt x="15913" y="1384"/>
                </a:moveTo>
                <a:lnTo>
                  <a:pt x="13868" y="4292"/>
                </a:lnTo>
                <a:lnTo>
                  <a:pt x="15913" y="4292"/>
                </a:lnTo>
                <a:lnTo>
                  <a:pt x="15913" y="1384"/>
                </a:lnTo>
                <a:close/>
              </a:path>
            </a:pathLst>
          </a:custGeom>
          <a:solidFill>
            <a:srgbClr val="212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bg object 344"/>
          <p:cNvSpPr/>
          <p:nvPr/>
        </p:nvSpPr>
        <p:spPr>
          <a:xfrm>
            <a:off x="3058526" y="4327488"/>
            <a:ext cx="464820" cy="1270"/>
          </a:xfrm>
          <a:custGeom>
            <a:avLst/>
            <a:gdLst/>
            <a:ahLst/>
            <a:cxnLst/>
            <a:rect l="l" t="t" r="r" b="b"/>
            <a:pathLst>
              <a:path w="464820" h="1270">
                <a:moveTo>
                  <a:pt x="464373" y="994"/>
                </a:moveTo>
                <a:lnTo>
                  <a:pt x="1088" y="994"/>
                </a:lnTo>
                <a:lnTo>
                  <a:pt x="0" y="0"/>
                </a:lnTo>
                <a:lnTo>
                  <a:pt x="464373" y="0"/>
                </a:lnTo>
                <a:lnTo>
                  <a:pt x="464373" y="99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bg object 345"/>
          <p:cNvSpPr/>
          <p:nvPr/>
        </p:nvSpPr>
        <p:spPr>
          <a:xfrm>
            <a:off x="3058526" y="4550327"/>
            <a:ext cx="464820" cy="1270"/>
          </a:xfrm>
          <a:custGeom>
            <a:avLst/>
            <a:gdLst/>
            <a:ahLst/>
            <a:cxnLst/>
            <a:rect l="l" t="t" r="r" b="b"/>
            <a:pathLst>
              <a:path w="464820" h="1270">
                <a:moveTo>
                  <a:pt x="464373" y="994"/>
                </a:moveTo>
                <a:lnTo>
                  <a:pt x="0" y="994"/>
                </a:lnTo>
                <a:lnTo>
                  <a:pt x="0" y="0"/>
                </a:lnTo>
                <a:lnTo>
                  <a:pt x="463285" y="0"/>
                </a:lnTo>
                <a:lnTo>
                  <a:pt x="464373" y="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bg object 346"/>
          <p:cNvSpPr/>
          <p:nvPr/>
        </p:nvSpPr>
        <p:spPr>
          <a:xfrm>
            <a:off x="3058515" y="4327498"/>
            <a:ext cx="464820" cy="224154"/>
          </a:xfrm>
          <a:custGeom>
            <a:avLst/>
            <a:gdLst/>
            <a:ahLst/>
            <a:cxnLst/>
            <a:rect l="l" t="t" r="r" b="b"/>
            <a:pathLst>
              <a:path w="464820" h="224154">
                <a:moveTo>
                  <a:pt x="1092" y="990"/>
                </a:moveTo>
                <a:lnTo>
                  <a:pt x="0" y="0"/>
                </a:lnTo>
                <a:lnTo>
                  <a:pt x="0" y="223824"/>
                </a:lnTo>
                <a:lnTo>
                  <a:pt x="1092" y="222834"/>
                </a:lnTo>
                <a:lnTo>
                  <a:pt x="1092" y="990"/>
                </a:lnTo>
                <a:close/>
              </a:path>
              <a:path w="464820" h="224154">
                <a:moveTo>
                  <a:pt x="464375" y="0"/>
                </a:moveTo>
                <a:lnTo>
                  <a:pt x="463296" y="990"/>
                </a:lnTo>
                <a:lnTo>
                  <a:pt x="463296" y="222834"/>
                </a:lnTo>
                <a:lnTo>
                  <a:pt x="464375" y="223824"/>
                </a:lnTo>
                <a:lnTo>
                  <a:pt x="464375" y="0"/>
                </a:lnTo>
                <a:close/>
              </a:path>
            </a:pathLst>
          </a:custGeom>
          <a:solidFill>
            <a:srgbClr val="006D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bg object 347"/>
          <p:cNvSpPr/>
          <p:nvPr/>
        </p:nvSpPr>
        <p:spPr>
          <a:xfrm>
            <a:off x="3048272" y="3991773"/>
            <a:ext cx="485140" cy="246379"/>
          </a:xfrm>
          <a:custGeom>
            <a:avLst/>
            <a:gdLst/>
            <a:ahLst/>
            <a:cxnLst/>
            <a:rect l="l" t="t" r="r" b="b"/>
            <a:pathLst>
              <a:path w="485139" h="246379">
                <a:moveTo>
                  <a:pt x="484717" y="245929"/>
                </a:moveTo>
                <a:lnTo>
                  <a:pt x="0" y="245929"/>
                </a:lnTo>
                <a:lnTo>
                  <a:pt x="0" y="0"/>
                </a:lnTo>
                <a:lnTo>
                  <a:pt x="484717" y="0"/>
                </a:lnTo>
                <a:lnTo>
                  <a:pt x="484717" y="245929"/>
                </a:lnTo>
                <a:close/>
              </a:path>
            </a:pathLst>
          </a:custGeom>
          <a:solidFill>
            <a:srgbClr val="006F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bg object 348"/>
          <p:cNvSpPr/>
          <p:nvPr/>
        </p:nvSpPr>
        <p:spPr>
          <a:xfrm>
            <a:off x="3062715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bg object 349"/>
          <p:cNvSpPr/>
          <p:nvPr/>
        </p:nvSpPr>
        <p:spPr>
          <a:xfrm>
            <a:off x="3062715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bg object 350"/>
          <p:cNvSpPr/>
          <p:nvPr/>
        </p:nvSpPr>
        <p:spPr>
          <a:xfrm>
            <a:off x="3062715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1" name="bg object 3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64670" y="4006086"/>
            <a:ext cx="7269" cy="217856"/>
          </a:xfrm>
          <a:prstGeom prst="rect">
            <a:avLst/>
          </a:prstGeom>
        </p:spPr>
      </p:pic>
      <p:sp>
        <p:nvSpPr>
          <p:cNvPr id="352" name="bg object 352"/>
          <p:cNvSpPr/>
          <p:nvPr/>
        </p:nvSpPr>
        <p:spPr>
          <a:xfrm>
            <a:off x="3084887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bg object 353"/>
          <p:cNvSpPr/>
          <p:nvPr/>
        </p:nvSpPr>
        <p:spPr>
          <a:xfrm>
            <a:off x="3084887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bg object 354"/>
          <p:cNvSpPr/>
          <p:nvPr/>
        </p:nvSpPr>
        <p:spPr>
          <a:xfrm>
            <a:off x="3084887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5" name="bg object 35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86842" y="4006086"/>
            <a:ext cx="7274" cy="217856"/>
          </a:xfrm>
          <a:prstGeom prst="rect">
            <a:avLst/>
          </a:prstGeom>
        </p:spPr>
      </p:pic>
      <p:sp>
        <p:nvSpPr>
          <p:cNvPr id="356" name="bg object 356"/>
          <p:cNvSpPr/>
          <p:nvPr/>
        </p:nvSpPr>
        <p:spPr>
          <a:xfrm>
            <a:off x="3107059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bg object 357"/>
          <p:cNvSpPr/>
          <p:nvPr/>
        </p:nvSpPr>
        <p:spPr>
          <a:xfrm>
            <a:off x="3107059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bg object 358"/>
          <p:cNvSpPr/>
          <p:nvPr/>
        </p:nvSpPr>
        <p:spPr>
          <a:xfrm>
            <a:off x="3107059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9" name="bg object 3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09019" y="4006086"/>
            <a:ext cx="7269" cy="217856"/>
          </a:xfrm>
          <a:prstGeom prst="rect">
            <a:avLst/>
          </a:prstGeom>
        </p:spPr>
      </p:pic>
      <p:sp>
        <p:nvSpPr>
          <p:cNvPr id="360" name="bg object 360"/>
          <p:cNvSpPr/>
          <p:nvPr/>
        </p:nvSpPr>
        <p:spPr>
          <a:xfrm>
            <a:off x="3129236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bg object 361"/>
          <p:cNvSpPr/>
          <p:nvPr/>
        </p:nvSpPr>
        <p:spPr>
          <a:xfrm>
            <a:off x="3129236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bg object 362"/>
          <p:cNvSpPr/>
          <p:nvPr/>
        </p:nvSpPr>
        <p:spPr>
          <a:xfrm>
            <a:off x="3129236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3" name="bg object 3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31190" y="4006086"/>
            <a:ext cx="7269" cy="217856"/>
          </a:xfrm>
          <a:prstGeom prst="rect">
            <a:avLst/>
          </a:prstGeom>
        </p:spPr>
      </p:pic>
      <p:sp>
        <p:nvSpPr>
          <p:cNvPr id="364" name="bg object 364"/>
          <p:cNvSpPr/>
          <p:nvPr/>
        </p:nvSpPr>
        <p:spPr>
          <a:xfrm>
            <a:off x="3151407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bg object 365"/>
          <p:cNvSpPr/>
          <p:nvPr/>
        </p:nvSpPr>
        <p:spPr>
          <a:xfrm>
            <a:off x="3151407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bg object 366"/>
          <p:cNvSpPr/>
          <p:nvPr/>
        </p:nvSpPr>
        <p:spPr>
          <a:xfrm>
            <a:off x="3151407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7" name="bg object 3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53362" y="4006086"/>
            <a:ext cx="7269" cy="217856"/>
          </a:xfrm>
          <a:prstGeom prst="rect">
            <a:avLst/>
          </a:prstGeom>
        </p:spPr>
      </p:pic>
      <p:sp>
        <p:nvSpPr>
          <p:cNvPr id="368" name="bg object 368"/>
          <p:cNvSpPr/>
          <p:nvPr/>
        </p:nvSpPr>
        <p:spPr>
          <a:xfrm>
            <a:off x="3328791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bg object 369"/>
          <p:cNvSpPr/>
          <p:nvPr/>
        </p:nvSpPr>
        <p:spPr>
          <a:xfrm>
            <a:off x="3328791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bg object 370"/>
          <p:cNvSpPr/>
          <p:nvPr/>
        </p:nvSpPr>
        <p:spPr>
          <a:xfrm>
            <a:off x="3328791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1" name="bg object 37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30746" y="4006086"/>
            <a:ext cx="7269" cy="217856"/>
          </a:xfrm>
          <a:prstGeom prst="rect">
            <a:avLst/>
          </a:prstGeom>
        </p:spPr>
      </p:pic>
      <p:sp>
        <p:nvSpPr>
          <p:cNvPr id="372" name="bg object 372"/>
          <p:cNvSpPr/>
          <p:nvPr/>
        </p:nvSpPr>
        <p:spPr>
          <a:xfrm>
            <a:off x="3350963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bg object 373"/>
          <p:cNvSpPr/>
          <p:nvPr/>
        </p:nvSpPr>
        <p:spPr>
          <a:xfrm>
            <a:off x="3350963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bg object 374"/>
          <p:cNvSpPr/>
          <p:nvPr/>
        </p:nvSpPr>
        <p:spPr>
          <a:xfrm>
            <a:off x="3350963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5" name="bg object 37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52922" y="4006086"/>
            <a:ext cx="7269" cy="217856"/>
          </a:xfrm>
          <a:prstGeom prst="rect">
            <a:avLst/>
          </a:prstGeom>
        </p:spPr>
      </p:pic>
      <p:sp>
        <p:nvSpPr>
          <p:cNvPr id="376" name="bg object 376"/>
          <p:cNvSpPr/>
          <p:nvPr/>
        </p:nvSpPr>
        <p:spPr>
          <a:xfrm>
            <a:off x="3373134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bg object 377"/>
          <p:cNvSpPr/>
          <p:nvPr/>
        </p:nvSpPr>
        <p:spPr>
          <a:xfrm>
            <a:off x="3373134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bg object 378"/>
          <p:cNvSpPr/>
          <p:nvPr/>
        </p:nvSpPr>
        <p:spPr>
          <a:xfrm>
            <a:off x="3373134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9" name="bg object 37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75094" y="4006086"/>
            <a:ext cx="7269" cy="217856"/>
          </a:xfrm>
          <a:prstGeom prst="rect">
            <a:avLst/>
          </a:prstGeom>
        </p:spPr>
      </p:pic>
      <p:sp>
        <p:nvSpPr>
          <p:cNvPr id="380" name="bg object 380"/>
          <p:cNvSpPr/>
          <p:nvPr/>
        </p:nvSpPr>
        <p:spPr>
          <a:xfrm>
            <a:off x="3395311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bg object 381"/>
          <p:cNvSpPr/>
          <p:nvPr/>
        </p:nvSpPr>
        <p:spPr>
          <a:xfrm>
            <a:off x="3395311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bg object 382"/>
          <p:cNvSpPr/>
          <p:nvPr/>
        </p:nvSpPr>
        <p:spPr>
          <a:xfrm>
            <a:off x="3395311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3" name="bg object 38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97266" y="4006086"/>
            <a:ext cx="7269" cy="217856"/>
          </a:xfrm>
          <a:prstGeom prst="rect">
            <a:avLst/>
          </a:prstGeom>
        </p:spPr>
      </p:pic>
      <p:sp>
        <p:nvSpPr>
          <p:cNvPr id="384" name="bg object 384"/>
          <p:cNvSpPr/>
          <p:nvPr/>
        </p:nvSpPr>
        <p:spPr>
          <a:xfrm>
            <a:off x="3417483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bg object 385"/>
          <p:cNvSpPr/>
          <p:nvPr/>
        </p:nvSpPr>
        <p:spPr>
          <a:xfrm>
            <a:off x="3417483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bg object 386"/>
          <p:cNvSpPr/>
          <p:nvPr/>
        </p:nvSpPr>
        <p:spPr>
          <a:xfrm>
            <a:off x="3417483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7" name="bg object 38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19437" y="4006086"/>
            <a:ext cx="7274" cy="217856"/>
          </a:xfrm>
          <a:prstGeom prst="rect">
            <a:avLst/>
          </a:prstGeom>
        </p:spPr>
      </p:pic>
      <p:sp>
        <p:nvSpPr>
          <p:cNvPr id="388" name="bg object 388"/>
          <p:cNvSpPr/>
          <p:nvPr/>
        </p:nvSpPr>
        <p:spPr>
          <a:xfrm>
            <a:off x="3439654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bg object 389"/>
          <p:cNvSpPr/>
          <p:nvPr/>
        </p:nvSpPr>
        <p:spPr>
          <a:xfrm>
            <a:off x="3439654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bg object 390"/>
          <p:cNvSpPr/>
          <p:nvPr/>
        </p:nvSpPr>
        <p:spPr>
          <a:xfrm>
            <a:off x="3439654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1" name="bg object 39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41614" y="4006086"/>
            <a:ext cx="7269" cy="217856"/>
          </a:xfrm>
          <a:prstGeom prst="rect">
            <a:avLst/>
          </a:prstGeom>
        </p:spPr>
      </p:pic>
      <p:sp>
        <p:nvSpPr>
          <p:cNvPr id="392" name="bg object 392"/>
          <p:cNvSpPr/>
          <p:nvPr/>
        </p:nvSpPr>
        <p:spPr>
          <a:xfrm>
            <a:off x="3461831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bg object 393"/>
          <p:cNvSpPr/>
          <p:nvPr/>
        </p:nvSpPr>
        <p:spPr>
          <a:xfrm>
            <a:off x="3461831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bg object 394"/>
          <p:cNvSpPr/>
          <p:nvPr/>
        </p:nvSpPr>
        <p:spPr>
          <a:xfrm>
            <a:off x="3461831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5" name="bg object 39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3786" y="4006086"/>
            <a:ext cx="7269" cy="217856"/>
          </a:xfrm>
          <a:prstGeom prst="rect">
            <a:avLst/>
          </a:prstGeom>
        </p:spPr>
      </p:pic>
      <p:sp>
        <p:nvSpPr>
          <p:cNvPr id="396" name="bg object 396"/>
          <p:cNvSpPr/>
          <p:nvPr/>
        </p:nvSpPr>
        <p:spPr>
          <a:xfrm>
            <a:off x="3484003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bg object 397"/>
          <p:cNvSpPr/>
          <p:nvPr/>
        </p:nvSpPr>
        <p:spPr>
          <a:xfrm>
            <a:off x="3484003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bg object 398"/>
          <p:cNvSpPr/>
          <p:nvPr/>
        </p:nvSpPr>
        <p:spPr>
          <a:xfrm>
            <a:off x="3484003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9" name="bg object 39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85958" y="4006086"/>
            <a:ext cx="7274" cy="217856"/>
          </a:xfrm>
          <a:prstGeom prst="rect">
            <a:avLst/>
          </a:prstGeom>
        </p:spPr>
      </p:pic>
      <p:sp>
        <p:nvSpPr>
          <p:cNvPr id="400" name="bg object 400"/>
          <p:cNvSpPr/>
          <p:nvPr/>
        </p:nvSpPr>
        <p:spPr>
          <a:xfrm>
            <a:off x="3506175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bg object 401"/>
          <p:cNvSpPr/>
          <p:nvPr/>
        </p:nvSpPr>
        <p:spPr>
          <a:xfrm>
            <a:off x="3506175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bg object 402"/>
          <p:cNvSpPr/>
          <p:nvPr/>
        </p:nvSpPr>
        <p:spPr>
          <a:xfrm>
            <a:off x="3506175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3" name="bg object 40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08134" y="4006086"/>
            <a:ext cx="7269" cy="217856"/>
          </a:xfrm>
          <a:prstGeom prst="rect">
            <a:avLst/>
          </a:prstGeom>
        </p:spPr>
      </p:pic>
      <p:sp>
        <p:nvSpPr>
          <p:cNvPr id="404" name="bg object 404"/>
          <p:cNvSpPr/>
          <p:nvPr/>
        </p:nvSpPr>
        <p:spPr>
          <a:xfrm>
            <a:off x="3240099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bg object 405"/>
          <p:cNvSpPr/>
          <p:nvPr/>
        </p:nvSpPr>
        <p:spPr>
          <a:xfrm>
            <a:off x="3240099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bg object 406"/>
          <p:cNvSpPr/>
          <p:nvPr/>
        </p:nvSpPr>
        <p:spPr>
          <a:xfrm>
            <a:off x="3240099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7" name="bg object 40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42054" y="4006086"/>
            <a:ext cx="7269" cy="217856"/>
          </a:xfrm>
          <a:prstGeom prst="rect">
            <a:avLst/>
          </a:prstGeom>
        </p:spPr>
      </p:pic>
      <p:sp>
        <p:nvSpPr>
          <p:cNvPr id="408" name="bg object 408"/>
          <p:cNvSpPr/>
          <p:nvPr/>
        </p:nvSpPr>
        <p:spPr>
          <a:xfrm>
            <a:off x="3262271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bg object 409"/>
          <p:cNvSpPr/>
          <p:nvPr/>
        </p:nvSpPr>
        <p:spPr>
          <a:xfrm>
            <a:off x="3262271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bg object 410"/>
          <p:cNvSpPr/>
          <p:nvPr/>
        </p:nvSpPr>
        <p:spPr>
          <a:xfrm>
            <a:off x="3262271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1" name="bg object 41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64225" y="4006086"/>
            <a:ext cx="7269" cy="217856"/>
          </a:xfrm>
          <a:prstGeom prst="rect">
            <a:avLst/>
          </a:prstGeom>
        </p:spPr>
      </p:pic>
      <p:sp>
        <p:nvSpPr>
          <p:cNvPr id="412" name="bg object 412"/>
          <p:cNvSpPr/>
          <p:nvPr/>
        </p:nvSpPr>
        <p:spPr>
          <a:xfrm>
            <a:off x="3284442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bg object 413"/>
          <p:cNvSpPr/>
          <p:nvPr/>
        </p:nvSpPr>
        <p:spPr>
          <a:xfrm>
            <a:off x="3284442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bg object 414"/>
          <p:cNvSpPr/>
          <p:nvPr/>
        </p:nvSpPr>
        <p:spPr>
          <a:xfrm>
            <a:off x="3284442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5" name="bg object 4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86402" y="4006086"/>
            <a:ext cx="7269" cy="217856"/>
          </a:xfrm>
          <a:prstGeom prst="rect">
            <a:avLst/>
          </a:prstGeom>
        </p:spPr>
      </p:pic>
      <p:sp>
        <p:nvSpPr>
          <p:cNvPr id="416" name="bg object 416"/>
          <p:cNvSpPr/>
          <p:nvPr/>
        </p:nvSpPr>
        <p:spPr>
          <a:xfrm>
            <a:off x="3306619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29" h="222250">
                <a:moveTo>
                  <a:pt x="11178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78" y="0"/>
                </a:lnTo>
                <a:lnTo>
                  <a:pt x="11178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bg object 417"/>
          <p:cNvSpPr/>
          <p:nvPr/>
        </p:nvSpPr>
        <p:spPr>
          <a:xfrm>
            <a:off x="3306619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78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bg object 418"/>
          <p:cNvSpPr/>
          <p:nvPr/>
        </p:nvSpPr>
        <p:spPr>
          <a:xfrm>
            <a:off x="3306619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1178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78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9" name="bg object 4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08574" y="4006086"/>
            <a:ext cx="7269" cy="217856"/>
          </a:xfrm>
          <a:prstGeom prst="rect">
            <a:avLst/>
          </a:prstGeom>
        </p:spPr>
      </p:pic>
      <p:sp>
        <p:nvSpPr>
          <p:cNvPr id="420" name="bg object 420"/>
          <p:cNvSpPr/>
          <p:nvPr/>
        </p:nvSpPr>
        <p:spPr>
          <a:xfrm>
            <a:off x="3173579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bg object 421"/>
          <p:cNvSpPr/>
          <p:nvPr/>
        </p:nvSpPr>
        <p:spPr>
          <a:xfrm>
            <a:off x="3173579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8" y="1994"/>
                </a:moveTo>
                <a:lnTo>
                  <a:pt x="1959" y="1994"/>
                </a:lnTo>
                <a:lnTo>
                  <a:pt x="0" y="0"/>
                </a:lnTo>
                <a:lnTo>
                  <a:pt x="11183" y="0"/>
                </a:lnTo>
                <a:lnTo>
                  <a:pt x="9228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bg object 422"/>
          <p:cNvSpPr/>
          <p:nvPr/>
        </p:nvSpPr>
        <p:spPr>
          <a:xfrm>
            <a:off x="3173579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9" y="0"/>
                </a:lnTo>
                <a:lnTo>
                  <a:pt x="9228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3" name="bg object 4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75539" y="4006086"/>
            <a:ext cx="7269" cy="217856"/>
          </a:xfrm>
          <a:prstGeom prst="rect">
            <a:avLst/>
          </a:prstGeom>
        </p:spPr>
      </p:pic>
      <p:sp>
        <p:nvSpPr>
          <p:cNvPr id="424" name="bg object 424"/>
          <p:cNvSpPr/>
          <p:nvPr/>
        </p:nvSpPr>
        <p:spPr>
          <a:xfrm>
            <a:off x="3195756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bg object 425"/>
          <p:cNvSpPr/>
          <p:nvPr/>
        </p:nvSpPr>
        <p:spPr>
          <a:xfrm>
            <a:off x="3195756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bg object 426"/>
          <p:cNvSpPr/>
          <p:nvPr/>
        </p:nvSpPr>
        <p:spPr>
          <a:xfrm>
            <a:off x="3195756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7" name="bg object 4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97710" y="4006086"/>
            <a:ext cx="7269" cy="217856"/>
          </a:xfrm>
          <a:prstGeom prst="rect">
            <a:avLst/>
          </a:prstGeom>
        </p:spPr>
      </p:pic>
      <p:sp>
        <p:nvSpPr>
          <p:cNvPr id="428" name="bg object 428"/>
          <p:cNvSpPr/>
          <p:nvPr/>
        </p:nvSpPr>
        <p:spPr>
          <a:xfrm>
            <a:off x="3217927" y="4004092"/>
            <a:ext cx="11430" cy="222250"/>
          </a:xfrm>
          <a:custGeom>
            <a:avLst/>
            <a:gdLst/>
            <a:ahLst/>
            <a:cxnLst/>
            <a:rect l="l" t="t" r="r" b="b"/>
            <a:pathLst>
              <a:path w="11430" h="222250">
                <a:moveTo>
                  <a:pt x="11183" y="221844"/>
                </a:moveTo>
                <a:lnTo>
                  <a:pt x="0" y="221844"/>
                </a:lnTo>
                <a:lnTo>
                  <a:pt x="0" y="0"/>
                </a:lnTo>
                <a:lnTo>
                  <a:pt x="11183" y="0"/>
                </a:lnTo>
                <a:lnTo>
                  <a:pt x="11183" y="22184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bg object 429"/>
          <p:cNvSpPr/>
          <p:nvPr/>
        </p:nvSpPr>
        <p:spPr>
          <a:xfrm>
            <a:off x="3217927" y="400409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9223" y="1994"/>
                </a:moveTo>
                <a:lnTo>
                  <a:pt x="1954" y="1994"/>
                </a:lnTo>
                <a:lnTo>
                  <a:pt x="0" y="0"/>
                </a:lnTo>
                <a:lnTo>
                  <a:pt x="11183" y="0"/>
                </a:lnTo>
                <a:lnTo>
                  <a:pt x="9223" y="1994"/>
                </a:lnTo>
                <a:close/>
              </a:path>
            </a:pathLst>
          </a:custGeom>
          <a:solidFill>
            <a:srgbClr val="003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bg object 430"/>
          <p:cNvSpPr/>
          <p:nvPr/>
        </p:nvSpPr>
        <p:spPr>
          <a:xfrm>
            <a:off x="3217927" y="42239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183" y="1994"/>
                </a:moveTo>
                <a:lnTo>
                  <a:pt x="0" y="1994"/>
                </a:lnTo>
                <a:lnTo>
                  <a:pt x="1954" y="0"/>
                </a:lnTo>
                <a:lnTo>
                  <a:pt x="9223" y="0"/>
                </a:lnTo>
                <a:lnTo>
                  <a:pt x="11183" y="1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1" name="bg object 4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19882" y="4006086"/>
            <a:ext cx="7269" cy="217856"/>
          </a:xfrm>
          <a:prstGeom prst="rect">
            <a:avLst/>
          </a:prstGeom>
        </p:spPr>
      </p:pic>
      <p:sp>
        <p:nvSpPr>
          <p:cNvPr id="432" name="bg object 432"/>
          <p:cNvSpPr/>
          <p:nvPr/>
        </p:nvSpPr>
        <p:spPr>
          <a:xfrm>
            <a:off x="346748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bg object 433"/>
          <p:cNvSpPr/>
          <p:nvPr/>
        </p:nvSpPr>
        <p:spPr>
          <a:xfrm>
            <a:off x="3448175" y="422993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1" y="0"/>
                </a:lnTo>
                <a:lnTo>
                  <a:pt x="19308" y="322"/>
                </a:lnTo>
                <a:lnTo>
                  <a:pt x="19561" y="7771"/>
                </a:lnTo>
                <a:close/>
              </a:path>
              <a:path w="20320" h="8254">
                <a:moveTo>
                  <a:pt x="20164" y="7771"/>
                </a:moveTo>
                <a:lnTo>
                  <a:pt x="19852" y="7771"/>
                </a:lnTo>
                <a:lnTo>
                  <a:pt x="19842" y="322"/>
                </a:lnTo>
                <a:lnTo>
                  <a:pt x="20169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bg object 434"/>
          <p:cNvSpPr/>
          <p:nvPr/>
        </p:nvSpPr>
        <p:spPr>
          <a:xfrm>
            <a:off x="346748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bg object 435"/>
          <p:cNvSpPr/>
          <p:nvPr/>
        </p:nvSpPr>
        <p:spPr>
          <a:xfrm>
            <a:off x="3447346" y="422992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bg object 436"/>
          <p:cNvSpPr/>
          <p:nvPr/>
        </p:nvSpPr>
        <p:spPr>
          <a:xfrm>
            <a:off x="3447346" y="423008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4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bg object 437"/>
          <p:cNvSpPr/>
          <p:nvPr/>
        </p:nvSpPr>
        <p:spPr>
          <a:xfrm>
            <a:off x="3448318" y="423105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bg object 438"/>
          <p:cNvSpPr/>
          <p:nvPr/>
        </p:nvSpPr>
        <p:spPr>
          <a:xfrm>
            <a:off x="339714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bg object 439"/>
          <p:cNvSpPr/>
          <p:nvPr/>
        </p:nvSpPr>
        <p:spPr>
          <a:xfrm>
            <a:off x="3377831" y="422993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19567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7" y="0"/>
                </a:lnTo>
                <a:lnTo>
                  <a:pt x="19313" y="322"/>
                </a:lnTo>
                <a:lnTo>
                  <a:pt x="19567" y="7771"/>
                </a:lnTo>
                <a:close/>
              </a:path>
              <a:path w="20320" h="8254">
                <a:moveTo>
                  <a:pt x="20164" y="7771"/>
                </a:moveTo>
                <a:lnTo>
                  <a:pt x="19857" y="7771"/>
                </a:lnTo>
                <a:lnTo>
                  <a:pt x="19847" y="322"/>
                </a:lnTo>
                <a:lnTo>
                  <a:pt x="20174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bg object 440"/>
          <p:cNvSpPr/>
          <p:nvPr/>
        </p:nvSpPr>
        <p:spPr>
          <a:xfrm>
            <a:off x="339714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bg object 441"/>
          <p:cNvSpPr/>
          <p:nvPr/>
        </p:nvSpPr>
        <p:spPr>
          <a:xfrm>
            <a:off x="3377006" y="422992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bg object 442"/>
          <p:cNvSpPr/>
          <p:nvPr/>
        </p:nvSpPr>
        <p:spPr>
          <a:xfrm>
            <a:off x="3377006" y="423008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4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bg object 443"/>
          <p:cNvSpPr/>
          <p:nvPr/>
        </p:nvSpPr>
        <p:spPr>
          <a:xfrm>
            <a:off x="3377973" y="423105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bg object 444"/>
          <p:cNvSpPr/>
          <p:nvPr/>
        </p:nvSpPr>
        <p:spPr>
          <a:xfrm>
            <a:off x="313304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38" y="7771"/>
                </a:moveTo>
                <a:lnTo>
                  <a:pt x="248" y="7771"/>
                </a:lnTo>
                <a:lnTo>
                  <a:pt x="0" y="322"/>
                </a:lnTo>
                <a:lnTo>
                  <a:pt x="533" y="0"/>
                </a:lnTo>
                <a:lnTo>
                  <a:pt x="538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bg object 445"/>
          <p:cNvSpPr/>
          <p:nvPr/>
        </p:nvSpPr>
        <p:spPr>
          <a:xfrm>
            <a:off x="3113731" y="422993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7" y="0"/>
                </a:lnTo>
                <a:lnTo>
                  <a:pt x="19313" y="322"/>
                </a:lnTo>
                <a:lnTo>
                  <a:pt x="19561" y="7771"/>
                </a:lnTo>
                <a:close/>
              </a:path>
              <a:path w="20319" h="8254">
                <a:moveTo>
                  <a:pt x="20164" y="7771"/>
                </a:moveTo>
                <a:lnTo>
                  <a:pt x="19852" y="7771"/>
                </a:lnTo>
                <a:lnTo>
                  <a:pt x="19847" y="322"/>
                </a:lnTo>
                <a:lnTo>
                  <a:pt x="20174" y="1037"/>
                </a:lnTo>
                <a:lnTo>
                  <a:pt x="20164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bg object 446"/>
          <p:cNvSpPr/>
          <p:nvPr/>
        </p:nvSpPr>
        <p:spPr>
          <a:xfrm>
            <a:off x="313304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38" y="7771"/>
                </a:moveTo>
                <a:lnTo>
                  <a:pt x="248" y="7771"/>
                </a:lnTo>
                <a:lnTo>
                  <a:pt x="0" y="322"/>
                </a:lnTo>
                <a:lnTo>
                  <a:pt x="533" y="0"/>
                </a:lnTo>
                <a:lnTo>
                  <a:pt x="538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bg object 447"/>
          <p:cNvSpPr/>
          <p:nvPr/>
        </p:nvSpPr>
        <p:spPr>
          <a:xfrm>
            <a:off x="3112907" y="422992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5" h="635">
                <a:moveTo>
                  <a:pt x="20412" y="161"/>
                </a:moveTo>
                <a:lnTo>
                  <a:pt x="0" y="161"/>
                </a:lnTo>
                <a:lnTo>
                  <a:pt x="522" y="0"/>
                </a:lnTo>
                <a:lnTo>
                  <a:pt x="20671" y="5"/>
                </a:lnTo>
                <a:lnTo>
                  <a:pt x="20412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bg object 448"/>
          <p:cNvSpPr/>
          <p:nvPr/>
        </p:nvSpPr>
        <p:spPr>
          <a:xfrm>
            <a:off x="3112907" y="423008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5" h="7620">
                <a:moveTo>
                  <a:pt x="20412" y="7616"/>
                </a:moveTo>
                <a:lnTo>
                  <a:pt x="0" y="7616"/>
                </a:lnTo>
                <a:lnTo>
                  <a:pt x="0" y="0"/>
                </a:lnTo>
                <a:lnTo>
                  <a:pt x="20412" y="0"/>
                </a:lnTo>
                <a:lnTo>
                  <a:pt x="20412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bg object 449"/>
          <p:cNvSpPr/>
          <p:nvPr/>
        </p:nvSpPr>
        <p:spPr>
          <a:xfrm>
            <a:off x="3113873" y="423105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bg object 450"/>
          <p:cNvSpPr/>
          <p:nvPr/>
        </p:nvSpPr>
        <p:spPr>
          <a:xfrm>
            <a:off x="320338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bg object 451"/>
          <p:cNvSpPr/>
          <p:nvPr/>
        </p:nvSpPr>
        <p:spPr>
          <a:xfrm>
            <a:off x="3184076" y="4229931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19561" y="7771"/>
                </a:moveTo>
                <a:lnTo>
                  <a:pt x="0" y="7771"/>
                </a:lnTo>
                <a:lnTo>
                  <a:pt x="0" y="155"/>
                </a:lnTo>
                <a:lnTo>
                  <a:pt x="19841" y="0"/>
                </a:lnTo>
                <a:lnTo>
                  <a:pt x="19308" y="322"/>
                </a:lnTo>
                <a:lnTo>
                  <a:pt x="19561" y="7771"/>
                </a:lnTo>
                <a:close/>
              </a:path>
              <a:path w="20319" h="8254">
                <a:moveTo>
                  <a:pt x="20158" y="7771"/>
                </a:moveTo>
                <a:lnTo>
                  <a:pt x="19852" y="7771"/>
                </a:lnTo>
                <a:lnTo>
                  <a:pt x="19842" y="322"/>
                </a:lnTo>
                <a:lnTo>
                  <a:pt x="20169" y="1037"/>
                </a:lnTo>
                <a:lnTo>
                  <a:pt x="20158" y="7771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bg object 452"/>
          <p:cNvSpPr/>
          <p:nvPr/>
        </p:nvSpPr>
        <p:spPr>
          <a:xfrm>
            <a:off x="3203384" y="4229931"/>
            <a:ext cx="635" cy="8255"/>
          </a:xfrm>
          <a:custGeom>
            <a:avLst/>
            <a:gdLst/>
            <a:ahLst/>
            <a:cxnLst/>
            <a:rect l="l" t="t" r="r" b="b"/>
            <a:pathLst>
              <a:path w="635" h="8254">
                <a:moveTo>
                  <a:pt x="544" y="7771"/>
                </a:moveTo>
                <a:lnTo>
                  <a:pt x="253" y="7771"/>
                </a:lnTo>
                <a:lnTo>
                  <a:pt x="0" y="322"/>
                </a:lnTo>
                <a:lnTo>
                  <a:pt x="533" y="0"/>
                </a:lnTo>
                <a:lnTo>
                  <a:pt x="544" y="7771"/>
                </a:lnTo>
                <a:close/>
              </a:path>
            </a:pathLst>
          </a:custGeom>
          <a:solidFill>
            <a:srgbClr val="093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bg object 453"/>
          <p:cNvSpPr/>
          <p:nvPr/>
        </p:nvSpPr>
        <p:spPr>
          <a:xfrm>
            <a:off x="3183246" y="4229925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5" h="635">
                <a:moveTo>
                  <a:pt x="20417" y="161"/>
                </a:moveTo>
                <a:lnTo>
                  <a:pt x="0" y="161"/>
                </a:lnTo>
                <a:lnTo>
                  <a:pt x="528" y="0"/>
                </a:lnTo>
                <a:lnTo>
                  <a:pt x="20671" y="5"/>
                </a:lnTo>
                <a:lnTo>
                  <a:pt x="20417" y="161"/>
                </a:lnTo>
                <a:close/>
              </a:path>
            </a:pathLst>
          </a:custGeom>
          <a:solidFill>
            <a:srgbClr val="31A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bg object 454"/>
          <p:cNvSpPr/>
          <p:nvPr/>
        </p:nvSpPr>
        <p:spPr>
          <a:xfrm>
            <a:off x="3183246" y="4230087"/>
            <a:ext cx="20955" cy="7620"/>
          </a:xfrm>
          <a:custGeom>
            <a:avLst/>
            <a:gdLst/>
            <a:ahLst/>
            <a:cxnLst/>
            <a:rect l="l" t="t" r="r" b="b"/>
            <a:pathLst>
              <a:path w="20955" h="7620">
                <a:moveTo>
                  <a:pt x="20417" y="7616"/>
                </a:moveTo>
                <a:lnTo>
                  <a:pt x="0" y="7616"/>
                </a:lnTo>
                <a:lnTo>
                  <a:pt x="0" y="0"/>
                </a:lnTo>
                <a:lnTo>
                  <a:pt x="20417" y="0"/>
                </a:lnTo>
                <a:lnTo>
                  <a:pt x="20417" y="761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bg object 455"/>
          <p:cNvSpPr/>
          <p:nvPr/>
        </p:nvSpPr>
        <p:spPr>
          <a:xfrm>
            <a:off x="3184213" y="4231054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479" y="6648"/>
                </a:moveTo>
                <a:lnTo>
                  <a:pt x="0" y="6648"/>
                </a:lnTo>
                <a:lnTo>
                  <a:pt x="0" y="0"/>
                </a:lnTo>
                <a:lnTo>
                  <a:pt x="18479" y="0"/>
                </a:lnTo>
                <a:lnTo>
                  <a:pt x="18479" y="6648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bg object 456"/>
          <p:cNvSpPr/>
          <p:nvPr/>
        </p:nvSpPr>
        <p:spPr>
          <a:xfrm>
            <a:off x="3048272" y="3991773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011" y="11018"/>
                </a:moveTo>
                <a:lnTo>
                  <a:pt x="0" y="11018"/>
                </a:lnTo>
                <a:lnTo>
                  <a:pt x="0" y="10534"/>
                </a:lnTo>
                <a:lnTo>
                  <a:pt x="15832" y="10534"/>
                </a:lnTo>
                <a:lnTo>
                  <a:pt x="15842" y="0"/>
                </a:lnTo>
                <a:lnTo>
                  <a:pt x="16011" y="0"/>
                </a:lnTo>
                <a:lnTo>
                  <a:pt x="16011" y="11018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bg object 457"/>
          <p:cNvSpPr/>
          <p:nvPr/>
        </p:nvSpPr>
        <p:spPr>
          <a:xfrm>
            <a:off x="3047744" y="399110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360" y="11206"/>
                </a:moveTo>
                <a:lnTo>
                  <a:pt x="528" y="11206"/>
                </a:lnTo>
                <a:lnTo>
                  <a:pt x="0" y="10980"/>
                </a:lnTo>
                <a:lnTo>
                  <a:pt x="501" y="10980"/>
                </a:lnTo>
                <a:lnTo>
                  <a:pt x="348" y="9567"/>
                </a:lnTo>
                <a:lnTo>
                  <a:pt x="16175" y="381"/>
                </a:lnTo>
                <a:lnTo>
                  <a:pt x="16175" y="0"/>
                </a:lnTo>
                <a:lnTo>
                  <a:pt x="16371" y="671"/>
                </a:lnTo>
                <a:lnTo>
                  <a:pt x="16360" y="1120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bg object 458"/>
          <p:cNvSpPr/>
          <p:nvPr/>
        </p:nvSpPr>
        <p:spPr>
          <a:xfrm>
            <a:off x="3047744" y="399110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0"/>
                </a:moveTo>
                <a:lnTo>
                  <a:pt x="0" y="10980"/>
                </a:lnTo>
                <a:lnTo>
                  <a:pt x="0" y="0"/>
                </a:lnTo>
                <a:lnTo>
                  <a:pt x="16175" y="0"/>
                </a:lnTo>
                <a:lnTo>
                  <a:pt x="16175" y="10980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bg object 459"/>
          <p:cNvSpPr/>
          <p:nvPr/>
        </p:nvSpPr>
        <p:spPr>
          <a:xfrm>
            <a:off x="3047744" y="3991101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0"/>
                </a:moveTo>
                <a:lnTo>
                  <a:pt x="0" y="10980"/>
                </a:lnTo>
                <a:lnTo>
                  <a:pt x="0" y="0"/>
                </a:lnTo>
                <a:lnTo>
                  <a:pt x="6487" y="0"/>
                </a:lnTo>
                <a:lnTo>
                  <a:pt x="4009" y="10980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bg object 460"/>
          <p:cNvSpPr/>
          <p:nvPr/>
        </p:nvSpPr>
        <p:spPr>
          <a:xfrm>
            <a:off x="3053148" y="399356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1204" y="6046"/>
                </a:lnTo>
                <a:lnTo>
                  <a:pt x="0" y="4826"/>
                </a:lnTo>
                <a:lnTo>
                  <a:pt x="0" y="1220"/>
                </a:lnTo>
                <a:lnTo>
                  <a:pt x="1204" y="0"/>
                </a:lnTo>
                <a:lnTo>
                  <a:pt x="2683" y="0"/>
                </a:lnTo>
                <a:lnTo>
                  <a:pt x="4162" y="0"/>
                </a:lnTo>
                <a:lnTo>
                  <a:pt x="5367" y="1220"/>
                </a:lnTo>
                <a:lnTo>
                  <a:pt x="5367" y="4826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bg object 461"/>
          <p:cNvSpPr/>
          <p:nvPr/>
        </p:nvSpPr>
        <p:spPr>
          <a:xfrm>
            <a:off x="3053016" y="399356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495" y="5988"/>
                </a:moveTo>
                <a:lnTo>
                  <a:pt x="1279" y="5988"/>
                </a:lnTo>
                <a:lnTo>
                  <a:pt x="0" y="4692"/>
                </a:lnTo>
                <a:lnTo>
                  <a:pt x="132" y="4692"/>
                </a:lnTo>
                <a:lnTo>
                  <a:pt x="132" y="1220"/>
                </a:lnTo>
                <a:lnTo>
                  <a:pt x="1336" y="0"/>
                </a:lnTo>
                <a:lnTo>
                  <a:pt x="4295" y="0"/>
                </a:lnTo>
                <a:lnTo>
                  <a:pt x="4693" y="403"/>
                </a:lnTo>
                <a:lnTo>
                  <a:pt x="1548" y="403"/>
                </a:lnTo>
                <a:lnTo>
                  <a:pt x="444" y="1521"/>
                </a:lnTo>
                <a:lnTo>
                  <a:pt x="444" y="4692"/>
                </a:lnTo>
                <a:lnTo>
                  <a:pt x="1495" y="5988"/>
                </a:lnTo>
                <a:close/>
              </a:path>
              <a:path w="5714" h="6350">
                <a:moveTo>
                  <a:pt x="5494" y="1521"/>
                </a:moveTo>
                <a:lnTo>
                  <a:pt x="5075" y="1220"/>
                </a:lnTo>
                <a:lnTo>
                  <a:pt x="4268" y="403"/>
                </a:lnTo>
                <a:lnTo>
                  <a:pt x="4693" y="403"/>
                </a:lnTo>
                <a:lnTo>
                  <a:pt x="5499" y="1220"/>
                </a:lnTo>
                <a:lnTo>
                  <a:pt x="5494" y="152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bg object 462"/>
          <p:cNvSpPr/>
          <p:nvPr/>
        </p:nvSpPr>
        <p:spPr>
          <a:xfrm>
            <a:off x="3063920" y="4227227"/>
            <a:ext cx="635" cy="10795"/>
          </a:xfrm>
          <a:custGeom>
            <a:avLst/>
            <a:gdLst/>
            <a:ahLst/>
            <a:cxnLst/>
            <a:rect l="l" t="t" r="r" b="b"/>
            <a:pathLst>
              <a:path w="635" h="10795">
                <a:moveTo>
                  <a:pt x="417" y="10475"/>
                </a:moveTo>
                <a:lnTo>
                  <a:pt x="0" y="10475"/>
                </a:lnTo>
                <a:lnTo>
                  <a:pt x="0" y="161"/>
                </a:lnTo>
                <a:lnTo>
                  <a:pt x="262" y="0"/>
                </a:lnTo>
                <a:lnTo>
                  <a:pt x="338" y="161"/>
                </a:lnTo>
                <a:lnTo>
                  <a:pt x="417" y="10475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bg object 463"/>
          <p:cNvSpPr/>
          <p:nvPr/>
        </p:nvSpPr>
        <p:spPr>
          <a:xfrm>
            <a:off x="3047744" y="4227227"/>
            <a:ext cx="16510" cy="635"/>
          </a:xfrm>
          <a:custGeom>
            <a:avLst/>
            <a:gdLst/>
            <a:ahLst/>
            <a:cxnLst/>
            <a:rect l="l" t="t" r="r" b="b"/>
            <a:pathLst>
              <a:path w="16510" h="635">
                <a:moveTo>
                  <a:pt x="16175" y="161"/>
                </a:moveTo>
                <a:lnTo>
                  <a:pt x="0" y="161"/>
                </a:lnTo>
                <a:lnTo>
                  <a:pt x="528" y="0"/>
                </a:lnTo>
                <a:lnTo>
                  <a:pt x="16429" y="5"/>
                </a:lnTo>
                <a:lnTo>
                  <a:pt x="16175" y="161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bg object 464"/>
          <p:cNvSpPr/>
          <p:nvPr/>
        </p:nvSpPr>
        <p:spPr>
          <a:xfrm>
            <a:off x="3063640" y="4227233"/>
            <a:ext cx="635" cy="11430"/>
          </a:xfrm>
          <a:custGeom>
            <a:avLst/>
            <a:gdLst/>
            <a:ahLst/>
            <a:cxnLst/>
            <a:rect l="l" t="t" r="r" b="b"/>
            <a:pathLst>
              <a:path w="635" h="11429">
                <a:moveTo>
                  <a:pt x="279" y="11136"/>
                </a:moveTo>
                <a:lnTo>
                  <a:pt x="279" y="10599"/>
                </a:lnTo>
                <a:lnTo>
                  <a:pt x="0" y="327"/>
                </a:lnTo>
                <a:lnTo>
                  <a:pt x="533" y="0"/>
                </a:lnTo>
                <a:lnTo>
                  <a:pt x="533" y="10470"/>
                </a:lnTo>
                <a:lnTo>
                  <a:pt x="279" y="1113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bg object 465"/>
          <p:cNvSpPr/>
          <p:nvPr/>
        </p:nvSpPr>
        <p:spPr>
          <a:xfrm>
            <a:off x="3047744" y="4227388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0"/>
                </a:moveTo>
                <a:lnTo>
                  <a:pt x="0" y="10980"/>
                </a:lnTo>
                <a:lnTo>
                  <a:pt x="0" y="0"/>
                </a:lnTo>
                <a:lnTo>
                  <a:pt x="16175" y="0"/>
                </a:lnTo>
                <a:lnTo>
                  <a:pt x="16175" y="10980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bg object 466"/>
          <p:cNvSpPr/>
          <p:nvPr/>
        </p:nvSpPr>
        <p:spPr>
          <a:xfrm>
            <a:off x="3047744" y="422738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0"/>
                </a:moveTo>
                <a:lnTo>
                  <a:pt x="0" y="10980"/>
                </a:lnTo>
                <a:lnTo>
                  <a:pt x="0" y="0"/>
                </a:lnTo>
                <a:lnTo>
                  <a:pt x="6487" y="0"/>
                </a:lnTo>
                <a:lnTo>
                  <a:pt x="4009" y="10980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bg object 467"/>
          <p:cNvSpPr/>
          <p:nvPr/>
        </p:nvSpPr>
        <p:spPr>
          <a:xfrm>
            <a:off x="3053148" y="422985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2683" y="6046"/>
                </a:lnTo>
                <a:lnTo>
                  <a:pt x="1204" y="6046"/>
                </a:lnTo>
                <a:lnTo>
                  <a:pt x="0" y="4826"/>
                </a:lnTo>
                <a:lnTo>
                  <a:pt x="0" y="1225"/>
                </a:lnTo>
                <a:lnTo>
                  <a:pt x="1204" y="0"/>
                </a:lnTo>
                <a:lnTo>
                  <a:pt x="4162" y="0"/>
                </a:lnTo>
                <a:lnTo>
                  <a:pt x="5367" y="1225"/>
                </a:lnTo>
                <a:lnTo>
                  <a:pt x="5367" y="4826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bg object 468"/>
          <p:cNvSpPr/>
          <p:nvPr/>
        </p:nvSpPr>
        <p:spPr>
          <a:xfrm>
            <a:off x="3053016" y="422985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495" y="5988"/>
                </a:moveTo>
                <a:lnTo>
                  <a:pt x="1279" y="5988"/>
                </a:lnTo>
                <a:lnTo>
                  <a:pt x="0" y="4692"/>
                </a:lnTo>
                <a:lnTo>
                  <a:pt x="132" y="4692"/>
                </a:lnTo>
                <a:lnTo>
                  <a:pt x="132" y="1225"/>
                </a:lnTo>
                <a:lnTo>
                  <a:pt x="1336" y="0"/>
                </a:lnTo>
                <a:lnTo>
                  <a:pt x="4295" y="0"/>
                </a:lnTo>
                <a:lnTo>
                  <a:pt x="4691" y="403"/>
                </a:lnTo>
                <a:lnTo>
                  <a:pt x="1548" y="403"/>
                </a:lnTo>
                <a:lnTo>
                  <a:pt x="444" y="1521"/>
                </a:lnTo>
                <a:lnTo>
                  <a:pt x="444" y="4692"/>
                </a:lnTo>
                <a:lnTo>
                  <a:pt x="1495" y="5988"/>
                </a:lnTo>
                <a:close/>
              </a:path>
              <a:path w="5714" h="6350">
                <a:moveTo>
                  <a:pt x="5494" y="1521"/>
                </a:moveTo>
                <a:lnTo>
                  <a:pt x="5080" y="1225"/>
                </a:lnTo>
                <a:lnTo>
                  <a:pt x="4268" y="403"/>
                </a:lnTo>
                <a:lnTo>
                  <a:pt x="4691" y="403"/>
                </a:lnTo>
                <a:lnTo>
                  <a:pt x="5499" y="1225"/>
                </a:lnTo>
                <a:lnTo>
                  <a:pt x="5494" y="152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bg object 469"/>
          <p:cNvSpPr/>
          <p:nvPr/>
        </p:nvSpPr>
        <p:spPr>
          <a:xfrm>
            <a:off x="3517152" y="400230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837" y="483"/>
                </a:moveTo>
                <a:lnTo>
                  <a:pt x="464" y="483"/>
                </a:lnTo>
                <a:lnTo>
                  <a:pt x="0" y="0"/>
                </a:lnTo>
                <a:lnTo>
                  <a:pt x="15837" y="0"/>
                </a:lnTo>
                <a:lnTo>
                  <a:pt x="15837" y="483"/>
                </a:lnTo>
                <a:close/>
              </a:path>
            </a:pathLst>
          </a:custGeom>
          <a:solidFill>
            <a:srgbClr val="004D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bg object 470"/>
          <p:cNvSpPr/>
          <p:nvPr/>
        </p:nvSpPr>
        <p:spPr>
          <a:xfrm>
            <a:off x="3517147" y="399110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5842" y="11206"/>
                </a:moveTo>
                <a:lnTo>
                  <a:pt x="5" y="11206"/>
                </a:lnTo>
                <a:lnTo>
                  <a:pt x="0" y="671"/>
                </a:lnTo>
                <a:lnTo>
                  <a:pt x="195" y="0"/>
                </a:lnTo>
                <a:lnTo>
                  <a:pt x="195" y="381"/>
                </a:lnTo>
                <a:lnTo>
                  <a:pt x="16022" y="9567"/>
                </a:lnTo>
                <a:lnTo>
                  <a:pt x="15869" y="10986"/>
                </a:lnTo>
                <a:lnTo>
                  <a:pt x="16371" y="10986"/>
                </a:lnTo>
                <a:lnTo>
                  <a:pt x="15842" y="11206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bg object 471"/>
          <p:cNvSpPr/>
          <p:nvPr/>
        </p:nvSpPr>
        <p:spPr>
          <a:xfrm>
            <a:off x="3517147" y="3991101"/>
            <a:ext cx="4445" cy="11430"/>
          </a:xfrm>
          <a:custGeom>
            <a:avLst/>
            <a:gdLst/>
            <a:ahLst/>
            <a:cxnLst/>
            <a:rect l="l" t="t" r="r" b="b"/>
            <a:pathLst>
              <a:path w="4445" h="11429">
                <a:moveTo>
                  <a:pt x="5" y="11206"/>
                </a:moveTo>
                <a:lnTo>
                  <a:pt x="0" y="671"/>
                </a:lnTo>
                <a:lnTo>
                  <a:pt x="195" y="0"/>
                </a:lnTo>
                <a:lnTo>
                  <a:pt x="195" y="381"/>
                </a:lnTo>
                <a:lnTo>
                  <a:pt x="3872" y="2515"/>
                </a:lnTo>
                <a:lnTo>
                  <a:pt x="195" y="10986"/>
                </a:lnTo>
                <a:lnTo>
                  <a:pt x="5" y="11206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bg object 472"/>
          <p:cNvSpPr/>
          <p:nvPr/>
        </p:nvSpPr>
        <p:spPr>
          <a:xfrm>
            <a:off x="3517342" y="399110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6"/>
                </a:moveTo>
                <a:lnTo>
                  <a:pt x="0" y="10986"/>
                </a:lnTo>
                <a:lnTo>
                  <a:pt x="0" y="0"/>
                </a:lnTo>
                <a:lnTo>
                  <a:pt x="16175" y="0"/>
                </a:lnTo>
                <a:lnTo>
                  <a:pt x="16175" y="1098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bg object 473"/>
          <p:cNvSpPr/>
          <p:nvPr/>
        </p:nvSpPr>
        <p:spPr>
          <a:xfrm>
            <a:off x="3517342" y="3991101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6"/>
                </a:moveTo>
                <a:lnTo>
                  <a:pt x="0" y="10986"/>
                </a:lnTo>
                <a:lnTo>
                  <a:pt x="0" y="0"/>
                </a:lnTo>
                <a:lnTo>
                  <a:pt x="6487" y="0"/>
                </a:lnTo>
                <a:lnTo>
                  <a:pt x="4009" y="10986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bg object 474"/>
          <p:cNvSpPr/>
          <p:nvPr/>
        </p:nvSpPr>
        <p:spPr>
          <a:xfrm>
            <a:off x="3522746" y="399356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52"/>
                </a:moveTo>
                <a:lnTo>
                  <a:pt x="1199" y="6052"/>
                </a:lnTo>
                <a:lnTo>
                  <a:pt x="0" y="4826"/>
                </a:lnTo>
                <a:lnTo>
                  <a:pt x="0" y="1225"/>
                </a:lnTo>
                <a:lnTo>
                  <a:pt x="1199" y="0"/>
                </a:lnTo>
                <a:lnTo>
                  <a:pt x="2683" y="0"/>
                </a:lnTo>
                <a:lnTo>
                  <a:pt x="4162" y="0"/>
                </a:lnTo>
                <a:lnTo>
                  <a:pt x="5367" y="1225"/>
                </a:lnTo>
                <a:lnTo>
                  <a:pt x="5367" y="4826"/>
                </a:lnTo>
                <a:lnTo>
                  <a:pt x="4162" y="6052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bg object 475"/>
          <p:cNvSpPr/>
          <p:nvPr/>
        </p:nvSpPr>
        <p:spPr>
          <a:xfrm>
            <a:off x="3522668" y="399356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5" y="1526"/>
                </a:moveTo>
                <a:lnTo>
                  <a:pt x="78" y="1225"/>
                </a:lnTo>
                <a:lnTo>
                  <a:pt x="1277" y="0"/>
                </a:lnTo>
                <a:lnTo>
                  <a:pt x="4241" y="0"/>
                </a:lnTo>
                <a:lnTo>
                  <a:pt x="4637" y="403"/>
                </a:lnTo>
                <a:lnTo>
                  <a:pt x="1304" y="403"/>
                </a:lnTo>
                <a:lnTo>
                  <a:pt x="205" y="1526"/>
                </a:lnTo>
                <a:close/>
              </a:path>
              <a:path w="5714" h="6350">
                <a:moveTo>
                  <a:pt x="4300" y="5991"/>
                </a:moveTo>
                <a:lnTo>
                  <a:pt x="3994" y="5991"/>
                </a:lnTo>
                <a:lnTo>
                  <a:pt x="5128" y="4768"/>
                </a:lnTo>
                <a:lnTo>
                  <a:pt x="5128" y="1526"/>
                </a:lnTo>
                <a:lnTo>
                  <a:pt x="4030" y="403"/>
                </a:lnTo>
                <a:lnTo>
                  <a:pt x="4637" y="403"/>
                </a:lnTo>
                <a:lnTo>
                  <a:pt x="5445" y="1225"/>
                </a:lnTo>
                <a:lnTo>
                  <a:pt x="5445" y="4768"/>
                </a:lnTo>
                <a:lnTo>
                  <a:pt x="4300" y="5991"/>
                </a:lnTo>
                <a:close/>
              </a:path>
              <a:path w="5714" h="6350">
                <a:moveTo>
                  <a:pt x="1249" y="5991"/>
                </a:moveTo>
                <a:lnTo>
                  <a:pt x="0" y="4768"/>
                </a:lnTo>
                <a:lnTo>
                  <a:pt x="143" y="4768"/>
                </a:lnTo>
                <a:lnTo>
                  <a:pt x="1249" y="5991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bg object 476"/>
          <p:cNvSpPr/>
          <p:nvPr/>
        </p:nvSpPr>
        <p:spPr>
          <a:xfrm>
            <a:off x="3517089" y="4227227"/>
            <a:ext cx="16510" cy="635"/>
          </a:xfrm>
          <a:custGeom>
            <a:avLst/>
            <a:gdLst/>
            <a:ahLst/>
            <a:cxnLst/>
            <a:rect l="l" t="t" r="r" b="b"/>
            <a:pathLst>
              <a:path w="16510" h="635">
                <a:moveTo>
                  <a:pt x="16429" y="161"/>
                </a:moveTo>
                <a:lnTo>
                  <a:pt x="253" y="161"/>
                </a:lnTo>
                <a:lnTo>
                  <a:pt x="0" y="10"/>
                </a:lnTo>
                <a:lnTo>
                  <a:pt x="15901" y="0"/>
                </a:lnTo>
                <a:lnTo>
                  <a:pt x="16429" y="161"/>
                </a:lnTo>
                <a:close/>
              </a:path>
            </a:pathLst>
          </a:custGeom>
          <a:solidFill>
            <a:srgbClr val="2A9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bg object 477"/>
          <p:cNvSpPr/>
          <p:nvPr/>
        </p:nvSpPr>
        <p:spPr>
          <a:xfrm>
            <a:off x="3517089" y="4227238"/>
            <a:ext cx="635" cy="11430"/>
          </a:xfrm>
          <a:custGeom>
            <a:avLst/>
            <a:gdLst/>
            <a:ahLst/>
            <a:cxnLst/>
            <a:rect l="l" t="t" r="r" b="b"/>
            <a:pathLst>
              <a:path w="635" h="11429">
                <a:moveTo>
                  <a:pt x="253" y="11136"/>
                </a:moveTo>
                <a:lnTo>
                  <a:pt x="0" y="10464"/>
                </a:lnTo>
                <a:lnTo>
                  <a:pt x="0" y="0"/>
                </a:lnTo>
                <a:lnTo>
                  <a:pt x="528" y="322"/>
                </a:lnTo>
                <a:lnTo>
                  <a:pt x="290" y="10615"/>
                </a:lnTo>
                <a:lnTo>
                  <a:pt x="253" y="11136"/>
                </a:lnTo>
                <a:close/>
              </a:path>
            </a:pathLst>
          </a:custGeom>
          <a:solidFill>
            <a:srgbClr val="289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bg object 478"/>
          <p:cNvSpPr/>
          <p:nvPr/>
        </p:nvSpPr>
        <p:spPr>
          <a:xfrm>
            <a:off x="3517342" y="4227388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29">
                <a:moveTo>
                  <a:pt x="16175" y="10986"/>
                </a:moveTo>
                <a:lnTo>
                  <a:pt x="0" y="10986"/>
                </a:lnTo>
                <a:lnTo>
                  <a:pt x="0" y="0"/>
                </a:lnTo>
                <a:lnTo>
                  <a:pt x="16175" y="0"/>
                </a:lnTo>
                <a:lnTo>
                  <a:pt x="16175" y="10986"/>
                </a:lnTo>
                <a:close/>
              </a:path>
            </a:pathLst>
          </a:custGeom>
          <a:solidFill>
            <a:srgbClr val="007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bg object 479"/>
          <p:cNvSpPr/>
          <p:nvPr/>
        </p:nvSpPr>
        <p:spPr>
          <a:xfrm>
            <a:off x="3517353" y="422738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4009" y="10986"/>
                </a:moveTo>
                <a:lnTo>
                  <a:pt x="0" y="10986"/>
                </a:lnTo>
                <a:lnTo>
                  <a:pt x="0" y="0"/>
                </a:lnTo>
                <a:lnTo>
                  <a:pt x="6487" y="0"/>
                </a:lnTo>
                <a:lnTo>
                  <a:pt x="4009" y="10986"/>
                </a:lnTo>
                <a:close/>
              </a:path>
            </a:pathLst>
          </a:custGeom>
          <a:solidFill>
            <a:srgbClr val="409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bg object 480"/>
          <p:cNvSpPr/>
          <p:nvPr/>
        </p:nvSpPr>
        <p:spPr>
          <a:xfrm>
            <a:off x="3522746" y="422986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2" y="6046"/>
                </a:moveTo>
                <a:lnTo>
                  <a:pt x="2683" y="6046"/>
                </a:lnTo>
                <a:lnTo>
                  <a:pt x="1199" y="6046"/>
                </a:lnTo>
                <a:lnTo>
                  <a:pt x="0" y="4821"/>
                </a:lnTo>
                <a:lnTo>
                  <a:pt x="0" y="1220"/>
                </a:lnTo>
                <a:lnTo>
                  <a:pt x="1199" y="0"/>
                </a:lnTo>
                <a:lnTo>
                  <a:pt x="4162" y="0"/>
                </a:lnTo>
                <a:lnTo>
                  <a:pt x="5367" y="1220"/>
                </a:lnTo>
                <a:lnTo>
                  <a:pt x="5367" y="4821"/>
                </a:lnTo>
                <a:lnTo>
                  <a:pt x="4162" y="6046"/>
                </a:lnTo>
                <a:close/>
              </a:path>
            </a:pathLst>
          </a:custGeom>
          <a:solidFill>
            <a:srgbClr val="0F2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bg object 481"/>
          <p:cNvSpPr/>
          <p:nvPr/>
        </p:nvSpPr>
        <p:spPr>
          <a:xfrm>
            <a:off x="3522668" y="422986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5" y="1515"/>
                </a:moveTo>
                <a:lnTo>
                  <a:pt x="78" y="1220"/>
                </a:lnTo>
                <a:lnTo>
                  <a:pt x="1277" y="0"/>
                </a:lnTo>
                <a:lnTo>
                  <a:pt x="4241" y="0"/>
                </a:lnTo>
                <a:lnTo>
                  <a:pt x="4634" y="397"/>
                </a:lnTo>
                <a:lnTo>
                  <a:pt x="1304" y="397"/>
                </a:lnTo>
                <a:lnTo>
                  <a:pt x="205" y="1515"/>
                </a:lnTo>
                <a:close/>
              </a:path>
              <a:path w="5714" h="6350">
                <a:moveTo>
                  <a:pt x="4300" y="5986"/>
                </a:moveTo>
                <a:lnTo>
                  <a:pt x="3994" y="5986"/>
                </a:lnTo>
                <a:lnTo>
                  <a:pt x="5128" y="4763"/>
                </a:lnTo>
                <a:lnTo>
                  <a:pt x="5128" y="1515"/>
                </a:lnTo>
                <a:lnTo>
                  <a:pt x="4030" y="397"/>
                </a:lnTo>
                <a:lnTo>
                  <a:pt x="4634" y="397"/>
                </a:lnTo>
                <a:lnTo>
                  <a:pt x="5445" y="1220"/>
                </a:lnTo>
                <a:lnTo>
                  <a:pt x="5445" y="4763"/>
                </a:lnTo>
                <a:lnTo>
                  <a:pt x="4300" y="5986"/>
                </a:lnTo>
                <a:close/>
              </a:path>
              <a:path w="5714" h="6350">
                <a:moveTo>
                  <a:pt x="1249" y="5986"/>
                </a:moveTo>
                <a:lnTo>
                  <a:pt x="0" y="4763"/>
                </a:lnTo>
                <a:lnTo>
                  <a:pt x="143" y="4763"/>
                </a:lnTo>
                <a:lnTo>
                  <a:pt x="1249" y="5986"/>
                </a:lnTo>
                <a:close/>
              </a:path>
            </a:pathLst>
          </a:custGeom>
          <a:solidFill>
            <a:srgbClr val="295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bg object 482"/>
          <p:cNvSpPr/>
          <p:nvPr/>
        </p:nvSpPr>
        <p:spPr>
          <a:xfrm>
            <a:off x="3068167" y="3991768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15911" y="4294"/>
                </a:moveTo>
                <a:lnTo>
                  <a:pt x="0" y="4294"/>
                </a:lnTo>
                <a:lnTo>
                  <a:pt x="0" y="0"/>
                </a:lnTo>
                <a:lnTo>
                  <a:pt x="15911" y="0"/>
                </a:lnTo>
                <a:lnTo>
                  <a:pt x="15911" y="4294"/>
                </a:lnTo>
                <a:close/>
              </a:path>
            </a:pathLst>
          </a:custGeom>
          <a:solidFill>
            <a:srgbClr val="EFE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bg object 483"/>
          <p:cNvSpPr/>
          <p:nvPr/>
        </p:nvSpPr>
        <p:spPr>
          <a:xfrm>
            <a:off x="3068167" y="3991774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2438" y="0"/>
                </a:moveTo>
                <a:lnTo>
                  <a:pt x="0" y="0"/>
                </a:lnTo>
                <a:lnTo>
                  <a:pt x="0" y="3467"/>
                </a:lnTo>
                <a:lnTo>
                  <a:pt x="2438" y="0"/>
                </a:lnTo>
                <a:close/>
              </a:path>
              <a:path w="16510" h="4445">
                <a:moveTo>
                  <a:pt x="8166" y="0"/>
                </a:moveTo>
                <a:lnTo>
                  <a:pt x="5422" y="0"/>
                </a:lnTo>
                <a:lnTo>
                  <a:pt x="2387" y="4292"/>
                </a:lnTo>
                <a:lnTo>
                  <a:pt x="5143" y="4292"/>
                </a:lnTo>
                <a:lnTo>
                  <a:pt x="8166" y="0"/>
                </a:lnTo>
                <a:close/>
              </a:path>
              <a:path w="16510" h="4445">
                <a:moveTo>
                  <a:pt x="13893" y="0"/>
                </a:moveTo>
                <a:lnTo>
                  <a:pt x="11150" y="0"/>
                </a:lnTo>
                <a:lnTo>
                  <a:pt x="8128" y="4292"/>
                </a:lnTo>
                <a:lnTo>
                  <a:pt x="10858" y="4292"/>
                </a:lnTo>
                <a:lnTo>
                  <a:pt x="13893" y="0"/>
                </a:lnTo>
                <a:close/>
              </a:path>
              <a:path w="16510" h="4445">
                <a:moveTo>
                  <a:pt x="15900" y="1397"/>
                </a:moveTo>
                <a:lnTo>
                  <a:pt x="13855" y="4292"/>
                </a:lnTo>
                <a:lnTo>
                  <a:pt x="15900" y="4292"/>
                </a:lnTo>
                <a:lnTo>
                  <a:pt x="15900" y="1397"/>
                </a:lnTo>
                <a:close/>
              </a:path>
            </a:pathLst>
          </a:custGeom>
          <a:solidFill>
            <a:srgbClr val="212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bg object 484"/>
          <p:cNvSpPr/>
          <p:nvPr/>
        </p:nvSpPr>
        <p:spPr>
          <a:xfrm>
            <a:off x="3496613" y="3991768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15911" y="4294"/>
                </a:moveTo>
                <a:lnTo>
                  <a:pt x="0" y="4294"/>
                </a:lnTo>
                <a:lnTo>
                  <a:pt x="0" y="0"/>
                </a:lnTo>
                <a:lnTo>
                  <a:pt x="15911" y="0"/>
                </a:lnTo>
                <a:lnTo>
                  <a:pt x="15911" y="4294"/>
                </a:lnTo>
                <a:close/>
              </a:path>
            </a:pathLst>
          </a:custGeom>
          <a:solidFill>
            <a:srgbClr val="EFE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bg object 485"/>
          <p:cNvSpPr/>
          <p:nvPr/>
        </p:nvSpPr>
        <p:spPr>
          <a:xfrm>
            <a:off x="3496602" y="3991774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5">
                <a:moveTo>
                  <a:pt x="2451" y="0"/>
                </a:moveTo>
                <a:lnTo>
                  <a:pt x="0" y="0"/>
                </a:lnTo>
                <a:lnTo>
                  <a:pt x="0" y="3467"/>
                </a:lnTo>
                <a:lnTo>
                  <a:pt x="2451" y="0"/>
                </a:lnTo>
                <a:close/>
              </a:path>
              <a:path w="16510" h="4445">
                <a:moveTo>
                  <a:pt x="8178" y="0"/>
                </a:moveTo>
                <a:lnTo>
                  <a:pt x="5435" y="0"/>
                </a:lnTo>
                <a:lnTo>
                  <a:pt x="2400" y="4292"/>
                </a:lnTo>
                <a:lnTo>
                  <a:pt x="5156" y="4292"/>
                </a:lnTo>
                <a:lnTo>
                  <a:pt x="8178" y="0"/>
                </a:lnTo>
                <a:close/>
              </a:path>
              <a:path w="16510" h="4445">
                <a:moveTo>
                  <a:pt x="13906" y="0"/>
                </a:moveTo>
                <a:lnTo>
                  <a:pt x="11163" y="0"/>
                </a:lnTo>
                <a:lnTo>
                  <a:pt x="8140" y="4292"/>
                </a:lnTo>
                <a:lnTo>
                  <a:pt x="10871" y="4292"/>
                </a:lnTo>
                <a:lnTo>
                  <a:pt x="13906" y="0"/>
                </a:lnTo>
                <a:close/>
              </a:path>
              <a:path w="16510" h="4445">
                <a:moveTo>
                  <a:pt x="15913" y="1397"/>
                </a:moveTo>
                <a:lnTo>
                  <a:pt x="13868" y="4292"/>
                </a:lnTo>
                <a:lnTo>
                  <a:pt x="15913" y="4292"/>
                </a:lnTo>
                <a:lnTo>
                  <a:pt x="15913" y="1397"/>
                </a:lnTo>
                <a:close/>
              </a:path>
            </a:pathLst>
          </a:custGeom>
          <a:solidFill>
            <a:srgbClr val="212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bg object 486"/>
          <p:cNvSpPr/>
          <p:nvPr/>
        </p:nvSpPr>
        <p:spPr>
          <a:xfrm>
            <a:off x="3058526" y="4003098"/>
            <a:ext cx="464820" cy="1270"/>
          </a:xfrm>
          <a:custGeom>
            <a:avLst/>
            <a:gdLst/>
            <a:ahLst/>
            <a:cxnLst/>
            <a:rect l="l" t="t" r="r" b="b"/>
            <a:pathLst>
              <a:path w="464820" h="1270">
                <a:moveTo>
                  <a:pt x="464373" y="994"/>
                </a:moveTo>
                <a:lnTo>
                  <a:pt x="1088" y="994"/>
                </a:lnTo>
                <a:lnTo>
                  <a:pt x="0" y="0"/>
                </a:lnTo>
                <a:lnTo>
                  <a:pt x="464373" y="0"/>
                </a:lnTo>
                <a:lnTo>
                  <a:pt x="464373" y="994"/>
                </a:lnTo>
                <a:close/>
              </a:path>
            </a:pathLst>
          </a:custGeom>
          <a:solidFill>
            <a:srgbClr val="0D5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bg object 487"/>
          <p:cNvSpPr/>
          <p:nvPr/>
        </p:nvSpPr>
        <p:spPr>
          <a:xfrm>
            <a:off x="3058526" y="4225937"/>
            <a:ext cx="464820" cy="1270"/>
          </a:xfrm>
          <a:custGeom>
            <a:avLst/>
            <a:gdLst/>
            <a:ahLst/>
            <a:cxnLst/>
            <a:rect l="l" t="t" r="r" b="b"/>
            <a:pathLst>
              <a:path w="464820" h="1270">
                <a:moveTo>
                  <a:pt x="464373" y="994"/>
                </a:moveTo>
                <a:lnTo>
                  <a:pt x="0" y="994"/>
                </a:lnTo>
                <a:lnTo>
                  <a:pt x="0" y="0"/>
                </a:lnTo>
                <a:lnTo>
                  <a:pt x="463285" y="0"/>
                </a:lnTo>
                <a:lnTo>
                  <a:pt x="464373" y="994"/>
                </a:lnTo>
                <a:close/>
              </a:path>
            </a:pathLst>
          </a:custGeom>
          <a:solidFill>
            <a:srgbClr val="58AE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bg object 488"/>
          <p:cNvSpPr/>
          <p:nvPr/>
        </p:nvSpPr>
        <p:spPr>
          <a:xfrm>
            <a:off x="3058515" y="4003102"/>
            <a:ext cx="464820" cy="224154"/>
          </a:xfrm>
          <a:custGeom>
            <a:avLst/>
            <a:gdLst/>
            <a:ahLst/>
            <a:cxnLst/>
            <a:rect l="l" t="t" r="r" b="b"/>
            <a:pathLst>
              <a:path w="464820" h="224154">
                <a:moveTo>
                  <a:pt x="1092" y="990"/>
                </a:moveTo>
                <a:lnTo>
                  <a:pt x="0" y="0"/>
                </a:lnTo>
                <a:lnTo>
                  <a:pt x="0" y="223837"/>
                </a:lnTo>
                <a:lnTo>
                  <a:pt x="1092" y="222846"/>
                </a:lnTo>
                <a:lnTo>
                  <a:pt x="1092" y="990"/>
                </a:lnTo>
                <a:close/>
              </a:path>
              <a:path w="464820" h="224154">
                <a:moveTo>
                  <a:pt x="464375" y="0"/>
                </a:moveTo>
                <a:lnTo>
                  <a:pt x="463296" y="990"/>
                </a:lnTo>
                <a:lnTo>
                  <a:pt x="463296" y="222846"/>
                </a:lnTo>
                <a:lnTo>
                  <a:pt x="464375" y="223837"/>
                </a:lnTo>
                <a:lnTo>
                  <a:pt x="464375" y="0"/>
                </a:lnTo>
                <a:close/>
              </a:path>
            </a:pathLst>
          </a:custGeom>
          <a:solidFill>
            <a:srgbClr val="006D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9" name="bg object 48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62927" y="3958128"/>
            <a:ext cx="219075" cy="219075"/>
          </a:xfrm>
          <a:prstGeom prst="rect">
            <a:avLst/>
          </a:prstGeom>
        </p:spPr>
      </p:pic>
      <p:pic>
        <p:nvPicPr>
          <p:cNvPr id="490" name="bg object 49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25620" y="4145456"/>
            <a:ext cx="219004" cy="219038"/>
          </a:xfrm>
          <a:prstGeom prst="rect">
            <a:avLst/>
          </a:prstGeom>
        </p:spPr>
      </p:pic>
      <p:pic>
        <p:nvPicPr>
          <p:cNvPr id="491" name="bg object 49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3314" y="4648860"/>
            <a:ext cx="409574" cy="314324"/>
          </a:xfrm>
          <a:prstGeom prst="rect">
            <a:avLst/>
          </a:prstGeom>
        </p:spPr>
      </p:pic>
      <p:pic>
        <p:nvPicPr>
          <p:cNvPr id="492" name="bg object 49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87214" y="4564581"/>
            <a:ext cx="526512" cy="393528"/>
          </a:xfrm>
          <a:prstGeom prst="rect">
            <a:avLst/>
          </a:prstGeom>
        </p:spPr>
      </p:pic>
      <p:pic>
        <p:nvPicPr>
          <p:cNvPr id="493" name="bg object 49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70781" y="4377013"/>
            <a:ext cx="212258" cy="178267"/>
          </a:xfrm>
          <a:prstGeom prst="rect">
            <a:avLst/>
          </a:prstGeom>
        </p:spPr>
      </p:pic>
      <p:pic>
        <p:nvPicPr>
          <p:cNvPr id="494" name="bg object 49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211933" y="4034180"/>
            <a:ext cx="161823" cy="152374"/>
          </a:xfrm>
          <a:prstGeom prst="rect">
            <a:avLst/>
          </a:prstGeom>
        </p:spPr>
      </p:pic>
      <p:pic>
        <p:nvPicPr>
          <p:cNvPr id="495" name="bg object 49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211949" y="4359341"/>
            <a:ext cx="189641" cy="159502"/>
          </a:xfrm>
          <a:prstGeom prst="rect">
            <a:avLst/>
          </a:prstGeom>
        </p:spPr>
      </p:pic>
      <p:pic>
        <p:nvPicPr>
          <p:cNvPr id="496" name="bg object 49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7993" y="3625445"/>
            <a:ext cx="133136" cy="133338"/>
          </a:xfrm>
          <a:prstGeom prst="rect">
            <a:avLst/>
          </a:prstGeom>
        </p:spPr>
      </p:pic>
      <p:sp>
        <p:nvSpPr>
          <p:cNvPr id="497" name="bg object 497"/>
          <p:cNvSpPr/>
          <p:nvPr/>
        </p:nvSpPr>
        <p:spPr>
          <a:xfrm>
            <a:off x="1002328" y="3308769"/>
            <a:ext cx="727710" cy="203835"/>
          </a:xfrm>
          <a:custGeom>
            <a:avLst/>
            <a:gdLst/>
            <a:ahLst/>
            <a:cxnLst/>
            <a:rect l="l" t="t" r="r" b="b"/>
            <a:pathLst>
              <a:path w="727710" h="203835">
                <a:moveTo>
                  <a:pt x="676611" y="203247"/>
                </a:moveTo>
                <a:lnTo>
                  <a:pt x="50811" y="203247"/>
                </a:lnTo>
                <a:lnTo>
                  <a:pt x="40852" y="202261"/>
                </a:lnTo>
                <a:lnTo>
                  <a:pt x="8536" y="180625"/>
                </a:lnTo>
                <a:lnTo>
                  <a:pt x="0" y="152435"/>
                </a:lnTo>
                <a:lnTo>
                  <a:pt x="0" y="50811"/>
                </a:lnTo>
                <a:lnTo>
                  <a:pt x="3993" y="31033"/>
                </a:lnTo>
                <a:lnTo>
                  <a:pt x="14882" y="14882"/>
                </a:lnTo>
                <a:lnTo>
                  <a:pt x="31033" y="3993"/>
                </a:lnTo>
                <a:lnTo>
                  <a:pt x="50811" y="0"/>
                </a:lnTo>
                <a:lnTo>
                  <a:pt x="676611" y="0"/>
                </a:lnTo>
                <a:lnTo>
                  <a:pt x="696390" y="3993"/>
                </a:lnTo>
                <a:lnTo>
                  <a:pt x="712541" y="14882"/>
                </a:lnTo>
                <a:lnTo>
                  <a:pt x="723430" y="31033"/>
                </a:lnTo>
                <a:lnTo>
                  <a:pt x="727423" y="50811"/>
                </a:lnTo>
                <a:lnTo>
                  <a:pt x="727423" y="152435"/>
                </a:lnTo>
                <a:lnTo>
                  <a:pt x="723430" y="172213"/>
                </a:lnTo>
                <a:lnTo>
                  <a:pt x="712541" y="188364"/>
                </a:lnTo>
                <a:lnTo>
                  <a:pt x="696390" y="199253"/>
                </a:lnTo>
                <a:lnTo>
                  <a:pt x="676611" y="203247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" y="0"/>
            <a:ext cx="7559971" cy="106919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13049" y="9557898"/>
            <a:ext cx="1243965" cy="1132840"/>
          </a:xfrm>
          <a:custGeom>
            <a:avLst/>
            <a:gdLst/>
            <a:ahLst/>
            <a:cxnLst/>
            <a:rect l="l" t="t" r="r" b="b"/>
            <a:pathLst>
              <a:path w="1243965" h="1132840">
                <a:moveTo>
                  <a:pt x="1181640" y="1055505"/>
                </a:moveTo>
                <a:lnTo>
                  <a:pt x="1243627" y="1055505"/>
                </a:lnTo>
                <a:lnTo>
                  <a:pt x="1243627" y="1058853"/>
                </a:lnTo>
                <a:lnTo>
                  <a:pt x="1183574" y="1058853"/>
                </a:lnTo>
                <a:lnTo>
                  <a:pt x="1140993" y="1132721"/>
                </a:lnTo>
                <a:lnTo>
                  <a:pt x="1137131" y="1132721"/>
                </a:lnTo>
                <a:lnTo>
                  <a:pt x="1181640" y="1055505"/>
                </a:lnTo>
                <a:close/>
              </a:path>
              <a:path w="1243965" h="1132840">
                <a:moveTo>
                  <a:pt x="871475" y="1007880"/>
                </a:moveTo>
                <a:lnTo>
                  <a:pt x="875323" y="1007880"/>
                </a:lnTo>
                <a:lnTo>
                  <a:pt x="910505" y="1068905"/>
                </a:lnTo>
                <a:lnTo>
                  <a:pt x="873719" y="1132721"/>
                </a:lnTo>
                <a:lnTo>
                  <a:pt x="869858" y="1132721"/>
                </a:lnTo>
                <a:lnTo>
                  <a:pt x="906656" y="1068905"/>
                </a:lnTo>
                <a:lnTo>
                  <a:pt x="871475" y="1007880"/>
                </a:lnTo>
                <a:close/>
              </a:path>
              <a:path w="1243965" h="1132840">
                <a:moveTo>
                  <a:pt x="642192" y="1093683"/>
                </a:moveTo>
                <a:lnTo>
                  <a:pt x="722502" y="1093683"/>
                </a:lnTo>
                <a:lnTo>
                  <a:pt x="745010" y="1132721"/>
                </a:lnTo>
                <a:lnTo>
                  <a:pt x="741142" y="1132721"/>
                </a:lnTo>
                <a:lnTo>
                  <a:pt x="720568" y="1097031"/>
                </a:lnTo>
                <a:lnTo>
                  <a:pt x="640262" y="1097031"/>
                </a:lnTo>
                <a:lnTo>
                  <a:pt x="642192" y="1093683"/>
                </a:lnTo>
                <a:close/>
              </a:path>
              <a:path w="1243965" h="1132840">
                <a:moveTo>
                  <a:pt x="665737" y="1097031"/>
                </a:moveTo>
                <a:lnTo>
                  <a:pt x="669599" y="1097031"/>
                </a:lnTo>
                <a:lnTo>
                  <a:pt x="690173" y="1132721"/>
                </a:lnTo>
                <a:lnTo>
                  <a:pt x="686305" y="1132721"/>
                </a:lnTo>
                <a:lnTo>
                  <a:pt x="665737" y="1097031"/>
                </a:lnTo>
                <a:close/>
              </a:path>
              <a:path w="1243965" h="1132840">
                <a:moveTo>
                  <a:pt x="640262" y="1097031"/>
                </a:moveTo>
                <a:lnTo>
                  <a:pt x="644123" y="1097031"/>
                </a:lnTo>
                <a:lnTo>
                  <a:pt x="623549" y="1132721"/>
                </a:lnTo>
                <a:lnTo>
                  <a:pt x="619688" y="1132721"/>
                </a:lnTo>
                <a:lnTo>
                  <a:pt x="640262" y="1097031"/>
                </a:lnTo>
                <a:close/>
              </a:path>
              <a:path w="1243965" h="1132840">
                <a:moveTo>
                  <a:pt x="484515" y="892527"/>
                </a:moveTo>
                <a:lnTo>
                  <a:pt x="609360" y="892527"/>
                </a:lnTo>
                <a:lnTo>
                  <a:pt x="671776" y="1000802"/>
                </a:lnTo>
                <a:lnTo>
                  <a:pt x="609360" y="1109083"/>
                </a:lnTo>
                <a:lnTo>
                  <a:pt x="484515" y="1109083"/>
                </a:lnTo>
                <a:lnTo>
                  <a:pt x="482585" y="1105734"/>
                </a:lnTo>
                <a:lnTo>
                  <a:pt x="607432" y="1105734"/>
                </a:lnTo>
                <a:lnTo>
                  <a:pt x="667921" y="1000802"/>
                </a:lnTo>
                <a:lnTo>
                  <a:pt x="607432" y="895875"/>
                </a:lnTo>
                <a:lnTo>
                  <a:pt x="482584" y="895875"/>
                </a:lnTo>
                <a:lnTo>
                  <a:pt x="484515" y="892527"/>
                </a:lnTo>
                <a:close/>
              </a:path>
              <a:path w="1243965" h="1132840">
                <a:moveTo>
                  <a:pt x="482584" y="895875"/>
                </a:moveTo>
                <a:lnTo>
                  <a:pt x="486449" y="895875"/>
                </a:lnTo>
                <a:lnTo>
                  <a:pt x="425960" y="1000802"/>
                </a:lnTo>
                <a:lnTo>
                  <a:pt x="486449" y="1105734"/>
                </a:lnTo>
                <a:lnTo>
                  <a:pt x="482585" y="1105734"/>
                </a:lnTo>
                <a:lnTo>
                  <a:pt x="422099" y="1000802"/>
                </a:lnTo>
                <a:lnTo>
                  <a:pt x="482584" y="895875"/>
                </a:lnTo>
                <a:close/>
              </a:path>
              <a:path w="1243965" h="1132840">
                <a:moveTo>
                  <a:pt x="712833" y="959068"/>
                </a:moveTo>
                <a:lnTo>
                  <a:pt x="716701" y="959068"/>
                </a:lnTo>
                <a:lnTo>
                  <a:pt x="653386" y="1068905"/>
                </a:lnTo>
                <a:lnTo>
                  <a:pt x="667671" y="1093683"/>
                </a:lnTo>
                <a:lnTo>
                  <a:pt x="663807" y="1093683"/>
                </a:lnTo>
                <a:lnTo>
                  <a:pt x="649522" y="1068905"/>
                </a:lnTo>
                <a:lnTo>
                  <a:pt x="712833" y="959068"/>
                </a:lnTo>
                <a:close/>
              </a:path>
              <a:path w="1243965" h="1132840">
                <a:moveTo>
                  <a:pt x="984037" y="806286"/>
                </a:moveTo>
                <a:lnTo>
                  <a:pt x="1122262" y="806286"/>
                </a:lnTo>
                <a:lnTo>
                  <a:pt x="1191365" y="926169"/>
                </a:lnTo>
                <a:lnTo>
                  <a:pt x="1122262" y="1046052"/>
                </a:lnTo>
                <a:lnTo>
                  <a:pt x="984031" y="1046052"/>
                </a:lnTo>
                <a:lnTo>
                  <a:pt x="982100" y="1042703"/>
                </a:lnTo>
                <a:lnTo>
                  <a:pt x="1120328" y="1042703"/>
                </a:lnTo>
                <a:lnTo>
                  <a:pt x="1187504" y="926169"/>
                </a:lnTo>
                <a:lnTo>
                  <a:pt x="1120332" y="809641"/>
                </a:lnTo>
                <a:lnTo>
                  <a:pt x="982103" y="809641"/>
                </a:lnTo>
                <a:lnTo>
                  <a:pt x="984037" y="806286"/>
                </a:lnTo>
                <a:close/>
              </a:path>
              <a:path w="1243965" h="1132840">
                <a:moveTo>
                  <a:pt x="962024" y="1007880"/>
                </a:moveTo>
                <a:lnTo>
                  <a:pt x="965891" y="1007880"/>
                </a:lnTo>
                <a:lnTo>
                  <a:pt x="985971" y="1042703"/>
                </a:lnTo>
                <a:lnTo>
                  <a:pt x="982100" y="1042703"/>
                </a:lnTo>
                <a:lnTo>
                  <a:pt x="962024" y="1007880"/>
                </a:lnTo>
                <a:close/>
              </a:path>
              <a:path w="1243965" h="1132840">
                <a:moveTo>
                  <a:pt x="1057011" y="809641"/>
                </a:moveTo>
                <a:lnTo>
                  <a:pt x="1061549" y="809641"/>
                </a:lnTo>
                <a:lnTo>
                  <a:pt x="1094360" y="866568"/>
                </a:lnTo>
                <a:lnTo>
                  <a:pt x="1012906" y="1007880"/>
                </a:lnTo>
                <a:lnTo>
                  <a:pt x="849985" y="1007880"/>
                </a:lnTo>
                <a:lnTo>
                  <a:pt x="847705" y="1003925"/>
                </a:lnTo>
                <a:lnTo>
                  <a:pt x="1010635" y="1003925"/>
                </a:lnTo>
                <a:lnTo>
                  <a:pt x="1089821" y="866568"/>
                </a:lnTo>
                <a:lnTo>
                  <a:pt x="1057011" y="809641"/>
                </a:lnTo>
                <a:close/>
              </a:path>
              <a:path w="1243965" h="1132840">
                <a:moveTo>
                  <a:pt x="982103" y="809641"/>
                </a:moveTo>
                <a:lnTo>
                  <a:pt x="985973" y="809641"/>
                </a:lnTo>
                <a:lnTo>
                  <a:pt x="918799" y="926169"/>
                </a:lnTo>
                <a:lnTo>
                  <a:pt x="963620" y="1003925"/>
                </a:lnTo>
                <a:lnTo>
                  <a:pt x="959753" y="1003925"/>
                </a:lnTo>
                <a:lnTo>
                  <a:pt x="914931" y="926169"/>
                </a:lnTo>
                <a:lnTo>
                  <a:pt x="982103" y="809641"/>
                </a:lnTo>
                <a:close/>
              </a:path>
              <a:path w="1243965" h="1132840">
                <a:moveTo>
                  <a:pt x="714767" y="955714"/>
                </a:moveTo>
                <a:lnTo>
                  <a:pt x="845263" y="955714"/>
                </a:lnTo>
                <a:lnTo>
                  <a:pt x="873053" y="1003925"/>
                </a:lnTo>
                <a:lnTo>
                  <a:pt x="869192" y="1003925"/>
                </a:lnTo>
                <a:lnTo>
                  <a:pt x="843333" y="959068"/>
                </a:lnTo>
                <a:lnTo>
                  <a:pt x="712833" y="959068"/>
                </a:lnTo>
                <a:lnTo>
                  <a:pt x="714767" y="955714"/>
                </a:lnTo>
                <a:close/>
              </a:path>
              <a:path w="1243965" h="1132840">
                <a:moveTo>
                  <a:pt x="821846" y="959068"/>
                </a:moveTo>
                <a:lnTo>
                  <a:pt x="826397" y="959068"/>
                </a:lnTo>
                <a:lnTo>
                  <a:pt x="852256" y="1003925"/>
                </a:lnTo>
                <a:lnTo>
                  <a:pt x="847705" y="1003925"/>
                </a:lnTo>
                <a:lnTo>
                  <a:pt x="821846" y="959068"/>
                </a:lnTo>
                <a:close/>
              </a:path>
              <a:path w="1243965" h="1132840">
                <a:moveTo>
                  <a:pt x="847703" y="729193"/>
                </a:moveTo>
                <a:lnTo>
                  <a:pt x="852256" y="729193"/>
                </a:lnTo>
                <a:lnTo>
                  <a:pt x="773080" y="866568"/>
                </a:lnTo>
                <a:lnTo>
                  <a:pt x="824466" y="955714"/>
                </a:lnTo>
                <a:lnTo>
                  <a:pt x="819919" y="955714"/>
                </a:lnTo>
                <a:lnTo>
                  <a:pt x="768532" y="866568"/>
                </a:lnTo>
                <a:lnTo>
                  <a:pt x="847703" y="729193"/>
                </a:lnTo>
                <a:close/>
              </a:path>
              <a:path w="1243965" h="1132840">
                <a:moveTo>
                  <a:pt x="849979" y="725244"/>
                </a:moveTo>
                <a:lnTo>
                  <a:pt x="1012912" y="725244"/>
                </a:lnTo>
                <a:lnTo>
                  <a:pt x="1059627" y="806286"/>
                </a:lnTo>
                <a:lnTo>
                  <a:pt x="1055074" y="806286"/>
                </a:lnTo>
                <a:lnTo>
                  <a:pt x="1010629" y="729193"/>
                </a:lnTo>
                <a:lnTo>
                  <a:pt x="847703" y="729193"/>
                </a:lnTo>
                <a:lnTo>
                  <a:pt x="849979" y="725244"/>
                </a:lnTo>
                <a:close/>
              </a:path>
              <a:path w="1243965" h="1132840">
                <a:moveTo>
                  <a:pt x="1189331" y="535827"/>
                </a:moveTo>
                <a:lnTo>
                  <a:pt x="1243627" y="535827"/>
                </a:lnTo>
                <a:lnTo>
                  <a:pt x="1243627" y="539176"/>
                </a:lnTo>
                <a:lnTo>
                  <a:pt x="1191265" y="539176"/>
                </a:lnTo>
                <a:lnTo>
                  <a:pt x="1131438" y="642940"/>
                </a:lnTo>
                <a:lnTo>
                  <a:pt x="1191265" y="746717"/>
                </a:lnTo>
                <a:lnTo>
                  <a:pt x="1243627" y="746717"/>
                </a:lnTo>
                <a:lnTo>
                  <a:pt x="1243627" y="750065"/>
                </a:lnTo>
                <a:lnTo>
                  <a:pt x="1189331" y="750065"/>
                </a:lnTo>
                <a:lnTo>
                  <a:pt x="1127583" y="642940"/>
                </a:lnTo>
                <a:lnTo>
                  <a:pt x="1189331" y="535827"/>
                </a:lnTo>
                <a:close/>
              </a:path>
              <a:path w="1243965" h="1132840">
                <a:moveTo>
                  <a:pt x="1135836" y="0"/>
                </a:moveTo>
                <a:lnTo>
                  <a:pt x="1243627" y="0"/>
                </a:lnTo>
                <a:lnTo>
                  <a:pt x="1243627" y="3348"/>
                </a:lnTo>
                <a:lnTo>
                  <a:pt x="1137769" y="3348"/>
                </a:lnTo>
                <a:lnTo>
                  <a:pt x="1070594" y="119882"/>
                </a:lnTo>
                <a:lnTo>
                  <a:pt x="1137769" y="236417"/>
                </a:lnTo>
                <a:lnTo>
                  <a:pt x="1243627" y="236417"/>
                </a:lnTo>
                <a:lnTo>
                  <a:pt x="1243627" y="239765"/>
                </a:lnTo>
                <a:lnTo>
                  <a:pt x="1135836" y="239765"/>
                </a:lnTo>
                <a:lnTo>
                  <a:pt x="1066732" y="119882"/>
                </a:lnTo>
                <a:lnTo>
                  <a:pt x="1135836" y="0"/>
                </a:lnTo>
                <a:close/>
              </a:path>
              <a:path w="1243965" h="1132840">
                <a:moveTo>
                  <a:pt x="44508" y="1055505"/>
                </a:moveTo>
                <a:lnTo>
                  <a:pt x="182727" y="1055505"/>
                </a:lnTo>
                <a:lnTo>
                  <a:pt x="227236" y="1132721"/>
                </a:lnTo>
                <a:lnTo>
                  <a:pt x="223374" y="1132721"/>
                </a:lnTo>
                <a:lnTo>
                  <a:pt x="180799" y="1058859"/>
                </a:lnTo>
                <a:lnTo>
                  <a:pt x="42574" y="1058859"/>
                </a:lnTo>
                <a:lnTo>
                  <a:pt x="44508" y="1055505"/>
                </a:lnTo>
                <a:close/>
              </a:path>
              <a:path w="1243965" h="1132840">
                <a:moveTo>
                  <a:pt x="42574" y="1058859"/>
                </a:moveTo>
                <a:lnTo>
                  <a:pt x="46442" y="1058859"/>
                </a:lnTo>
                <a:lnTo>
                  <a:pt x="3861" y="1132721"/>
                </a:lnTo>
                <a:lnTo>
                  <a:pt x="0" y="1132721"/>
                </a:lnTo>
                <a:lnTo>
                  <a:pt x="42574" y="1058859"/>
                </a:lnTo>
                <a:close/>
              </a:path>
            </a:pathLst>
          </a:custGeom>
          <a:solidFill>
            <a:srgbClr val="B0D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657262" y="9823697"/>
            <a:ext cx="899794" cy="867410"/>
          </a:xfrm>
          <a:custGeom>
            <a:avLst/>
            <a:gdLst/>
            <a:ahLst/>
            <a:cxnLst/>
            <a:rect l="l" t="t" r="r" b="b"/>
            <a:pathLst>
              <a:path w="899795" h="867409">
                <a:moveTo>
                  <a:pt x="719824" y="323206"/>
                </a:moveTo>
                <a:lnTo>
                  <a:pt x="826511" y="323206"/>
                </a:lnTo>
                <a:lnTo>
                  <a:pt x="879857" y="415744"/>
                </a:lnTo>
                <a:lnTo>
                  <a:pt x="826511" y="508282"/>
                </a:lnTo>
                <a:lnTo>
                  <a:pt x="719824" y="508282"/>
                </a:lnTo>
                <a:lnTo>
                  <a:pt x="713645" y="497561"/>
                </a:lnTo>
                <a:lnTo>
                  <a:pt x="820325" y="497561"/>
                </a:lnTo>
                <a:lnTo>
                  <a:pt x="867492" y="415744"/>
                </a:lnTo>
                <a:lnTo>
                  <a:pt x="820329" y="333915"/>
                </a:lnTo>
                <a:lnTo>
                  <a:pt x="713652" y="333915"/>
                </a:lnTo>
                <a:lnTo>
                  <a:pt x="719824" y="323206"/>
                </a:lnTo>
                <a:close/>
              </a:path>
              <a:path w="899795" h="867409">
                <a:moveTo>
                  <a:pt x="713652" y="333915"/>
                </a:moveTo>
                <a:lnTo>
                  <a:pt x="726000" y="333915"/>
                </a:lnTo>
                <a:lnTo>
                  <a:pt x="678833" y="415744"/>
                </a:lnTo>
                <a:lnTo>
                  <a:pt x="726000" y="497561"/>
                </a:lnTo>
                <a:lnTo>
                  <a:pt x="713645" y="497561"/>
                </a:lnTo>
                <a:lnTo>
                  <a:pt x="666484" y="415744"/>
                </a:lnTo>
                <a:lnTo>
                  <a:pt x="713652" y="333915"/>
                </a:lnTo>
                <a:close/>
              </a:path>
              <a:path w="899795" h="867409">
                <a:moveTo>
                  <a:pt x="899414" y="146742"/>
                </a:moveTo>
                <a:lnTo>
                  <a:pt x="899414" y="154782"/>
                </a:lnTo>
                <a:lnTo>
                  <a:pt x="853708" y="234067"/>
                </a:lnTo>
                <a:lnTo>
                  <a:pt x="718783" y="234067"/>
                </a:lnTo>
                <a:lnTo>
                  <a:pt x="716467" y="230050"/>
                </a:lnTo>
                <a:lnTo>
                  <a:pt x="851394" y="230050"/>
                </a:lnTo>
                <a:lnTo>
                  <a:pt x="899414" y="146742"/>
                </a:lnTo>
                <a:close/>
              </a:path>
              <a:path w="899795" h="867409">
                <a:moveTo>
                  <a:pt x="716464" y="4023"/>
                </a:moveTo>
                <a:lnTo>
                  <a:pt x="721103" y="4023"/>
                </a:lnTo>
                <a:lnTo>
                  <a:pt x="655961" y="117040"/>
                </a:lnTo>
                <a:lnTo>
                  <a:pt x="721109" y="230050"/>
                </a:lnTo>
                <a:lnTo>
                  <a:pt x="716467" y="230050"/>
                </a:lnTo>
                <a:lnTo>
                  <a:pt x="651324" y="117040"/>
                </a:lnTo>
                <a:lnTo>
                  <a:pt x="716464" y="4023"/>
                </a:lnTo>
                <a:close/>
              </a:path>
              <a:path w="899795" h="867409">
                <a:moveTo>
                  <a:pt x="718783" y="0"/>
                </a:moveTo>
                <a:lnTo>
                  <a:pt x="853714" y="0"/>
                </a:lnTo>
                <a:lnTo>
                  <a:pt x="899414" y="79296"/>
                </a:lnTo>
                <a:lnTo>
                  <a:pt x="899414" y="87332"/>
                </a:lnTo>
                <a:lnTo>
                  <a:pt x="851394" y="4023"/>
                </a:lnTo>
                <a:lnTo>
                  <a:pt x="716464" y="4023"/>
                </a:lnTo>
                <a:lnTo>
                  <a:pt x="718783" y="0"/>
                </a:lnTo>
                <a:close/>
              </a:path>
              <a:path w="899795" h="867409">
                <a:moveTo>
                  <a:pt x="509084" y="821187"/>
                </a:moveTo>
                <a:lnTo>
                  <a:pt x="628521" y="821187"/>
                </a:lnTo>
                <a:lnTo>
                  <a:pt x="654890" y="866922"/>
                </a:lnTo>
                <a:lnTo>
                  <a:pt x="650255" y="866922"/>
                </a:lnTo>
                <a:lnTo>
                  <a:pt x="626213" y="825204"/>
                </a:lnTo>
                <a:lnTo>
                  <a:pt x="506769" y="825204"/>
                </a:lnTo>
                <a:lnTo>
                  <a:pt x="509084" y="821187"/>
                </a:lnTo>
                <a:close/>
              </a:path>
              <a:path w="899795" h="867409">
                <a:moveTo>
                  <a:pt x="506769" y="825204"/>
                </a:moveTo>
                <a:lnTo>
                  <a:pt x="511411" y="825204"/>
                </a:lnTo>
                <a:lnTo>
                  <a:pt x="487357" y="866922"/>
                </a:lnTo>
                <a:lnTo>
                  <a:pt x="482722" y="866922"/>
                </a:lnTo>
                <a:lnTo>
                  <a:pt x="506769" y="825204"/>
                </a:lnTo>
                <a:close/>
              </a:path>
              <a:path w="899795" h="867409">
                <a:moveTo>
                  <a:pt x="861829" y="554588"/>
                </a:moveTo>
                <a:lnTo>
                  <a:pt x="899414" y="554588"/>
                </a:lnTo>
                <a:lnTo>
                  <a:pt x="899414" y="558605"/>
                </a:lnTo>
                <a:lnTo>
                  <a:pt x="864150" y="558605"/>
                </a:lnTo>
                <a:lnTo>
                  <a:pt x="840515" y="599601"/>
                </a:lnTo>
                <a:lnTo>
                  <a:pt x="864150" y="640597"/>
                </a:lnTo>
                <a:lnTo>
                  <a:pt x="899414" y="640597"/>
                </a:lnTo>
                <a:lnTo>
                  <a:pt x="899414" y="644614"/>
                </a:lnTo>
                <a:lnTo>
                  <a:pt x="861829" y="644614"/>
                </a:lnTo>
                <a:lnTo>
                  <a:pt x="835886" y="599601"/>
                </a:lnTo>
                <a:lnTo>
                  <a:pt x="861829" y="554588"/>
                </a:lnTo>
                <a:close/>
              </a:path>
              <a:path w="899795" h="867409">
                <a:moveTo>
                  <a:pt x="46977" y="745505"/>
                </a:moveTo>
                <a:lnTo>
                  <a:pt x="140932" y="745505"/>
                </a:lnTo>
                <a:lnTo>
                  <a:pt x="187909" y="826997"/>
                </a:lnTo>
                <a:lnTo>
                  <a:pt x="164896" y="866922"/>
                </a:lnTo>
                <a:lnTo>
                  <a:pt x="160261" y="866922"/>
                </a:lnTo>
                <a:lnTo>
                  <a:pt x="183274" y="826997"/>
                </a:lnTo>
                <a:lnTo>
                  <a:pt x="138617" y="749522"/>
                </a:lnTo>
                <a:lnTo>
                  <a:pt x="44661" y="749522"/>
                </a:lnTo>
                <a:lnTo>
                  <a:pt x="46977" y="745505"/>
                </a:lnTo>
                <a:close/>
              </a:path>
              <a:path w="899795" h="867409">
                <a:moveTo>
                  <a:pt x="44661" y="749522"/>
                </a:moveTo>
                <a:lnTo>
                  <a:pt x="49297" y="749522"/>
                </a:lnTo>
                <a:lnTo>
                  <a:pt x="4634" y="826997"/>
                </a:lnTo>
                <a:lnTo>
                  <a:pt x="27647" y="866922"/>
                </a:lnTo>
                <a:lnTo>
                  <a:pt x="23013" y="866922"/>
                </a:lnTo>
                <a:lnTo>
                  <a:pt x="0" y="826997"/>
                </a:lnTo>
                <a:lnTo>
                  <a:pt x="44661" y="749522"/>
                </a:lnTo>
                <a:close/>
              </a:path>
            </a:pathLst>
          </a:custGeom>
          <a:solidFill>
            <a:srgbClr val="18A6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491158" y="9453734"/>
            <a:ext cx="1065530" cy="1236980"/>
          </a:xfrm>
          <a:custGeom>
            <a:avLst/>
            <a:gdLst/>
            <a:ahLst/>
            <a:cxnLst/>
            <a:rect l="l" t="t" r="r" b="b"/>
            <a:pathLst>
              <a:path w="1065529" h="1236979">
                <a:moveTo>
                  <a:pt x="1015108" y="242045"/>
                </a:moveTo>
                <a:lnTo>
                  <a:pt x="1065518" y="242045"/>
                </a:lnTo>
                <a:lnTo>
                  <a:pt x="1065518" y="245394"/>
                </a:lnTo>
                <a:lnTo>
                  <a:pt x="1017042" y="245394"/>
                </a:lnTo>
                <a:lnTo>
                  <a:pt x="965111" y="335477"/>
                </a:lnTo>
                <a:lnTo>
                  <a:pt x="1017048" y="425559"/>
                </a:lnTo>
                <a:lnTo>
                  <a:pt x="1065518" y="425559"/>
                </a:lnTo>
                <a:lnTo>
                  <a:pt x="1065518" y="428908"/>
                </a:lnTo>
                <a:lnTo>
                  <a:pt x="1015108" y="428908"/>
                </a:lnTo>
                <a:lnTo>
                  <a:pt x="961250" y="335477"/>
                </a:lnTo>
                <a:lnTo>
                  <a:pt x="1015108" y="242045"/>
                </a:lnTo>
                <a:close/>
              </a:path>
              <a:path w="1065529" h="1236979">
                <a:moveTo>
                  <a:pt x="22501" y="1197847"/>
                </a:moveTo>
                <a:lnTo>
                  <a:pt x="86383" y="1197847"/>
                </a:lnTo>
                <a:lnTo>
                  <a:pt x="108891" y="1236885"/>
                </a:lnTo>
                <a:lnTo>
                  <a:pt x="97307" y="1236885"/>
                </a:lnTo>
                <a:lnTo>
                  <a:pt x="80588" y="1207893"/>
                </a:lnTo>
                <a:lnTo>
                  <a:pt x="16711" y="1207893"/>
                </a:lnTo>
                <a:lnTo>
                  <a:pt x="22501" y="1197847"/>
                </a:lnTo>
                <a:close/>
              </a:path>
              <a:path w="1065529" h="1236979">
                <a:moveTo>
                  <a:pt x="16711" y="1207893"/>
                </a:moveTo>
                <a:lnTo>
                  <a:pt x="28290" y="1207893"/>
                </a:lnTo>
                <a:lnTo>
                  <a:pt x="11583" y="1236885"/>
                </a:lnTo>
                <a:lnTo>
                  <a:pt x="0" y="1236885"/>
                </a:lnTo>
                <a:lnTo>
                  <a:pt x="16711" y="1207893"/>
                </a:lnTo>
                <a:close/>
              </a:path>
              <a:path w="1065529" h="1236979">
                <a:moveTo>
                  <a:pt x="851844" y="492794"/>
                </a:moveTo>
                <a:lnTo>
                  <a:pt x="944851" y="492794"/>
                </a:lnTo>
                <a:lnTo>
                  <a:pt x="991363" y="573487"/>
                </a:lnTo>
                <a:lnTo>
                  <a:pt x="944857" y="654154"/>
                </a:lnTo>
                <a:lnTo>
                  <a:pt x="851844" y="654154"/>
                </a:lnTo>
                <a:lnTo>
                  <a:pt x="843422" y="639535"/>
                </a:lnTo>
                <a:lnTo>
                  <a:pt x="936423" y="639535"/>
                </a:lnTo>
                <a:lnTo>
                  <a:pt x="974506" y="573487"/>
                </a:lnTo>
                <a:lnTo>
                  <a:pt x="936423" y="507426"/>
                </a:lnTo>
                <a:lnTo>
                  <a:pt x="843411" y="507426"/>
                </a:lnTo>
                <a:lnTo>
                  <a:pt x="851844" y="492794"/>
                </a:lnTo>
                <a:close/>
              </a:path>
              <a:path w="1065529" h="1236979">
                <a:moveTo>
                  <a:pt x="843411" y="507426"/>
                </a:moveTo>
                <a:lnTo>
                  <a:pt x="860272" y="507426"/>
                </a:lnTo>
                <a:lnTo>
                  <a:pt x="822205" y="573487"/>
                </a:lnTo>
                <a:lnTo>
                  <a:pt x="860272" y="639535"/>
                </a:lnTo>
                <a:lnTo>
                  <a:pt x="843422" y="639535"/>
                </a:lnTo>
                <a:lnTo>
                  <a:pt x="805344" y="573487"/>
                </a:lnTo>
                <a:lnTo>
                  <a:pt x="843411" y="507426"/>
                </a:lnTo>
                <a:close/>
              </a:path>
              <a:path w="1065529" h="1236979">
                <a:moveTo>
                  <a:pt x="877001" y="588299"/>
                </a:moveTo>
                <a:lnTo>
                  <a:pt x="892147" y="588299"/>
                </a:lnTo>
                <a:lnTo>
                  <a:pt x="898285" y="594447"/>
                </a:lnTo>
                <a:lnTo>
                  <a:pt x="898285" y="609616"/>
                </a:lnTo>
                <a:lnTo>
                  <a:pt x="892147" y="615763"/>
                </a:lnTo>
                <a:lnTo>
                  <a:pt x="877001" y="615763"/>
                </a:lnTo>
                <a:lnTo>
                  <a:pt x="870863" y="609616"/>
                </a:lnTo>
                <a:lnTo>
                  <a:pt x="870863" y="594447"/>
                </a:lnTo>
                <a:lnTo>
                  <a:pt x="877001" y="588299"/>
                </a:lnTo>
                <a:close/>
              </a:path>
              <a:path w="1065529" h="1236979">
                <a:moveTo>
                  <a:pt x="1044532" y="0"/>
                </a:moveTo>
                <a:lnTo>
                  <a:pt x="1065518" y="0"/>
                </a:lnTo>
                <a:lnTo>
                  <a:pt x="1065518" y="10045"/>
                </a:lnTo>
                <a:lnTo>
                  <a:pt x="1050321" y="10045"/>
                </a:lnTo>
                <a:lnTo>
                  <a:pt x="1012382" y="75863"/>
                </a:lnTo>
                <a:lnTo>
                  <a:pt x="1050321" y="141667"/>
                </a:lnTo>
                <a:lnTo>
                  <a:pt x="1065518" y="141667"/>
                </a:lnTo>
                <a:lnTo>
                  <a:pt x="1065518" y="151713"/>
                </a:lnTo>
                <a:lnTo>
                  <a:pt x="1044526" y="151713"/>
                </a:lnTo>
                <a:lnTo>
                  <a:pt x="1000804" y="75863"/>
                </a:lnTo>
                <a:lnTo>
                  <a:pt x="1044532" y="0"/>
                </a:lnTo>
                <a:close/>
              </a:path>
              <a:path w="1065529" h="1236979">
                <a:moveTo>
                  <a:pt x="912555" y="1098712"/>
                </a:moveTo>
                <a:lnTo>
                  <a:pt x="924135" y="1098712"/>
                </a:lnTo>
                <a:lnTo>
                  <a:pt x="863908" y="1203195"/>
                </a:lnTo>
                <a:lnTo>
                  <a:pt x="883322" y="1236885"/>
                </a:lnTo>
                <a:lnTo>
                  <a:pt x="871738" y="1236885"/>
                </a:lnTo>
                <a:lnTo>
                  <a:pt x="852324" y="1203195"/>
                </a:lnTo>
                <a:lnTo>
                  <a:pt x="912555" y="1098712"/>
                </a:lnTo>
                <a:close/>
              </a:path>
              <a:path w="1065529" h="1236979">
                <a:moveTo>
                  <a:pt x="997374" y="1146193"/>
                </a:moveTo>
                <a:lnTo>
                  <a:pt x="1012519" y="1146193"/>
                </a:lnTo>
                <a:lnTo>
                  <a:pt x="1018657" y="1152340"/>
                </a:lnTo>
                <a:lnTo>
                  <a:pt x="1018657" y="1167509"/>
                </a:lnTo>
                <a:lnTo>
                  <a:pt x="1012519" y="1173657"/>
                </a:lnTo>
                <a:lnTo>
                  <a:pt x="997374" y="1173657"/>
                </a:lnTo>
                <a:lnTo>
                  <a:pt x="991236" y="1167509"/>
                </a:lnTo>
                <a:lnTo>
                  <a:pt x="991236" y="1152340"/>
                </a:lnTo>
                <a:lnTo>
                  <a:pt x="997374" y="1146193"/>
                </a:lnTo>
                <a:close/>
              </a:path>
              <a:path w="1065529" h="1236979">
                <a:moveTo>
                  <a:pt x="918346" y="1088666"/>
                </a:moveTo>
                <a:lnTo>
                  <a:pt x="1050395" y="1088666"/>
                </a:lnTo>
                <a:lnTo>
                  <a:pt x="1065518" y="1114898"/>
                </a:lnTo>
                <a:lnTo>
                  <a:pt x="1065518" y="1134990"/>
                </a:lnTo>
                <a:lnTo>
                  <a:pt x="1044607" y="1098712"/>
                </a:lnTo>
                <a:lnTo>
                  <a:pt x="912555" y="1098712"/>
                </a:lnTo>
                <a:lnTo>
                  <a:pt x="918346" y="1088666"/>
                </a:lnTo>
                <a:close/>
              </a:path>
              <a:path w="1065529" h="1236979">
                <a:moveTo>
                  <a:pt x="525647" y="903753"/>
                </a:moveTo>
                <a:lnTo>
                  <a:pt x="645333" y="903753"/>
                </a:lnTo>
                <a:lnTo>
                  <a:pt x="705173" y="1007561"/>
                </a:lnTo>
                <a:lnTo>
                  <a:pt x="645327" y="1111369"/>
                </a:lnTo>
                <a:lnTo>
                  <a:pt x="525641" y="1111369"/>
                </a:lnTo>
                <a:lnTo>
                  <a:pt x="519849" y="1101324"/>
                </a:lnTo>
                <a:lnTo>
                  <a:pt x="639545" y="1101324"/>
                </a:lnTo>
                <a:lnTo>
                  <a:pt x="693602" y="1007561"/>
                </a:lnTo>
                <a:lnTo>
                  <a:pt x="639551" y="913799"/>
                </a:lnTo>
                <a:lnTo>
                  <a:pt x="519856" y="913799"/>
                </a:lnTo>
                <a:lnTo>
                  <a:pt x="525647" y="903753"/>
                </a:lnTo>
                <a:close/>
              </a:path>
              <a:path w="1065529" h="1236979">
                <a:moveTo>
                  <a:pt x="519856" y="913799"/>
                </a:moveTo>
                <a:lnTo>
                  <a:pt x="531449" y="913799"/>
                </a:lnTo>
                <a:lnTo>
                  <a:pt x="477391" y="1007561"/>
                </a:lnTo>
                <a:lnTo>
                  <a:pt x="531442" y="1101324"/>
                </a:lnTo>
                <a:lnTo>
                  <a:pt x="519849" y="1101324"/>
                </a:lnTo>
                <a:lnTo>
                  <a:pt x="465808" y="1007561"/>
                </a:lnTo>
                <a:lnTo>
                  <a:pt x="519856" y="913799"/>
                </a:lnTo>
                <a:close/>
              </a:path>
              <a:path w="1065529" h="1236979">
                <a:moveTo>
                  <a:pt x="800101" y="900398"/>
                </a:moveTo>
                <a:lnTo>
                  <a:pt x="815247" y="900398"/>
                </a:lnTo>
                <a:lnTo>
                  <a:pt x="821385" y="906546"/>
                </a:lnTo>
                <a:lnTo>
                  <a:pt x="821385" y="921715"/>
                </a:lnTo>
                <a:lnTo>
                  <a:pt x="815247" y="927862"/>
                </a:lnTo>
                <a:lnTo>
                  <a:pt x="800101" y="927862"/>
                </a:lnTo>
                <a:lnTo>
                  <a:pt x="793963" y="921715"/>
                </a:lnTo>
                <a:lnTo>
                  <a:pt x="793963" y="906546"/>
                </a:lnTo>
                <a:lnTo>
                  <a:pt x="800101" y="900398"/>
                </a:lnTo>
                <a:close/>
              </a:path>
              <a:path w="1065529" h="1236979">
                <a:moveTo>
                  <a:pt x="881012" y="210571"/>
                </a:moveTo>
                <a:lnTo>
                  <a:pt x="896158" y="210571"/>
                </a:lnTo>
                <a:lnTo>
                  <a:pt x="902296" y="216718"/>
                </a:lnTo>
                <a:lnTo>
                  <a:pt x="902296" y="231887"/>
                </a:lnTo>
                <a:lnTo>
                  <a:pt x="896158" y="238035"/>
                </a:lnTo>
                <a:lnTo>
                  <a:pt x="881012" y="238035"/>
                </a:lnTo>
                <a:lnTo>
                  <a:pt x="874874" y="231887"/>
                </a:lnTo>
                <a:lnTo>
                  <a:pt x="874874" y="216718"/>
                </a:lnTo>
                <a:lnTo>
                  <a:pt x="881012" y="210571"/>
                </a:lnTo>
                <a:close/>
              </a:path>
              <a:path w="1065529" h="1236979">
                <a:moveTo>
                  <a:pt x="158817" y="1184365"/>
                </a:moveTo>
                <a:lnTo>
                  <a:pt x="173963" y="1184365"/>
                </a:lnTo>
                <a:lnTo>
                  <a:pt x="180101" y="1190512"/>
                </a:lnTo>
                <a:lnTo>
                  <a:pt x="180101" y="1205681"/>
                </a:lnTo>
                <a:lnTo>
                  <a:pt x="173963" y="1211829"/>
                </a:lnTo>
                <a:lnTo>
                  <a:pt x="158817" y="1211829"/>
                </a:lnTo>
                <a:lnTo>
                  <a:pt x="152679" y="1205681"/>
                </a:lnTo>
                <a:lnTo>
                  <a:pt x="152679" y="1190512"/>
                </a:lnTo>
                <a:lnTo>
                  <a:pt x="158817" y="1184365"/>
                </a:lnTo>
                <a:close/>
              </a:path>
            </a:pathLst>
          </a:custGeom>
          <a:solidFill>
            <a:srgbClr val="136B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49" y="0"/>
            <a:ext cx="7559971" cy="106919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99" y="364884"/>
            <a:ext cx="3902075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/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5837" y="3325509"/>
            <a:ext cx="6604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latin typeface="Arial"/>
                <a:cs typeface="Arial"/>
              </a:rPr>
              <a:t>docker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pull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8888" y="3929853"/>
            <a:ext cx="217199" cy="2266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8902" y="4275964"/>
            <a:ext cx="285749" cy="2857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0091" y="4425338"/>
            <a:ext cx="293885" cy="159092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250726" y="2840049"/>
            <a:ext cx="1754505" cy="269875"/>
          </a:xfrm>
          <a:custGeom>
            <a:avLst/>
            <a:gdLst/>
            <a:ahLst/>
            <a:cxnLst/>
            <a:rect l="l" t="t" r="r" b="b"/>
            <a:pathLst>
              <a:path w="1754504" h="269875">
                <a:moveTo>
                  <a:pt x="1754200" y="67386"/>
                </a:moveTo>
                <a:lnTo>
                  <a:pt x="1748904" y="41148"/>
                </a:lnTo>
                <a:lnTo>
                  <a:pt x="1734464" y="19735"/>
                </a:lnTo>
                <a:lnTo>
                  <a:pt x="1713039" y="5295"/>
                </a:lnTo>
                <a:lnTo>
                  <a:pt x="1686814" y="0"/>
                </a:lnTo>
                <a:lnTo>
                  <a:pt x="1422920" y="0"/>
                </a:lnTo>
                <a:lnTo>
                  <a:pt x="331279" y="0"/>
                </a:lnTo>
                <a:lnTo>
                  <a:pt x="67373" y="0"/>
                </a:lnTo>
                <a:lnTo>
                  <a:pt x="41148" y="5295"/>
                </a:lnTo>
                <a:lnTo>
                  <a:pt x="19735" y="19735"/>
                </a:lnTo>
                <a:lnTo>
                  <a:pt x="5295" y="41148"/>
                </a:lnTo>
                <a:lnTo>
                  <a:pt x="0" y="67386"/>
                </a:lnTo>
                <a:lnTo>
                  <a:pt x="0" y="202145"/>
                </a:lnTo>
                <a:lnTo>
                  <a:pt x="5295" y="228371"/>
                </a:lnTo>
                <a:lnTo>
                  <a:pt x="19735" y="249796"/>
                </a:lnTo>
                <a:lnTo>
                  <a:pt x="41148" y="264236"/>
                </a:lnTo>
                <a:lnTo>
                  <a:pt x="67373" y="269532"/>
                </a:lnTo>
                <a:lnTo>
                  <a:pt x="331279" y="269532"/>
                </a:lnTo>
                <a:lnTo>
                  <a:pt x="1422920" y="269532"/>
                </a:lnTo>
                <a:lnTo>
                  <a:pt x="1686814" y="269532"/>
                </a:lnTo>
                <a:lnTo>
                  <a:pt x="1713039" y="264236"/>
                </a:lnTo>
                <a:lnTo>
                  <a:pt x="1734464" y="249796"/>
                </a:lnTo>
                <a:lnTo>
                  <a:pt x="1748904" y="228371"/>
                </a:lnTo>
                <a:lnTo>
                  <a:pt x="1754200" y="202145"/>
                </a:lnTo>
                <a:lnTo>
                  <a:pt x="1754200" y="67386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03726" y="3392696"/>
            <a:ext cx="4497070" cy="1372235"/>
            <a:chOff x="1703726" y="3392696"/>
            <a:chExt cx="4497070" cy="1372235"/>
          </a:xfrm>
        </p:grpSpPr>
        <p:sp>
          <p:nvSpPr>
            <p:cNvPr id="8" name="object 8" descr=""/>
            <p:cNvSpPr/>
            <p:nvPr/>
          </p:nvSpPr>
          <p:spPr>
            <a:xfrm>
              <a:off x="1729651" y="3639755"/>
              <a:ext cx="1068705" cy="640715"/>
            </a:xfrm>
            <a:custGeom>
              <a:avLst/>
              <a:gdLst/>
              <a:ahLst/>
              <a:cxnLst/>
              <a:rect l="l" t="t" r="r" b="b"/>
              <a:pathLst>
                <a:path w="1068705" h="640714">
                  <a:moveTo>
                    <a:pt x="53987" y="611073"/>
                  </a:moveTo>
                  <a:lnTo>
                    <a:pt x="49123" y="602894"/>
                  </a:lnTo>
                  <a:lnTo>
                    <a:pt x="0" y="632091"/>
                  </a:lnTo>
                  <a:lnTo>
                    <a:pt x="4864" y="640283"/>
                  </a:lnTo>
                  <a:lnTo>
                    <a:pt x="53987" y="611073"/>
                  </a:lnTo>
                  <a:close/>
                </a:path>
                <a:path w="1068705" h="640714">
                  <a:moveTo>
                    <a:pt x="111302" y="576999"/>
                  </a:moveTo>
                  <a:lnTo>
                    <a:pt x="106426" y="568820"/>
                  </a:lnTo>
                  <a:lnTo>
                    <a:pt x="57315" y="598017"/>
                  </a:lnTo>
                  <a:lnTo>
                    <a:pt x="62179" y="606209"/>
                  </a:lnTo>
                  <a:lnTo>
                    <a:pt x="111302" y="576999"/>
                  </a:lnTo>
                  <a:close/>
                </a:path>
                <a:path w="1068705" h="640714">
                  <a:moveTo>
                    <a:pt x="168605" y="542925"/>
                  </a:moveTo>
                  <a:lnTo>
                    <a:pt x="163741" y="534733"/>
                  </a:lnTo>
                  <a:lnTo>
                    <a:pt x="114617" y="563943"/>
                  </a:lnTo>
                  <a:lnTo>
                    <a:pt x="119481" y="572135"/>
                  </a:lnTo>
                  <a:lnTo>
                    <a:pt x="168605" y="542925"/>
                  </a:lnTo>
                  <a:close/>
                </a:path>
                <a:path w="1068705" h="640714">
                  <a:moveTo>
                    <a:pt x="225920" y="508850"/>
                  </a:moveTo>
                  <a:lnTo>
                    <a:pt x="221056" y="500659"/>
                  </a:lnTo>
                  <a:lnTo>
                    <a:pt x="171932" y="529869"/>
                  </a:lnTo>
                  <a:lnTo>
                    <a:pt x="176796" y="538060"/>
                  </a:lnTo>
                  <a:lnTo>
                    <a:pt x="225920" y="508850"/>
                  </a:lnTo>
                  <a:close/>
                </a:path>
                <a:path w="1068705" h="640714">
                  <a:moveTo>
                    <a:pt x="283222" y="474776"/>
                  </a:moveTo>
                  <a:lnTo>
                    <a:pt x="278358" y="466585"/>
                  </a:lnTo>
                  <a:lnTo>
                    <a:pt x="229235" y="495795"/>
                  </a:lnTo>
                  <a:lnTo>
                    <a:pt x="234111" y="503986"/>
                  </a:lnTo>
                  <a:lnTo>
                    <a:pt x="283222" y="474776"/>
                  </a:lnTo>
                  <a:close/>
                </a:path>
                <a:path w="1068705" h="640714">
                  <a:moveTo>
                    <a:pt x="340537" y="440702"/>
                  </a:moveTo>
                  <a:lnTo>
                    <a:pt x="335673" y="432511"/>
                  </a:lnTo>
                  <a:lnTo>
                    <a:pt x="286550" y="461721"/>
                  </a:lnTo>
                  <a:lnTo>
                    <a:pt x="291414" y="469900"/>
                  </a:lnTo>
                  <a:lnTo>
                    <a:pt x="340537" y="440702"/>
                  </a:lnTo>
                  <a:close/>
                </a:path>
                <a:path w="1068705" h="640714">
                  <a:moveTo>
                    <a:pt x="397852" y="406615"/>
                  </a:moveTo>
                  <a:lnTo>
                    <a:pt x="392976" y="398437"/>
                  </a:lnTo>
                  <a:lnTo>
                    <a:pt x="343852" y="427647"/>
                  </a:lnTo>
                  <a:lnTo>
                    <a:pt x="348729" y="435825"/>
                  </a:lnTo>
                  <a:lnTo>
                    <a:pt x="397852" y="406615"/>
                  </a:lnTo>
                  <a:close/>
                </a:path>
                <a:path w="1068705" h="640714">
                  <a:moveTo>
                    <a:pt x="455155" y="372541"/>
                  </a:moveTo>
                  <a:lnTo>
                    <a:pt x="450291" y="364363"/>
                  </a:lnTo>
                  <a:lnTo>
                    <a:pt x="401167" y="393573"/>
                  </a:lnTo>
                  <a:lnTo>
                    <a:pt x="406031" y="401751"/>
                  </a:lnTo>
                  <a:lnTo>
                    <a:pt x="455155" y="372541"/>
                  </a:lnTo>
                  <a:close/>
                </a:path>
                <a:path w="1068705" h="640714">
                  <a:moveTo>
                    <a:pt x="512470" y="338467"/>
                  </a:moveTo>
                  <a:lnTo>
                    <a:pt x="507593" y="330288"/>
                  </a:lnTo>
                  <a:lnTo>
                    <a:pt x="458482" y="359486"/>
                  </a:lnTo>
                  <a:lnTo>
                    <a:pt x="463346" y="367677"/>
                  </a:lnTo>
                  <a:lnTo>
                    <a:pt x="512470" y="338467"/>
                  </a:lnTo>
                  <a:close/>
                </a:path>
                <a:path w="1068705" h="640714">
                  <a:moveTo>
                    <a:pt x="569772" y="304393"/>
                  </a:moveTo>
                  <a:lnTo>
                    <a:pt x="564908" y="296202"/>
                  </a:lnTo>
                  <a:lnTo>
                    <a:pt x="515785" y="325412"/>
                  </a:lnTo>
                  <a:lnTo>
                    <a:pt x="520649" y="333603"/>
                  </a:lnTo>
                  <a:lnTo>
                    <a:pt x="569772" y="304393"/>
                  </a:lnTo>
                  <a:close/>
                </a:path>
                <a:path w="1068705" h="640714">
                  <a:moveTo>
                    <a:pt x="627087" y="270319"/>
                  </a:moveTo>
                  <a:lnTo>
                    <a:pt x="622223" y="262128"/>
                  </a:lnTo>
                  <a:lnTo>
                    <a:pt x="573100" y="291338"/>
                  </a:lnTo>
                  <a:lnTo>
                    <a:pt x="577964" y="299529"/>
                  </a:lnTo>
                  <a:lnTo>
                    <a:pt x="627087" y="270319"/>
                  </a:lnTo>
                  <a:close/>
                </a:path>
                <a:path w="1068705" h="640714">
                  <a:moveTo>
                    <a:pt x="684390" y="236245"/>
                  </a:moveTo>
                  <a:lnTo>
                    <a:pt x="679526" y="228053"/>
                  </a:lnTo>
                  <a:lnTo>
                    <a:pt x="630402" y="257263"/>
                  </a:lnTo>
                  <a:lnTo>
                    <a:pt x="635279" y="265455"/>
                  </a:lnTo>
                  <a:lnTo>
                    <a:pt x="684390" y="236245"/>
                  </a:lnTo>
                  <a:close/>
                </a:path>
                <a:path w="1068705" h="640714">
                  <a:moveTo>
                    <a:pt x="741705" y="202171"/>
                  </a:moveTo>
                  <a:lnTo>
                    <a:pt x="736841" y="193979"/>
                  </a:lnTo>
                  <a:lnTo>
                    <a:pt x="687717" y="223189"/>
                  </a:lnTo>
                  <a:lnTo>
                    <a:pt x="692581" y="231368"/>
                  </a:lnTo>
                  <a:lnTo>
                    <a:pt x="741705" y="202171"/>
                  </a:lnTo>
                  <a:close/>
                </a:path>
                <a:path w="1068705" h="640714">
                  <a:moveTo>
                    <a:pt x="799020" y="168084"/>
                  </a:moveTo>
                  <a:lnTo>
                    <a:pt x="794143" y="159905"/>
                  </a:lnTo>
                  <a:lnTo>
                    <a:pt x="745020" y="189115"/>
                  </a:lnTo>
                  <a:lnTo>
                    <a:pt x="749896" y="197294"/>
                  </a:lnTo>
                  <a:lnTo>
                    <a:pt x="799020" y="168084"/>
                  </a:lnTo>
                  <a:close/>
                </a:path>
                <a:path w="1068705" h="640714">
                  <a:moveTo>
                    <a:pt x="856322" y="134010"/>
                  </a:moveTo>
                  <a:lnTo>
                    <a:pt x="851458" y="125831"/>
                  </a:lnTo>
                  <a:lnTo>
                    <a:pt x="802335" y="155041"/>
                  </a:lnTo>
                  <a:lnTo>
                    <a:pt x="807199" y="163220"/>
                  </a:lnTo>
                  <a:lnTo>
                    <a:pt x="856322" y="134010"/>
                  </a:lnTo>
                  <a:close/>
                </a:path>
                <a:path w="1068705" h="640714">
                  <a:moveTo>
                    <a:pt x="913638" y="99936"/>
                  </a:moveTo>
                  <a:lnTo>
                    <a:pt x="908761" y="91757"/>
                  </a:lnTo>
                  <a:lnTo>
                    <a:pt x="859650" y="120954"/>
                  </a:lnTo>
                  <a:lnTo>
                    <a:pt x="864514" y="129146"/>
                  </a:lnTo>
                  <a:lnTo>
                    <a:pt x="913638" y="99936"/>
                  </a:lnTo>
                  <a:close/>
                </a:path>
                <a:path w="1068705" h="640714">
                  <a:moveTo>
                    <a:pt x="970940" y="65862"/>
                  </a:moveTo>
                  <a:lnTo>
                    <a:pt x="966076" y="57670"/>
                  </a:lnTo>
                  <a:lnTo>
                    <a:pt x="916952" y="86880"/>
                  </a:lnTo>
                  <a:lnTo>
                    <a:pt x="921816" y="95072"/>
                  </a:lnTo>
                  <a:lnTo>
                    <a:pt x="970940" y="65862"/>
                  </a:lnTo>
                  <a:close/>
                </a:path>
                <a:path w="1068705" h="640714">
                  <a:moveTo>
                    <a:pt x="1028255" y="31788"/>
                  </a:moveTo>
                  <a:lnTo>
                    <a:pt x="1023391" y="23596"/>
                  </a:lnTo>
                  <a:lnTo>
                    <a:pt x="974267" y="52806"/>
                  </a:lnTo>
                  <a:lnTo>
                    <a:pt x="979131" y="60998"/>
                  </a:lnTo>
                  <a:lnTo>
                    <a:pt x="1028255" y="31788"/>
                  </a:lnTo>
                  <a:close/>
                </a:path>
                <a:path w="1068705" h="640714">
                  <a:moveTo>
                    <a:pt x="1052131" y="17589"/>
                  </a:moveTo>
                  <a:lnTo>
                    <a:pt x="1047254" y="9410"/>
                  </a:lnTo>
                  <a:lnTo>
                    <a:pt x="1031570" y="18732"/>
                  </a:lnTo>
                  <a:lnTo>
                    <a:pt x="1036447" y="26924"/>
                  </a:lnTo>
                  <a:lnTo>
                    <a:pt x="1052131" y="17589"/>
                  </a:lnTo>
                  <a:close/>
                </a:path>
                <a:path w="1068705" h="640714">
                  <a:moveTo>
                    <a:pt x="1068120" y="2540"/>
                  </a:moveTo>
                  <a:lnTo>
                    <a:pt x="1044435" y="0"/>
                  </a:lnTo>
                  <a:lnTo>
                    <a:pt x="1059040" y="24561"/>
                  </a:lnTo>
                  <a:lnTo>
                    <a:pt x="1068120" y="2540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74096" y="3639750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30" h="24764">
                  <a:moveTo>
                    <a:pt x="0" y="0"/>
                  </a:moveTo>
                  <a:lnTo>
                    <a:pt x="23676" y="2544"/>
                  </a:lnTo>
                  <a:lnTo>
                    <a:pt x="14603" y="245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6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08489" y="3411746"/>
              <a:ext cx="1043940" cy="0"/>
            </a:xfrm>
            <a:custGeom>
              <a:avLst/>
              <a:gdLst/>
              <a:ahLst/>
              <a:cxnLst/>
              <a:rect l="l" t="t" r="r" b="b"/>
              <a:pathLst>
                <a:path w="1043939" h="0">
                  <a:moveTo>
                    <a:pt x="0" y="0"/>
                  </a:moveTo>
                  <a:lnTo>
                    <a:pt x="1043719" y="0"/>
                  </a:lnTo>
                </a:path>
              </a:pathLst>
            </a:custGeom>
            <a:ln w="9524">
              <a:solidFill>
                <a:srgbClr val="99292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54590" y="3397459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28574"/>
                  </a:moveTo>
                  <a:lnTo>
                    <a:pt x="0" y="0"/>
                  </a:lnTo>
                  <a:lnTo>
                    <a:pt x="19049" y="14287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992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54590" y="3397459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9049" y="14287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29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58537" y="3518711"/>
              <a:ext cx="873125" cy="280035"/>
            </a:xfrm>
            <a:custGeom>
              <a:avLst/>
              <a:gdLst/>
              <a:ahLst/>
              <a:cxnLst/>
              <a:rect l="l" t="t" r="r" b="b"/>
              <a:pathLst>
                <a:path w="873125" h="280035">
                  <a:moveTo>
                    <a:pt x="57429" y="16764"/>
                  </a:moveTo>
                  <a:lnTo>
                    <a:pt x="2794" y="0"/>
                  </a:lnTo>
                  <a:lnTo>
                    <a:pt x="0" y="9105"/>
                  </a:lnTo>
                  <a:lnTo>
                    <a:pt x="54635" y="25869"/>
                  </a:lnTo>
                  <a:lnTo>
                    <a:pt x="57429" y="16764"/>
                  </a:lnTo>
                  <a:close/>
                </a:path>
                <a:path w="873125" h="280035">
                  <a:moveTo>
                    <a:pt x="121170" y="36334"/>
                  </a:moveTo>
                  <a:lnTo>
                    <a:pt x="66535" y="19558"/>
                  </a:lnTo>
                  <a:lnTo>
                    <a:pt x="63741" y="28663"/>
                  </a:lnTo>
                  <a:lnTo>
                    <a:pt x="118376" y="45440"/>
                  </a:lnTo>
                  <a:lnTo>
                    <a:pt x="121170" y="36334"/>
                  </a:lnTo>
                  <a:close/>
                </a:path>
                <a:path w="873125" h="280035">
                  <a:moveTo>
                    <a:pt x="184912" y="55892"/>
                  </a:moveTo>
                  <a:lnTo>
                    <a:pt x="130276" y="39128"/>
                  </a:lnTo>
                  <a:lnTo>
                    <a:pt x="127482" y="48234"/>
                  </a:lnTo>
                  <a:lnTo>
                    <a:pt x="182118" y="64998"/>
                  </a:lnTo>
                  <a:lnTo>
                    <a:pt x="184912" y="55892"/>
                  </a:lnTo>
                  <a:close/>
                </a:path>
                <a:path w="873125" h="280035">
                  <a:moveTo>
                    <a:pt x="248653" y="75450"/>
                  </a:moveTo>
                  <a:lnTo>
                    <a:pt x="194017" y="58686"/>
                  </a:lnTo>
                  <a:lnTo>
                    <a:pt x="191223" y="67792"/>
                  </a:lnTo>
                  <a:lnTo>
                    <a:pt x="245859" y="84556"/>
                  </a:lnTo>
                  <a:lnTo>
                    <a:pt x="248653" y="75450"/>
                  </a:lnTo>
                  <a:close/>
                </a:path>
                <a:path w="873125" h="280035">
                  <a:moveTo>
                    <a:pt x="312394" y="95021"/>
                  </a:moveTo>
                  <a:lnTo>
                    <a:pt x="257759" y="78244"/>
                  </a:lnTo>
                  <a:lnTo>
                    <a:pt x="254965" y="87350"/>
                  </a:lnTo>
                  <a:lnTo>
                    <a:pt x="309587" y="104127"/>
                  </a:lnTo>
                  <a:lnTo>
                    <a:pt x="312394" y="95021"/>
                  </a:lnTo>
                  <a:close/>
                </a:path>
                <a:path w="873125" h="280035">
                  <a:moveTo>
                    <a:pt x="376123" y="114579"/>
                  </a:moveTo>
                  <a:lnTo>
                    <a:pt x="321500" y="97815"/>
                  </a:lnTo>
                  <a:lnTo>
                    <a:pt x="318693" y="106921"/>
                  </a:lnTo>
                  <a:lnTo>
                    <a:pt x="373329" y="123685"/>
                  </a:lnTo>
                  <a:lnTo>
                    <a:pt x="376123" y="114579"/>
                  </a:lnTo>
                  <a:close/>
                </a:path>
                <a:path w="873125" h="280035">
                  <a:moveTo>
                    <a:pt x="439864" y="134137"/>
                  </a:moveTo>
                  <a:lnTo>
                    <a:pt x="385229" y="117373"/>
                  </a:lnTo>
                  <a:lnTo>
                    <a:pt x="382435" y="126479"/>
                  </a:lnTo>
                  <a:lnTo>
                    <a:pt x="437070" y="143243"/>
                  </a:lnTo>
                  <a:lnTo>
                    <a:pt x="439864" y="134137"/>
                  </a:lnTo>
                  <a:close/>
                </a:path>
                <a:path w="873125" h="280035">
                  <a:moveTo>
                    <a:pt x="503605" y="153695"/>
                  </a:moveTo>
                  <a:lnTo>
                    <a:pt x="448970" y="136931"/>
                  </a:lnTo>
                  <a:lnTo>
                    <a:pt x="446176" y="146037"/>
                  </a:lnTo>
                  <a:lnTo>
                    <a:pt x="500811" y="162801"/>
                  </a:lnTo>
                  <a:lnTo>
                    <a:pt x="503605" y="153695"/>
                  </a:lnTo>
                  <a:close/>
                </a:path>
                <a:path w="873125" h="280035">
                  <a:moveTo>
                    <a:pt x="567347" y="173266"/>
                  </a:moveTo>
                  <a:lnTo>
                    <a:pt x="512711" y="156502"/>
                  </a:lnTo>
                  <a:lnTo>
                    <a:pt x="509917" y="165608"/>
                  </a:lnTo>
                  <a:lnTo>
                    <a:pt x="564553" y="182372"/>
                  </a:lnTo>
                  <a:lnTo>
                    <a:pt x="567347" y="173266"/>
                  </a:lnTo>
                  <a:close/>
                </a:path>
                <a:path w="873125" h="280035">
                  <a:moveTo>
                    <a:pt x="631088" y="192824"/>
                  </a:moveTo>
                  <a:lnTo>
                    <a:pt x="576453" y="176060"/>
                  </a:lnTo>
                  <a:lnTo>
                    <a:pt x="573659" y="185166"/>
                  </a:lnTo>
                  <a:lnTo>
                    <a:pt x="628294" y="201930"/>
                  </a:lnTo>
                  <a:lnTo>
                    <a:pt x="631088" y="192824"/>
                  </a:lnTo>
                  <a:close/>
                </a:path>
                <a:path w="873125" h="280035">
                  <a:moveTo>
                    <a:pt x="694829" y="212382"/>
                  </a:moveTo>
                  <a:lnTo>
                    <a:pt x="640194" y="195618"/>
                  </a:lnTo>
                  <a:lnTo>
                    <a:pt x="637400" y="204724"/>
                  </a:lnTo>
                  <a:lnTo>
                    <a:pt x="692035" y="221488"/>
                  </a:lnTo>
                  <a:lnTo>
                    <a:pt x="694829" y="212382"/>
                  </a:lnTo>
                  <a:close/>
                </a:path>
                <a:path w="873125" h="280035">
                  <a:moveTo>
                    <a:pt x="758571" y="231952"/>
                  </a:moveTo>
                  <a:lnTo>
                    <a:pt x="703935" y="215188"/>
                  </a:lnTo>
                  <a:lnTo>
                    <a:pt x="701141" y="224282"/>
                  </a:lnTo>
                  <a:lnTo>
                    <a:pt x="755777" y="241058"/>
                  </a:lnTo>
                  <a:lnTo>
                    <a:pt x="758571" y="231952"/>
                  </a:lnTo>
                  <a:close/>
                </a:path>
                <a:path w="873125" h="280035">
                  <a:moveTo>
                    <a:pt x="822312" y="251510"/>
                  </a:moveTo>
                  <a:lnTo>
                    <a:pt x="767676" y="234746"/>
                  </a:lnTo>
                  <a:lnTo>
                    <a:pt x="764882" y="243852"/>
                  </a:lnTo>
                  <a:lnTo>
                    <a:pt x="819518" y="260616"/>
                  </a:lnTo>
                  <a:lnTo>
                    <a:pt x="822312" y="251510"/>
                  </a:lnTo>
                  <a:close/>
                </a:path>
                <a:path w="873125" h="280035">
                  <a:moveTo>
                    <a:pt x="853478" y="261073"/>
                  </a:moveTo>
                  <a:lnTo>
                    <a:pt x="831418" y="254304"/>
                  </a:lnTo>
                  <a:lnTo>
                    <a:pt x="828624" y="263410"/>
                  </a:lnTo>
                  <a:lnTo>
                    <a:pt x="850684" y="270179"/>
                  </a:lnTo>
                  <a:lnTo>
                    <a:pt x="853478" y="261073"/>
                  </a:lnTo>
                  <a:close/>
                </a:path>
                <a:path w="873125" h="280035">
                  <a:moveTo>
                    <a:pt x="872566" y="271919"/>
                  </a:moveTo>
                  <a:lnTo>
                    <a:pt x="858545" y="252666"/>
                  </a:lnTo>
                  <a:lnTo>
                    <a:pt x="850163" y="279984"/>
                  </a:lnTo>
                  <a:lnTo>
                    <a:pt x="872566" y="271919"/>
                  </a:lnTo>
                  <a:close/>
                </a:path>
              </a:pathLst>
            </a:custGeom>
            <a:solidFill>
              <a:srgbClr val="992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708709" y="3771375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8383" y="0"/>
                  </a:moveTo>
                  <a:lnTo>
                    <a:pt x="22403" y="19247"/>
                  </a:lnTo>
                  <a:lnTo>
                    <a:pt x="0" y="27317"/>
                  </a:lnTo>
                  <a:lnTo>
                    <a:pt x="8383" y="0"/>
                  </a:lnTo>
                  <a:close/>
                </a:path>
              </a:pathLst>
            </a:custGeom>
            <a:ln w="9525">
              <a:solidFill>
                <a:srgbClr val="9929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39399" y="3787473"/>
              <a:ext cx="267970" cy="116205"/>
            </a:xfrm>
            <a:custGeom>
              <a:avLst/>
              <a:gdLst/>
              <a:ahLst/>
              <a:cxnLst/>
              <a:rect l="l" t="t" r="r" b="b"/>
              <a:pathLst>
                <a:path w="267970" h="116204">
                  <a:moveTo>
                    <a:pt x="133421" y="115958"/>
                  </a:moveTo>
                  <a:lnTo>
                    <a:pt x="124997" y="115074"/>
                  </a:lnTo>
                  <a:lnTo>
                    <a:pt x="116190" y="111801"/>
                  </a:lnTo>
                  <a:lnTo>
                    <a:pt x="96470" y="103412"/>
                  </a:lnTo>
                  <a:lnTo>
                    <a:pt x="31520" y="76768"/>
                  </a:lnTo>
                  <a:lnTo>
                    <a:pt x="10828" y="67916"/>
                  </a:lnTo>
                  <a:lnTo>
                    <a:pt x="3724" y="64575"/>
                  </a:lnTo>
                  <a:lnTo>
                    <a:pt x="0" y="61761"/>
                  </a:lnTo>
                  <a:lnTo>
                    <a:pt x="0" y="32428"/>
                  </a:lnTo>
                  <a:lnTo>
                    <a:pt x="53322" y="20701"/>
                  </a:lnTo>
                  <a:lnTo>
                    <a:pt x="93472" y="11406"/>
                  </a:lnTo>
                  <a:lnTo>
                    <a:pt x="119056" y="4589"/>
                  </a:lnTo>
                  <a:lnTo>
                    <a:pt x="129741" y="1254"/>
                  </a:lnTo>
                  <a:lnTo>
                    <a:pt x="138169" y="0"/>
                  </a:lnTo>
                  <a:lnTo>
                    <a:pt x="146134" y="795"/>
                  </a:lnTo>
                  <a:lnTo>
                    <a:pt x="155433" y="3611"/>
                  </a:lnTo>
                  <a:lnTo>
                    <a:pt x="176951" y="8970"/>
                  </a:lnTo>
                  <a:lnTo>
                    <a:pt x="246219" y="23369"/>
                  </a:lnTo>
                  <a:lnTo>
                    <a:pt x="267642" y="28691"/>
                  </a:lnTo>
                  <a:lnTo>
                    <a:pt x="267642" y="57618"/>
                  </a:lnTo>
                  <a:lnTo>
                    <a:pt x="264431" y="60508"/>
                  </a:lnTo>
                  <a:lnTo>
                    <a:pt x="257160" y="64234"/>
                  </a:lnTo>
                  <a:lnTo>
                    <a:pt x="237094" y="73290"/>
                  </a:lnTo>
                  <a:lnTo>
                    <a:pt x="174024" y="100171"/>
                  </a:lnTo>
                  <a:lnTo>
                    <a:pt x="153136" y="109646"/>
                  </a:lnTo>
                  <a:lnTo>
                    <a:pt x="142466" y="114224"/>
                  </a:lnTo>
                  <a:lnTo>
                    <a:pt x="133421" y="115958"/>
                  </a:lnTo>
                  <a:close/>
                </a:path>
              </a:pathLst>
            </a:custGeom>
            <a:solidFill>
              <a:srgbClr val="90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39400" y="3766119"/>
              <a:ext cx="267970" cy="111125"/>
            </a:xfrm>
            <a:custGeom>
              <a:avLst/>
              <a:gdLst/>
              <a:ahLst/>
              <a:cxnLst/>
              <a:rect l="l" t="t" r="r" b="b"/>
              <a:pathLst>
                <a:path w="267970" h="111125">
                  <a:moveTo>
                    <a:pt x="133413" y="110814"/>
                  </a:moveTo>
                  <a:lnTo>
                    <a:pt x="124986" y="109931"/>
                  </a:lnTo>
                  <a:lnTo>
                    <a:pt x="116177" y="106657"/>
                  </a:lnTo>
                  <a:lnTo>
                    <a:pt x="96459" y="98262"/>
                  </a:lnTo>
                  <a:lnTo>
                    <a:pt x="31512" y="71614"/>
                  </a:lnTo>
                  <a:lnTo>
                    <a:pt x="10815" y="62761"/>
                  </a:lnTo>
                  <a:lnTo>
                    <a:pt x="2787" y="58096"/>
                  </a:lnTo>
                  <a:lnTo>
                    <a:pt x="0" y="53944"/>
                  </a:lnTo>
                  <a:lnTo>
                    <a:pt x="2483" y="50036"/>
                  </a:lnTo>
                  <a:lnTo>
                    <a:pt x="97034" y="12791"/>
                  </a:lnTo>
                  <a:lnTo>
                    <a:pt x="138166" y="0"/>
                  </a:lnTo>
                  <a:lnTo>
                    <a:pt x="146128" y="795"/>
                  </a:lnTo>
                  <a:lnTo>
                    <a:pt x="155421" y="3611"/>
                  </a:lnTo>
                  <a:lnTo>
                    <a:pt x="256969" y="42572"/>
                  </a:lnTo>
                  <a:lnTo>
                    <a:pt x="264882" y="46249"/>
                  </a:lnTo>
                  <a:lnTo>
                    <a:pt x="267638" y="49970"/>
                  </a:lnTo>
                  <a:lnTo>
                    <a:pt x="265105" y="54122"/>
                  </a:lnTo>
                  <a:lnTo>
                    <a:pt x="257147" y="59091"/>
                  </a:lnTo>
                  <a:lnTo>
                    <a:pt x="237083" y="68140"/>
                  </a:lnTo>
                  <a:lnTo>
                    <a:pt x="174016" y="95021"/>
                  </a:lnTo>
                  <a:lnTo>
                    <a:pt x="153123" y="104503"/>
                  </a:lnTo>
                  <a:lnTo>
                    <a:pt x="142458" y="109080"/>
                  </a:lnTo>
                  <a:lnTo>
                    <a:pt x="133413" y="110814"/>
                  </a:lnTo>
                  <a:close/>
                </a:path>
              </a:pathLst>
            </a:custGeom>
            <a:solidFill>
              <a:srgbClr val="C62F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39399" y="3744336"/>
              <a:ext cx="267970" cy="116205"/>
            </a:xfrm>
            <a:custGeom>
              <a:avLst/>
              <a:gdLst/>
              <a:ahLst/>
              <a:cxnLst/>
              <a:rect l="l" t="t" r="r" b="b"/>
              <a:pathLst>
                <a:path w="267970" h="116204">
                  <a:moveTo>
                    <a:pt x="133421" y="115954"/>
                  </a:moveTo>
                  <a:lnTo>
                    <a:pt x="124997" y="115073"/>
                  </a:lnTo>
                  <a:lnTo>
                    <a:pt x="116190" y="111801"/>
                  </a:lnTo>
                  <a:lnTo>
                    <a:pt x="96470" y="103412"/>
                  </a:lnTo>
                  <a:lnTo>
                    <a:pt x="31520" y="76768"/>
                  </a:lnTo>
                  <a:lnTo>
                    <a:pt x="10828" y="67916"/>
                  </a:lnTo>
                  <a:lnTo>
                    <a:pt x="3724" y="64575"/>
                  </a:lnTo>
                  <a:lnTo>
                    <a:pt x="0" y="61761"/>
                  </a:lnTo>
                  <a:lnTo>
                    <a:pt x="0" y="32428"/>
                  </a:lnTo>
                  <a:lnTo>
                    <a:pt x="53322" y="20701"/>
                  </a:lnTo>
                  <a:lnTo>
                    <a:pt x="93472" y="11406"/>
                  </a:lnTo>
                  <a:lnTo>
                    <a:pt x="119056" y="4589"/>
                  </a:lnTo>
                  <a:lnTo>
                    <a:pt x="129741" y="1254"/>
                  </a:lnTo>
                  <a:lnTo>
                    <a:pt x="138169" y="0"/>
                  </a:lnTo>
                  <a:lnTo>
                    <a:pt x="146134" y="795"/>
                  </a:lnTo>
                  <a:lnTo>
                    <a:pt x="155433" y="3611"/>
                  </a:lnTo>
                  <a:lnTo>
                    <a:pt x="176951" y="8966"/>
                  </a:lnTo>
                  <a:lnTo>
                    <a:pt x="246219" y="23368"/>
                  </a:lnTo>
                  <a:lnTo>
                    <a:pt x="267642" y="28691"/>
                  </a:lnTo>
                  <a:lnTo>
                    <a:pt x="267642" y="57607"/>
                  </a:lnTo>
                  <a:lnTo>
                    <a:pt x="264431" y="60497"/>
                  </a:lnTo>
                  <a:lnTo>
                    <a:pt x="257160" y="64234"/>
                  </a:lnTo>
                  <a:lnTo>
                    <a:pt x="237094" y="73290"/>
                  </a:lnTo>
                  <a:lnTo>
                    <a:pt x="174024" y="100171"/>
                  </a:lnTo>
                  <a:lnTo>
                    <a:pt x="153136" y="109646"/>
                  </a:lnTo>
                  <a:lnTo>
                    <a:pt x="142466" y="114219"/>
                  </a:lnTo>
                  <a:lnTo>
                    <a:pt x="133421" y="115954"/>
                  </a:lnTo>
                  <a:close/>
                </a:path>
              </a:pathLst>
            </a:custGeom>
            <a:solidFill>
              <a:srgbClr val="90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39400" y="3722992"/>
              <a:ext cx="267970" cy="111125"/>
            </a:xfrm>
            <a:custGeom>
              <a:avLst/>
              <a:gdLst/>
              <a:ahLst/>
              <a:cxnLst/>
              <a:rect l="l" t="t" r="r" b="b"/>
              <a:pathLst>
                <a:path w="267970" h="111125">
                  <a:moveTo>
                    <a:pt x="133413" y="110799"/>
                  </a:moveTo>
                  <a:lnTo>
                    <a:pt x="124986" y="109918"/>
                  </a:lnTo>
                  <a:lnTo>
                    <a:pt x="116177" y="106646"/>
                  </a:lnTo>
                  <a:lnTo>
                    <a:pt x="96459" y="98257"/>
                  </a:lnTo>
                  <a:lnTo>
                    <a:pt x="31512" y="71614"/>
                  </a:lnTo>
                  <a:lnTo>
                    <a:pt x="10815" y="62761"/>
                  </a:lnTo>
                  <a:lnTo>
                    <a:pt x="2787" y="58096"/>
                  </a:lnTo>
                  <a:lnTo>
                    <a:pt x="0" y="53944"/>
                  </a:lnTo>
                  <a:lnTo>
                    <a:pt x="2483" y="50036"/>
                  </a:lnTo>
                  <a:lnTo>
                    <a:pt x="97034" y="12785"/>
                  </a:lnTo>
                  <a:lnTo>
                    <a:pt x="138166" y="0"/>
                  </a:lnTo>
                  <a:lnTo>
                    <a:pt x="146128" y="795"/>
                  </a:lnTo>
                  <a:lnTo>
                    <a:pt x="155421" y="3611"/>
                  </a:lnTo>
                  <a:lnTo>
                    <a:pt x="256969" y="42572"/>
                  </a:lnTo>
                  <a:lnTo>
                    <a:pt x="264882" y="46238"/>
                  </a:lnTo>
                  <a:lnTo>
                    <a:pt x="267638" y="49956"/>
                  </a:lnTo>
                  <a:lnTo>
                    <a:pt x="265105" y="54109"/>
                  </a:lnTo>
                  <a:lnTo>
                    <a:pt x="257147" y="59080"/>
                  </a:lnTo>
                  <a:lnTo>
                    <a:pt x="237083" y="68134"/>
                  </a:lnTo>
                  <a:lnTo>
                    <a:pt x="174016" y="95012"/>
                  </a:lnTo>
                  <a:lnTo>
                    <a:pt x="153123" y="104492"/>
                  </a:lnTo>
                  <a:lnTo>
                    <a:pt x="142458" y="109065"/>
                  </a:lnTo>
                  <a:lnTo>
                    <a:pt x="133413" y="110799"/>
                  </a:lnTo>
                  <a:close/>
                </a:path>
              </a:pathLst>
            </a:custGeom>
            <a:solidFill>
              <a:srgbClr val="C62F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39399" y="3699601"/>
              <a:ext cx="267970" cy="116205"/>
            </a:xfrm>
            <a:custGeom>
              <a:avLst/>
              <a:gdLst/>
              <a:ahLst/>
              <a:cxnLst/>
              <a:rect l="l" t="t" r="r" b="b"/>
              <a:pathLst>
                <a:path w="267970" h="116204">
                  <a:moveTo>
                    <a:pt x="133421" y="115947"/>
                  </a:moveTo>
                  <a:lnTo>
                    <a:pt x="124997" y="115066"/>
                  </a:lnTo>
                  <a:lnTo>
                    <a:pt x="116190" y="111794"/>
                  </a:lnTo>
                  <a:lnTo>
                    <a:pt x="96470" y="103404"/>
                  </a:lnTo>
                  <a:lnTo>
                    <a:pt x="31520" y="76757"/>
                  </a:lnTo>
                  <a:lnTo>
                    <a:pt x="10828" y="67909"/>
                  </a:lnTo>
                  <a:lnTo>
                    <a:pt x="3724" y="64568"/>
                  </a:lnTo>
                  <a:lnTo>
                    <a:pt x="0" y="61754"/>
                  </a:lnTo>
                  <a:lnTo>
                    <a:pt x="0" y="32432"/>
                  </a:lnTo>
                  <a:lnTo>
                    <a:pt x="53322" y="20705"/>
                  </a:lnTo>
                  <a:lnTo>
                    <a:pt x="93472" y="11410"/>
                  </a:lnTo>
                  <a:lnTo>
                    <a:pt x="119056" y="4593"/>
                  </a:lnTo>
                  <a:lnTo>
                    <a:pt x="129741" y="1254"/>
                  </a:lnTo>
                  <a:lnTo>
                    <a:pt x="138169" y="0"/>
                  </a:lnTo>
                  <a:lnTo>
                    <a:pt x="146134" y="798"/>
                  </a:lnTo>
                  <a:lnTo>
                    <a:pt x="155433" y="3615"/>
                  </a:lnTo>
                  <a:lnTo>
                    <a:pt x="176951" y="8968"/>
                  </a:lnTo>
                  <a:lnTo>
                    <a:pt x="246219" y="23362"/>
                  </a:lnTo>
                  <a:lnTo>
                    <a:pt x="267642" y="28684"/>
                  </a:lnTo>
                  <a:lnTo>
                    <a:pt x="267642" y="57611"/>
                  </a:lnTo>
                  <a:lnTo>
                    <a:pt x="264431" y="60502"/>
                  </a:lnTo>
                  <a:lnTo>
                    <a:pt x="257160" y="64227"/>
                  </a:lnTo>
                  <a:lnTo>
                    <a:pt x="237094" y="73283"/>
                  </a:lnTo>
                  <a:lnTo>
                    <a:pt x="174024" y="100164"/>
                  </a:lnTo>
                  <a:lnTo>
                    <a:pt x="153136" y="109640"/>
                  </a:lnTo>
                  <a:lnTo>
                    <a:pt x="142466" y="114212"/>
                  </a:lnTo>
                  <a:lnTo>
                    <a:pt x="133421" y="115947"/>
                  </a:lnTo>
                  <a:close/>
                </a:path>
              </a:pathLst>
            </a:custGeom>
            <a:solidFill>
              <a:srgbClr val="90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39400" y="3678250"/>
              <a:ext cx="267970" cy="111125"/>
            </a:xfrm>
            <a:custGeom>
              <a:avLst/>
              <a:gdLst/>
              <a:ahLst/>
              <a:cxnLst/>
              <a:rect l="l" t="t" r="r" b="b"/>
              <a:pathLst>
                <a:path w="267970" h="111125">
                  <a:moveTo>
                    <a:pt x="133413" y="110799"/>
                  </a:moveTo>
                  <a:lnTo>
                    <a:pt x="124986" y="109918"/>
                  </a:lnTo>
                  <a:lnTo>
                    <a:pt x="116177" y="106646"/>
                  </a:lnTo>
                  <a:lnTo>
                    <a:pt x="96464" y="98251"/>
                  </a:lnTo>
                  <a:lnTo>
                    <a:pt x="31514" y="71603"/>
                  </a:lnTo>
                  <a:lnTo>
                    <a:pt x="10815" y="62750"/>
                  </a:lnTo>
                  <a:lnTo>
                    <a:pt x="2787" y="58085"/>
                  </a:lnTo>
                  <a:lnTo>
                    <a:pt x="0" y="53933"/>
                  </a:lnTo>
                  <a:lnTo>
                    <a:pt x="2483" y="50025"/>
                  </a:lnTo>
                  <a:lnTo>
                    <a:pt x="97034" y="12791"/>
                  </a:lnTo>
                  <a:lnTo>
                    <a:pt x="138166" y="0"/>
                  </a:lnTo>
                  <a:lnTo>
                    <a:pt x="146128" y="795"/>
                  </a:lnTo>
                  <a:lnTo>
                    <a:pt x="155421" y="3611"/>
                  </a:lnTo>
                  <a:lnTo>
                    <a:pt x="256969" y="42572"/>
                  </a:lnTo>
                  <a:lnTo>
                    <a:pt x="264882" y="46238"/>
                  </a:lnTo>
                  <a:lnTo>
                    <a:pt x="267638" y="49956"/>
                  </a:lnTo>
                  <a:lnTo>
                    <a:pt x="265105" y="54109"/>
                  </a:lnTo>
                  <a:lnTo>
                    <a:pt x="257147" y="59080"/>
                  </a:lnTo>
                  <a:lnTo>
                    <a:pt x="237083" y="68135"/>
                  </a:lnTo>
                  <a:lnTo>
                    <a:pt x="174016" y="95016"/>
                  </a:lnTo>
                  <a:lnTo>
                    <a:pt x="153123" y="104492"/>
                  </a:lnTo>
                  <a:lnTo>
                    <a:pt x="142458" y="109065"/>
                  </a:lnTo>
                  <a:lnTo>
                    <a:pt x="133413" y="110799"/>
                  </a:lnTo>
                  <a:close/>
                </a:path>
              </a:pathLst>
            </a:custGeom>
            <a:solidFill>
              <a:srgbClr val="C62F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3961" y="3692116"/>
              <a:ext cx="185576" cy="7853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4565624" y="4180051"/>
              <a:ext cx="1118235" cy="584835"/>
            </a:xfrm>
            <a:custGeom>
              <a:avLst/>
              <a:gdLst/>
              <a:ahLst/>
              <a:cxnLst/>
              <a:rect l="l" t="t" r="r" b="b"/>
              <a:pathLst>
                <a:path w="1118235" h="584835">
                  <a:moveTo>
                    <a:pt x="55143" y="558088"/>
                  </a:moveTo>
                  <a:lnTo>
                    <a:pt x="50774" y="549630"/>
                  </a:lnTo>
                  <a:lnTo>
                    <a:pt x="0" y="575843"/>
                  </a:lnTo>
                  <a:lnTo>
                    <a:pt x="4368" y="584301"/>
                  </a:lnTo>
                  <a:lnTo>
                    <a:pt x="55143" y="558088"/>
                  </a:lnTo>
                  <a:close/>
                </a:path>
                <a:path w="1118235" h="584835">
                  <a:moveTo>
                    <a:pt x="114388" y="527507"/>
                  </a:moveTo>
                  <a:lnTo>
                    <a:pt x="110020" y="519049"/>
                  </a:lnTo>
                  <a:lnTo>
                    <a:pt x="59245" y="545261"/>
                  </a:lnTo>
                  <a:lnTo>
                    <a:pt x="63614" y="553720"/>
                  </a:lnTo>
                  <a:lnTo>
                    <a:pt x="114388" y="527507"/>
                  </a:lnTo>
                  <a:close/>
                </a:path>
                <a:path w="1118235" h="584835">
                  <a:moveTo>
                    <a:pt x="173634" y="496925"/>
                  </a:moveTo>
                  <a:lnTo>
                    <a:pt x="169265" y="488454"/>
                  </a:lnTo>
                  <a:lnTo>
                    <a:pt x="118491" y="514667"/>
                  </a:lnTo>
                  <a:lnTo>
                    <a:pt x="122859" y="523138"/>
                  </a:lnTo>
                  <a:lnTo>
                    <a:pt x="173634" y="496925"/>
                  </a:lnTo>
                  <a:close/>
                </a:path>
                <a:path w="1118235" h="584835">
                  <a:moveTo>
                    <a:pt x="232879" y="466331"/>
                  </a:moveTo>
                  <a:lnTo>
                    <a:pt x="228511" y="457873"/>
                  </a:lnTo>
                  <a:lnTo>
                    <a:pt x="177736" y="484085"/>
                  </a:lnTo>
                  <a:lnTo>
                    <a:pt x="182105" y="492556"/>
                  </a:lnTo>
                  <a:lnTo>
                    <a:pt x="232879" y="466331"/>
                  </a:lnTo>
                  <a:close/>
                </a:path>
                <a:path w="1118235" h="584835">
                  <a:moveTo>
                    <a:pt x="292125" y="435749"/>
                  </a:moveTo>
                  <a:lnTo>
                    <a:pt x="287756" y="427291"/>
                  </a:lnTo>
                  <a:lnTo>
                    <a:pt x="236982" y="453504"/>
                  </a:lnTo>
                  <a:lnTo>
                    <a:pt x="241350" y="461962"/>
                  </a:lnTo>
                  <a:lnTo>
                    <a:pt x="292125" y="435749"/>
                  </a:lnTo>
                  <a:close/>
                </a:path>
                <a:path w="1118235" h="584835">
                  <a:moveTo>
                    <a:pt x="351370" y="405168"/>
                  </a:moveTo>
                  <a:lnTo>
                    <a:pt x="347002" y="396697"/>
                  </a:lnTo>
                  <a:lnTo>
                    <a:pt x="296227" y="422922"/>
                  </a:lnTo>
                  <a:lnTo>
                    <a:pt x="300596" y="431380"/>
                  </a:lnTo>
                  <a:lnTo>
                    <a:pt x="351370" y="405168"/>
                  </a:lnTo>
                  <a:close/>
                </a:path>
                <a:path w="1118235" h="584835">
                  <a:moveTo>
                    <a:pt x="410616" y="374586"/>
                  </a:moveTo>
                  <a:lnTo>
                    <a:pt x="406247" y="366115"/>
                  </a:lnTo>
                  <a:lnTo>
                    <a:pt x="355473" y="392328"/>
                  </a:lnTo>
                  <a:lnTo>
                    <a:pt x="359841" y="400799"/>
                  </a:lnTo>
                  <a:lnTo>
                    <a:pt x="410616" y="374586"/>
                  </a:lnTo>
                  <a:close/>
                </a:path>
                <a:path w="1118235" h="584835">
                  <a:moveTo>
                    <a:pt x="469874" y="343992"/>
                  </a:moveTo>
                  <a:lnTo>
                    <a:pt x="465493" y="335534"/>
                  </a:lnTo>
                  <a:lnTo>
                    <a:pt x="414718" y="361746"/>
                  </a:lnTo>
                  <a:lnTo>
                    <a:pt x="419087" y="370217"/>
                  </a:lnTo>
                  <a:lnTo>
                    <a:pt x="469874" y="343992"/>
                  </a:lnTo>
                  <a:close/>
                </a:path>
                <a:path w="1118235" h="584835">
                  <a:moveTo>
                    <a:pt x="529120" y="313410"/>
                  </a:moveTo>
                  <a:lnTo>
                    <a:pt x="524751" y="304952"/>
                  </a:lnTo>
                  <a:lnTo>
                    <a:pt x="473964" y="331165"/>
                  </a:lnTo>
                  <a:lnTo>
                    <a:pt x="478332" y="339623"/>
                  </a:lnTo>
                  <a:lnTo>
                    <a:pt x="529120" y="313410"/>
                  </a:lnTo>
                  <a:close/>
                </a:path>
                <a:path w="1118235" h="584835">
                  <a:moveTo>
                    <a:pt x="588365" y="282829"/>
                  </a:moveTo>
                  <a:lnTo>
                    <a:pt x="583996" y="274358"/>
                  </a:lnTo>
                  <a:lnTo>
                    <a:pt x="533209" y="300583"/>
                  </a:lnTo>
                  <a:lnTo>
                    <a:pt x="537578" y="309041"/>
                  </a:lnTo>
                  <a:lnTo>
                    <a:pt x="588365" y="282829"/>
                  </a:lnTo>
                  <a:close/>
                </a:path>
                <a:path w="1118235" h="584835">
                  <a:moveTo>
                    <a:pt x="647611" y="252234"/>
                  </a:moveTo>
                  <a:lnTo>
                    <a:pt x="643242" y="243776"/>
                  </a:lnTo>
                  <a:lnTo>
                    <a:pt x="592455" y="269989"/>
                  </a:lnTo>
                  <a:lnTo>
                    <a:pt x="596823" y="278460"/>
                  </a:lnTo>
                  <a:lnTo>
                    <a:pt x="647611" y="252234"/>
                  </a:lnTo>
                  <a:close/>
                </a:path>
                <a:path w="1118235" h="584835">
                  <a:moveTo>
                    <a:pt x="706856" y="221653"/>
                  </a:moveTo>
                  <a:lnTo>
                    <a:pt x="702487" y="213194"/>
                  </a:lnTo>
                  <a:lnTo>
                    <a:pt x="651700" y="239407"/>
                  </a:lnTo>
                  <a:lnTo>
                    <a:pt x="656069" y="247865"/>
                  </a:lnTo>
                  <a:lnTo>
                    <a:pt x="706856" y="221653"/>
                  </a:lnTo>
                  <a:close/>
                </a:path>
                <a:path w="1118235" h="584835">
                  <a:moveTo>
                    <a:pt x="766102" y="191071"/>
                  </a:moveTo>
                  <a:lnTo>
                    <a:pt x="761733" y="182600"/>
                  </a:lnTo>
                  <a:lnTo>
                    <a:pt x="710946" y="208826"/>
                  </a:lnTo>
                  <a:lnTo>
                    <a:pt x="715314" y="217284"/>
                  </a:lnTo>
                  <a:lnTo>
                    <a:pt x="766102" y="191071"/>
                  </a:lnTo>
                  <a:close/>
                </a:path>
                <a:path w="1118235" h="584835">
                  <a:moveTo>
                    <a:pt x="825347" y="160489"/>
                  </a:moveTo>
                  <a:lnTo>
                    <a:pt x="820978" y="152019"/>
                  </a:lnTo>
                  <a:lnTo>
                    <a:pt x="770191" y="178231"/>
                  </a:lnTo>
                  <a:lnTo>
                    <a:pt x="774560" y="186702"/>
                  </a:lnTo>
                  <a:lnTo>
                    <a:pt x="825347" y="160489"/>
                  </a:lnTo>
                  <a:close/>
                </a:path>
                <a:path w="1118235" h="584835">
                  <a:moveTo>
                    <a:pt x="884593" y="129895"/>
                  </a:moveTo>
                  <a:lnTo>
                    <a:pt x="880224" y="121437"/>
                  </a:lnTo>
                  <a:lnTo>
                    <a:pt x="829437" y="147650"/>
                  </a:lnTo>
                  <a:lnTo>
                    <a:pt x="833805" y="156121"/>
                  </a:lnTo>
                  <a:lnTo>
                    <a:pt x="884593" y="129895"/>
                  </a:lnTo>
                  <a:close/>
                </a:path>
                <a:path w="1118235" h="584835">
                  <a:moveTo>
                    <a:pt x="943838" y="99314"/>
                  </a:moveTo>
                  <a:lnTo>
                    <a:pt x="939469" y="90855"/>
                  </a:lnTo>
                  <a:lnTo>
                    <a:pt x="888682" y="117068"/>
                  </a:lnTo>
                  <a:lnTo>
                    <a:pt x="893051" y="125526"/>
                  </a:lnTo>
                  <a:lnTo>
                    <a:pt x="943838" y="99314"/>
                  </a:lnTo>
                  <a:close/>
                </a:path>
                <a:path w="1118235" h="584835">
                  <a:moveTo>
                    <a:pt x="1003084" y="68732"/>
                  </a:moveTo>
                  <a:lnTo>
                    <a:pt x="998715" y="60261"/>
                  </a:lnTo>
                  <a:lnTo>
                    <a:pt x="947928" y="86487"/>
                  </a:lnTo>
                  <a:lnTo>
                    <a:pt x="952296" y="94945"/>
                  </a:lnTo>
                  <a:lnTo>
                    <a:pt x="1003084" y="68732"/>
                  </a:lnTo>
                  <a:close/>
                </a:path>
                <a:path w="1118235" h="584835">
                  <a:moveTo>
                    <a:pt x="1062329" y="38150"/>
                  </a:moveTo>
                  <a:lnTo>
                    <a:pt x="1057960" y="29679"/>
                  </a:lnTo>
                  <a:lnTo>
                    <a:pt x="1007173" y="55892"/>
                  </a:lnTo>
                  <a:lnTo>
                    <a:pt x="1011542" y="64363"/>
                  </a:lnTo>
                  <a:lnTo>
                    <a:pt x="1062329" y="38150"/>
                  </a:lnTo>
                  <a:close/>
                </a:path>
                <a:path w="1118235" h="584835">
                  <a:moveTo>
                    <a:pt x="1101305" y="18021"/>
                  </a:moveTo>
                  <a:lnTo>
                    <a:pt x="1096937" y="9563"/>
                  </a:lnTo>
                  <a:lnTo>
                    <a:pt x="1066419" y="25311"/>
                  </a:lnTo>
                  <a:lnTo>
                    <a:pt x="1070800" y="33782"/>
                  </a:lnTo>
                  <a:lnTo>
                    <a:pt x="1101305" y="18021"/>
                  </a:lnTo>
                  <a:close/>
                </a:path>
                <a:path w="1118235" h="584835">
                  <a:moveTo>
                    <a:pt x="1118171" y="3962"/>
                  </a:moveTo>
                  <a:lnTo>
                    <a:pt x="1094689" y="0"/>
                  </a:lnTo>
                  <a:lnTo>
                    <a:pt x="1107795" y="25400"/>
                  </a:lnTo>
                  <a:lnTo>
                    <a:pt x="1118171" y="396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60316" y="4180049"/>
              <a:ext cx="23495" cy="25400"/>
            </a:xfrm>
            <a:custGeom>
              <a:avLst/>
              <a:gdLst/>
              <a:ahLst/>
              <a:cxnLst/>
              <a:rect l="l" t="t" r="r" b="b"/>
              <a:pathLst>
                <a:path w="23495" h="25400">
                  <a:moveTo>
                    <a:pt x="0" y="0"/>
                  </a:moveTo>
                  <a:lnTo>
                    <a:pt x="23481" y="3957"/>
                  </a:lnTo>
                  <a:lnTo>
                    <a:pt x="13107" y="253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6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91308" y="4106321"/>
              <a:ext cx="509270" cy="165735"/>
            </a:xfrm>
            <a:custGeom>
              <a:avLst/>
              <a:gdLst/>
              <a:ahLst/>
              <a:cxnLst/>
              <a:rect l="l" t="t" r="r" b="b"/>
              <a:pathLst>
                <a:path w="509270" h="165735">
                  <a:moveTo>
                    <a:pt x="485309" y="165649"/>
                  </a:moveTo>
                  <a:lnTo>
                    <a:pt x="23883" y="165649"/>
                  </a:lnTo>
                  <a:lnTo>
                    <a:pt x="14586" y="163773"/>
                  </a:lnTo>
                  <a:lnTo>
                    <a:pt x="6995" y="158654"/>
                  </a:lnTo>
                  <a:lnTo>
                    <a:pt x="1876" y="151063"/>
                  </a:lnTo>
                  <a:lnTo>
                    <a:pt x="0" y="141766"/>
                  </a:lnTo>
                  <a:lnTo>
                    <a:pt x="0" y="23883"/>
                  </a:lnTo>
                  <a:lnTo>
                    <a:pt x="1876" y="14586"/>
                  </a:lnTo>
                  <a:lnTo>
                    <a:pt x="6995" y="6995"/>
                  </a:lnTo>
                  <a:lnTo>
                    <a:pt x="14586" y="1876"/>
                  </a:lnTo>
                  <a:lnTo>
                    <a:pt x="23883" y="0"/>
                  </a:lnTo>
                  <a:lnTo>
                    <a:pt x="485309" y="0"/>
                  </a:lnTo>
                  <a:lnTo>
                    <a:pt x="494605" y="1876"/>
                  </a:lnTo>
                  <a:lnTo>
                    <a:pt x="502197" y="6995"/>
                  </a:lnTo>
                  <a:lnTo>
                    <a:pt x="507315" y="14586"/>
                  </a:lnTo>
                  <a:lnTo>
                    <a:pt x="509192" y="23883"/>
                  </a:lnTo>
                  <a:lnTo>
                    <a:pt x="509192" y="141766"/>
                  </a:lnTo>
                  <a:lnTo>
                    <a:pt x="507315" y="151063"/>
                  </a:lnTo>
                  <a:lnTo>
                    <a:pt x="502197" y="158654"/>
                  </a:lnTo>
                  <a:lnTo>
                    <a:pt x="494605" y="163773"/>
                  </a:lnTo>
                  <a:lnTo>
                    <a:pt x="485309" y="165649"/>
                  </a:lnTo>
                  <a:close/>
                </a:path>
              </a:pathLst>
            </a:custGeom>
            <a:solidFill>
              <a:srgbClr val="FFB0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2605278" y="2853688"/>
            <a:ext cx="2480945" cy="274320"/>
          </a:xfrm>
          <a:custGeom>
            <a:avLst/>
            <a:gdLst/>
            <a:ahLst/>
            <a:cxnLst/>
            <a:rect l="l" t="t" r="r" b="b"/>
            <a:pathLst>
              <a:path w="2480945" h="274319">
                <a:moveTo>
                  <a:pt x="2480894" y="68503"/>
                </a:moveTo>
                <a:lnTo>
                  <a:pt x="2475509" y="41833"/>
                </a:lnTo>
                <a:lnTo>
                  <a:pt x="2460828" y="20066"/>
                </a:lnTo>
                <a:lnTo>
                  <a:pt x="2439060" y="5384"/>
                </a:lnTo>
                <a:lnTo>
                  <a:pt x="2412403" y="0"/>
                </a:lnTo>
                <a:lnTo>
                  <a:pt x="68491" y="0"/>
                </a:lnTo>
                <a:lnTo>
                  <a:pt x="41833" y="5384"/>
                </a:lnTo>
                <a:lnTo>
                  <a:pt x="20066" y="20066"/>
                </a:lnTo>
                <a:lnTo>
                  <a:pt x="5384" y="41833"/>
                </a:lnTo>
                <a:lnTo>
                  <a:pt x="0" y="68503"/>
                </a:lnTo>
                <a:lnTo>
                  <a:pt x="0" y="205498"/>
                </a:lnTo>
                <a:lnTo>
                  <a:pt x="11506" y="243497"/>
                </a:lnTo>
                <a:lnTo>
                  <a:pt x="42278" y="268782"/>
                </a:lnTo>
                <a:lnTo>
                  <a:pt x="68491" y="273989"/>
                </a:lnTo>
                <a:lnTo>
                  <a:pt x="2412403" y="273989"/>
                </a:lnTo>
                <a:lnTo>
                  <a:pt x="2439060" y="268605"/>
                </a:lnTo>
                <a:lnTo>
                  <a:pt x="2460828" y="253923"/>
                </a:lnTo>
                <a:lnTo>
                  <a:pt x="2475509" y="232156"/>
                </a:lnTo>
                <a:lnTo>
                  <a:pt x="2480894" y="205498"/>
                </a:lnTo>
                <a:lnTo>
                  <a:pt x="2480894" y="68503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242417" y="2866383"/>
            <a:ext cx="1771014" cy="555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105"/>
              </a:spcBef>
            </a:pPr>
            <a:r>
              <a:rPr dirty="0" sz="1200" b="1">
                <a:latin typeface="Arial"/>
                <a:cs typeface="Arial"/>
              </a:rPr>
              <a:t>Registry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(HUB.)</a:t>
            </a:r>
            <a:endParaRPr sz="1200">
              <a:latin typeface="Arial"/>
              <a:cs typeface="Arial"/>
            </a:endParaRPr>
          </a:p>
          <a:p>
            <a:pPr marL="389255" marR="307975" indent="-73660">
              <a:lnSpc>
                <a:spcPct val="121600"/>
              </a:lnSpc>
              <a:spcBef>
                <a:spcPts val="825"/>
              </a:spcBef>
            </a:pPr>
            <a:r>
              <a:rPr dirty="0" sz="650" spc="20" b="1">
                <a:latin typeface="Arial"/>
                <a:cs typeface="Arial"/>
              </a:rPr>
              <a:t>Public</a:t>
            </a:r>
            <a:r>
              <a:rPr dirty="0" sz="650" spc="15" b="1">
                <a:latin typeface="Arial"/>
                <a:cs typeface="Arial"/>
              </a:rPr>
              <a:t> </a:t>
            </a:r>
            <a:r>
              <a:rPr dirty="0" sz="650" spc="110" b="1">
                <a:latin typeface="Arial"/>
                <a:cs typeface="Arial"/>
              </a:rPr>
              <a:t>/</a:t>
            </a:r>
            <a:r>
              <a:rPr dirty="0" sz="650" spc="20" b="1">
                <a:latin typeface="Arial"/>
                <a:cs typeface="Arial"/>
              </a:rPr>
              <a:t> Private</a:t>
            </a:r>
            <a:r>
              <a:rPr dirty="0" sz="650" spc="15" b="1">
                <a:latin typeface="Arial"/>
                <a:cs typeface="Arial"/>
              </a:rPr>
              <a:t> </a:t>
            </a:r>
            <a:r>
              <a:rPr dirty="0" sz="650" spc="20" b="1">
                <a:latin typeface="Arial"/>
                <a:cs typeface="Arial"/>
              </a:rPr>
              <a:t>storage </a:t>
            </a:r>
            <a:r>
              <a:rPr dirty="0" sz="650" spc="-25" b="1">
                <a:latin typeface="Arial"/>
                <a:cs typeface="Arial"/>
              </a:rPr>
              <a:t>for</a:t>
            </a:r>
            <a:r>
              <a:rPr dirty="0" sz="650" spc="50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images</a:t>
            </a:r>
            <a:r>
              <a:rPr dirty="0" sz="650" spc="3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e.g.</a:t>
            </a:r>
            <a:r>
              <a:rPr dirty="0" sz="650" spc="3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Docker</a:t>
            </a:r>
            <a:r>
              <a:rPr dirty="0" sz="650" spc="35" b="1">
                <a:latin typeface="Arial"/>
                <a:cs typeface="Arial"/>
              </a:rPr>
              <a:t> </a:t>
            </a:r>
            <a:r>
              <a:rPr dirty="0" sz="650" spc="-25" b="1">
                <a:latin typeface="Arial"/>
                <a:cs typeface="Arial"/>
              </a:rPr>
              <a:t>Hub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961385" y="4998227"/>
            <a:ext cx="333375" cy="137795"/>
          </a:xfrm>
          <a:custGeom>
            <a:avLst/>
            <a:gdLst/>
            <a:ahLst/>
            <a:cxnLst/>
            <a:rect l="l" t="t" r="r" b="b"/>
            <a:pathLst>
              <a:path w="333375" h="137795">
                <a:moveTo>
                  <a:pt x="298620" y="137241"/>
                </a:moveTo>
                <a:lnTo>
                  <a:pt x="34310" y="137241"/>
                </a:lnTo>
                <a:lnTo>
                  <a:pt x="27585" y="136576"/>
                </a:lnTo>
                <a:lnTo>
                  <a:pt x="0" y="102931"/>
                </a:lnTo>
                <a:lnTo>
                  <a:pt x="0" y="34310"/>
                </a:lnTo>
                <a:lnTo>
                  <a:pt x="2696" y="20955"/>
                </a:lnTo>
                <a:lnTo>
                  <a:pt x="10049" y="10049"/>
                </a:lnTo>
                <a:lnTo>
                  <a:pt x="20955" y="2696"/>
                </a:lnTo>
                <a:lnTo>
                  <a:pt x="34310" y="0"/>
                </a:lnTo>
                <a:lnTo>
                  <a:pt x="298620" y="0"/>
                </a:lnTo>
                <a:lnTo>
                  <a:pt x="311975" y="2696"/>
                </a:lnTo>
                <a:lnTo>
                  <a:pt x="322881" y="10049"/>
                </a:lnTo>
                <a:lnTo>
                  <a:pt x="330234" y="20955"/>
                </a:lnTo>
                <a:lnTo>
                  <a:pt x="332931" y="34310"/>
                </a:lnTo>
                <a:lnTo>
                  <a:pt x="332931" y="102931"/>
                </a:lnTo>
                <a:lnTo>
                  <a:pt x="330234" y="116286"/>
                </a:lnTo>
                <a:lnTo>
                  <a:pt x="322881" y="127192"/>
                </a:lnTo>
                <a:lnTo>
                  <a:pt x="311975" y="134545"/>
                </a:lnTo>
                <a:lnTo>
                  <a:pt x="298620" y="137241"/>
                </a:lnTo>
                <a:close/>
              </a:path>
            </a:pathLst>
          </a:custGeom>
          <a:solidFill>
            <a:srgbClr val="015D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559432" y="4101509"/>
            <a:ext cx="1162050" cy="102298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70"/>
              </a:spcBef>
            </a:pPr>
            <a:r>
              <a:rPr dirty="0" sz="400" spc="10" b="1">
                <a:latin typeface="Arial"/>
                <a:cs typeface="Arial"/>
              </a:rPr>
              <a:t>Application</a:t>
            </a:r>
            <a:r>
              <a:rPr dirty="0" sz="400" spc="5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Image</a:t>
            </a:r>
            <a:endParaRPr sz="4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70"/>
              </a:spcBef>
            </a:pPr>
            <a:r>
              <a:rPr dirty="0" sz="400" b="1">
                <a:latin typeface="Arial"/>
                <a:cs typeface="Arial"/>
              </a:rPr>
              <a:t>e.g.</a:t>
            </a:r>
            <a:r>
              <a:rPr dirty="0" sz="400" spc="80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my_web_app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algn="ctr" marR="17145">
              <a:lnSpc>
                <a:spcPct val="100000"/>
              </a:lnSpc>
            </a:pPr>
            <a:r>
              <a:rPr dirty="0" sz="600" spc="-10" b="1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802702" y="3340446"/>
            <a:ext cx="3190240" cy="1577340"/>
            <a:chOff x="2802702" y="3340446"/>
            <a:chExt cx="3190240" cy="1577340"/>
          </a:xfrm>
        </p:grpSpPr>
        <p:sp>
          <p:nvSpPr>
            <p:cNvPr id="30" name="object 30" descr=""/>
            <p:cNvSpPr/>
            <p:nvPr/>
          </p:nvSpPr>
          <p:spPr>
            <a:xfrm>
              <a:off x="4790211" y="3903280"/>
              <a:ext cx="1085215" cy="566420"/>
            </a:xfrm>
            <a:custGeom>
              <a:avLst/>
              <a:gdLst/>
              <a:ahLst/>
              <a:cxnLst/>
              <a:rect l="l" t="t" r="r" b="b"/>
              <a:pathLst>
                <a:path w="1085214" h="566420">
                  <a:moveTo>
                    <a:pt x="23469" y="565899"/>
                  </a:moveTo>
                  <a:lnTo>
                    <a:pt x="10388" y="540486"/>
                  </a:lnTo>
                  <a:lnTo>
                    <a:pt x="0" y="561911"/>
                  </a:lnTo>
                  <a:lnTo>
                    <a:pt x="23469" y="565899"/>
                  </a:lnTo>
                  <a:close/>
                </a:path>
                <a:path w="1085214" h="566420">
                  <a:moveTo>
                    <a:pt x="77304" y="527456"/>
                  </a:moveTo>
                  <a:lnTo>
                    <a:pt x="72936" y="518985"/>
                  </a:lnTo>
                  <a:lnTo>
                    <a:pt x="22136" y="545160"/>
                  </a:lnTo>
                  <a:lnTo>
                    <a:pt x="26492" y="553631"/>
                  </a:lnTo>
                  <a:lnTo>
                    <a:pt x="77304" y="527456"/>
                  </a:lnTo>
                  <a:close/>
                </a:path>
                <a:path w="1085214" h="566420">
                  <a:moveTo>
                    <a:pt x="136575" y="496925"/>
                  </a:moveTo>
                  <a:lnTo>
                    <a:pt x="132207" y="488467"/>
                  </a:lnTo>
                  <a:lnTo>
                    <a:pt x="81407" y="514629"/>
                  </a:lnTo>
                  <a:lnTo>
                    <a:pt x="85763" y="523100"/>
                  </a:lnTo>
                  <a:lnTo>
                    <a:pt x="136575" y="496925"/>
                  </a:lnTo>
                  <a:close/>
                </a:path>
                <a:path w="1085214" h="566420">
                  <a:moveTo>
                    <a:pt x="195846" y="466407"/>
                  </a:moveTo>
                  <a:lnTo>
                    <a:pt x="191490" y="457936"/>
                  </a:lnTo>
                  <a:lnTo>
                    <a:pt x="140677" y="484098"/>
                  </a:lnTo>
                  <a:lnTo>
                    <a:pt x="145046" y="492569"/>
                  </a:lnTo>
                  <a:lnTo>
                    <a:pt x="195846" y="466407"/>
                  </a:lnTo>
                  <a:close/>
                </a:path>
                <a:path w="1085214" h="566420">
                  <a:moveTo>
                    <a:pt x="255130" y="435876"/>
                  </a:moveTo>
                  <a:lnTo>
                    <a:pt x="250761" y="427405"/>
                  </a:lnTo>
                  <a:lnTo>
                    <a:pt x="199961" y="453567"/>
                  </a:lnTo>
                  <a:lnTo>
                    <a:pt x="204317" y="462038"/>
                  </a:lnTo>
                  <a:lnTo>
                    <a:pt x="255130" y="435876"/>
                  </a:lnTo>
                  <a:close/>
                </a:path>
                <a:path w="1085214" h="566420">
                  <a:moveTo>
                    <a:pt x="314401" y="405345"/>
                  </a:moveTo>
                  <a:lnTo>
                    <a:pt x="310032" y="396875"/>
                  </a:lnTo>
                  <a:lnTo>
                    <a:pt x="259232" y="423049"/>
                  </a:lnTo>
                  <a:lnTo>
                    <a:pt x="263588" y="431507"/>
                  </a:lnTo>
                  <a:lnTo>
                    <a:pt x="314401" y="405345"/>
                  </a:lnTo>
                  <a:close/>
                </a:path>
                <a:path w="1085214" h="566420">
                  <a:moveTo>
                    <a:pt x="373672" y="374815"/>
                  </a:moveTo>
                  <a:lnTo>
                    <a:pt x="369316" y="366344"/>
                  </a:lnTo>
                  <a:lnTo>
                    <a:pt x="318503" y="392518"/>
                  </a:lnTo>
                  <a:lnTo>
                    <a:pt x="322872" y="400977"/>
                  </a:lnTo>
                  <a:lnTo>
                    <a:pt x="373672" y="374815"/>
                  </a:lnTo>
                  <a:close/>
                </a:path>
                <a:path w="1085214" h="566420">
                  <a:moveTo>
                    <a:pt x="432955" y="344284"/>
                  </a:moveTo>
                  <a:lnTo>
                    <a:pt x="428586" y="335813"/>
                  </a:lnTo>
                  <a:lnTo>
                    <a:pt x="377786" y="361988"/>
                  </a:lnTo>
                  <a:lnTo>
                    <a:pt x="382143" y="370459"/>
                  </a:lnTo>
                  <a:lnTo>
                    <a:pt x="432955" y="344284"/>
                  </a:lnTo>
                  <a:close/>
                </a:path>
                <a:path w="1085214" h="566420">
                  <a:moveTo>
                    <a:pt x="492226" y="313753"/>
                  </a:moveTo>
                  <a:lnTo>
                    <a:pt x="487857" y="305295"/>
                  </a:lnTo>
                  <a:lnTo>
                    <a:pt x="437057" y="331457"/>
                  </a:lnTo>
                  <a:lnTo>
                    <a:pt x="441413" y="339928"/>
                  </a:lnTo>
                  <a:lnTo>
                    <a:pt x="492226" y="313753"/>
                  </a:lnTo>
                  <a:close/>
                </a:path>
                <a:path w="1085214" h="566420">
                  <a:moveTo>
                    <a:pt x="551497" y="283235"/>
                  </a:moveTo>
                  <a:lnTo>
                    <a:pt x="547141" y="274764"/>
                  </a:lnTo>
                  <a:lnTo>
                    <a:pt x="496328" y="300926"/>
                  </a:lnTo>
                  <a:lnTo>
                    <a:pt x="500697" y="309397"/>
                  </a:lnTo>
                  <a:lnTo>
                    <a:pt x="551497" y="283235"/>
                  </a:lnTo>
                  <a:close/>
                </a:path>
                <a:path w="1085214" h="566420">
                  <a:moveTo>
                    <a:pt x="610781" y="252704"/>
                  </a:moveTo>
                  <a:lnTo>
                    <a:pt x="606412" y="244233"/>
                  </a:lnTo>
                  <a:lnTo>
                    <a:pt x="555612" y="270395"/>
                  </a:lnTo>
                  <a:lnTo>
                    <a:pt x="559968" y="278866"/>
                  </a:lnTo>
                  <a:lnTo>
                    <a:pt x="610781" y="252704"/>
                  </a:lnTo>
                  <a:close/>
                </a:path>
                <a:path w="1085214" h="566420">
                  <a:moveTo>
                    <a:pt x="670052" y="222173"/>
                  </a:moveTo>
                  <a:lnTo>
                    <a:pt x="665695" y="213702"/>
                  </a:lnTo>
                  <a:lnTo>
                    <a:pt x="614883" y="239877"/>
                  </a:lnTo>
                  <a:lnTo>
                    <a:pt x="619239" y="248335"/>
                  </a:lnTo>
                  <a:lnTo>
                    <a:pt x="670052" y="222173"/>
                  </a:lnTo>
                  <a:close/>
                </a:path>
                <a:path w="1085214" h="566420">
                  <a:moveTo>
                    <a:pt x="729322" y="191643"/>
                  </a:moveTo>
                  <a:lnTo>
                    <a:pt x="724966" y="183172"/>
                  </a:lnTo>
                  <a:lnTo>
                    <a:pt x="674154" y="209346"/>
                  </a:lnTo>
                  <a:lnTo>
                    <a:pt x="678522" y="217805"/>
                  </a:lnTo>
                  <a:lnTo>
                    <a:pt x="729322" y="191643"/>
                  </a:lnTo>
                  <a:close/>
                </a:path>
                <a:path w="1085214" h="566420">
                  <a:moveTo>
                    <a:pt x="788606" y="161112"/>
                  </a:moveTo>
                  <a:lnTo>
                    <a:pt x="784237" y="152641"/>
                  </a:lnTo>
                  <a:lnTo>
                    <a:pt x="733437" y="178816"/>
                  </a:lnTo>
                  <a:lnTo>
                    <a:pt x="737793" y="187286"/>
                  </a:lnTo>
                  <a:lnTo>
                    <a:pt x="788606" y="161112"/>
                  </a:lnTo>
                  <a:close/>
                </a:path>
                <a:path w="1085214" h="566420">
                  <a:moveTo>
                    <a:pt x="847877" y="130581"/>
                  </a:moveTo>
                  <a:lnTo>
                    <a:pt x="843521" y="122123"/>
                  </a:lnTo>
                  <a:lnTo>
                    <a:pt x="792708" y="148285"/>
                  </a:lnTo>
                  <a:lnTo>
                    <a:pt x="797064" y="156756"/>
                  </a:lnTo>
                  <a:lnTo>
                    <a:pt x="847877" y="130581"/>
                  </a:lnTo>
                  <a:close/>
                </a:path>
                <a:path w="1085214" h="566420">
                  <a:moveTo>
                    <a:pt x="907148" y="100063"/>
                  </a:moveTo>
                  <a:lnTo>
                    <a:pt x="902792" y="91592"/>
                  </a:lnTo>
                  <a:lnTo>
                    <a:pt x="851979" y="117754"/>
                  </a:lnTo>
                  <a:lnTo>
                    <a:pt x="856348" y="126225"/>
                  </a:lnTo>
                  <a:lnTo>
                    <a:pt x="907148" y="100063"/>
                  </a:lnTo>
                  <a:close/>
                </a:path>
                <a:path w="1085214" h="566420">
                  <a:moveTo>
                    <a:pt x="966431" y="69532"/>
                  </a:moveTo>
                  <a:lnTo>
                    <a:pt x="962063" y="61061"/>
                  </a:lnTo>
                  <a:lnTo>
                    <a:pt x="911263" y="87223"/>
                  </a:lnTo>
                  <a:lnTo>
                    <a:pt x="915619" y="95694"/>
                  </a:lnTo>
                  <a:lnTo>
                    <a:pt x="966431" y="69532"/>
                  </a:lnTo>
                  <a:close/>
                </a:path>
                <a:path w="1085214" h="566420">
                  <a:moveTo>
                    <a:pt x="1025702" y="39001"/>
                  </a:moveTo>
                  <a:lnTo>
                    <a:pt x="1021346" y="30530"/>
                  </a:lnTo>
                  <a:lnTo>
                    <a:pt x="970534" y="56705"/>
                  </a:lnTo>
                  <a:lnTo>
                    <a:pt x="974890" y="65163"/>
                  </a:lnTo>
                  <a:lnTo>
                    <a:pt x="1025702" y="39001"/>
                  </a:lnTo>
                  <a:close/>
                </a:path>
                <a:path w="1085214" h="566420">
                  <a:moveTo>
                    <a:pt x="1084973" y="8470"/>
                  </a:moveTo>
                  <a:lnTo>
                    <a:pt x="1080617" y="0"/>
                  </a:lnTo>
                  <a:lnTo>
                    <a:pt x="1029804" y="26174"/>
                  </a:lnTo>
                  <a:lnTo>
                    <a:pt x="1034173" y="34632"/>
                  </a:lnTo>
                  <a:lnTo>
                    <a:pt x="1084973" y="8470"/>
                  </a:lnTo>
                  <a:close/>
                </a:path>
              </a:pathLst>
            </a:custGeom>
            <a:solidFill>
              <a:srgbClr val="992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790211" y="4443766"/>
              <a:ext cx="23495" cy="25400"/>
            </a:xfrm>
            <a:custGeom>
              <a:avLst/>
              <a:gdLst/>
              <a:ahLst/>
              <a:cxnLst/>
              <a:rect l="l" t="t" r="r" b="b"/>
              <a:pathLst>
                <a:path w="23495" h="25400">
                  <a:moveTo>
                    <a:pt x="23477" y="25403"/>
                  </a:moveTo>
                  <a:lnTo>
                    <a:pt x="0" y="21424"/>
                  </a:lnTo>
                  <a:lnTo>
                    <a:pt x="10393" y="0"/>
                  </a:lnTo>
                  <a:lnTo>
                    <a:pt x="23477" y="25403"/>
                  </a:lnTo>
                  <a:close/>
                </a:path>
              </a:pathLst>
            </a:custGeom>
            <a:ln w="9524">
              <a:solidFill>
                <a:srgbClr val="9929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2938" y="3608376"/>
              <a:ext cx="173726" cy="34987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854589" y="3616514"/>
              <a:ext cx="283845" cy="525145"/>
            </a:xfrm>
            <a:custGeom>
              <a:avLst/>
              <a:gdLst/>
              <a:ahLst/>
              <a:cxnLst/>
              <a:rect l="l" t="t" r="r" b="b"/>
              <a:pathLst>
                <a:path w="283845" h="525145">
                  <a:moveTo>
                    <a:pt x="35102" y="50533"/>
                  </a:moveTo>
                  <a:lnTo>
                    <a:pt x="8420" y="0"/>
                  </a:lnTo>
                  <a:lnTo>
                    <a:pt x="0" y="4445"/>
                  </a:lnTo>
                  <a:lnTo>
                    <a:pt x="26670" y="54978"/>
                  </a:lnTo>
                  <a:lnTo>
                    <a:pt x="35102" y="50533"/>
                  </a:lnTo>
                  <a:close/>
                </a:path>
                <a:path w="283845" h="525145">
                  <a:moveTo>
                    <a:pt x="66217" y="109499"/>
                  </a:moveTo>
                  <a:lnTo>
                    <a:pt x="39547" y="58966"/>
                  </a:lnTo>
                  <a:lnTo>
                    <a:pt x="31127" y="63411"/>
                  </a:lnTo>
                  <a:lnTo>
                    <a:pt x="57797" y="113944"/>
                  </a:lnTo>
                  <a:lnTo>
                    <a:pt x="66217" y="109499"/>
                  </a:lnTo>
                  <a:close/>
                </a:path>
                <a:path w="283845" h="525145">
                  <a:moveTo>
                    <a:pt x="97345" y="168465"/>
                  </a:moveTo>
                  <a:lnTo>
                    <a:pt x="70675" y="117919"/>
                  </a:lnTo>
                  <a:lnTo>
                    <a:pt x="62242" y="122377"/>
                  </a:lnTo>
                  <a:lnTo>
                    <a:pt x="88925" y="172910"/>
                  </a:lnTo>
                  <a:lnTo>
                    <a:pt x="97345" y="168465"/>
                  </a:lnTo>
                  <a:close/>
                </a:path>
                <a:path w="283845" h="525145">
                  <a:moveTo>
                    <a:pt x="128473" y="227431"/>
                  </a:moveTo>
                  <a:lnTo>
                    <a:pt x="101790" y="176885"/>
                  </a:lnTo>
                  <a:lnTo>
                    <a:pt x="93370" y="181330"/>
                  </a:lnTo>
                  <a:lnTo>
                    <a:pt x="120053" y="231876"/>
                  </a:lnTo>
                  <a:lnTo>
                    <a:pt x="128473" y="227431"/>
                  </a:lnTo>
                  <a:close/>
                </a:path>
                <a:path w="283845" h="525145">
                  <a:moveTo>
                    <a:pt x="159600" y="286397"/>
                  </a:moveTo>
                  <a:lnTo>
                    <a:pt x="132918" y="235851"/>
                  </a:lnTo>
                  <a:lnTo>
                    <a:pt x="124498" y="240296"/>
                  </a:lnTo>
                  <a:lnTo>
                    <a:pt x="151168" y="290842"/>
                  </a:lnTo>
                  <a:lnTo>
                    <a:pt x="159600" y="286397"/>
                  </a:lnTo>
                  <a:close/>
                </a:path>
                <a:path w="283845" h="525145">
                  <a:moveTo>
                    <a:pt x="190715" y="345363"/>
                  </a:moveTo>
                  <a:lnTo>
                    <a:pt x="164045" y="294817"/>
                  </a:lnTo>
                  <a:lnTo>
                    <a:pt x="155625" y="299262"/>
                  </a:lnTo>
                  <a:lnTo>
                    <a:pt x="182295" y="349808"/>
                  </a:lnTo>
                  <a:lnTo>
                    <a:pt x="190715" y="345363"/>
                  </a:lnTo>
                  <a:close/>
                </a:path>
                <a:path w="283845" h="525145">
                  <a:moveTo>
                    <a:pt x="221843" y="404329"/>
                  </a:moveTo>
                  <a:lnTo>
                    <a:pt x="195173" y="353783"/>
                  </a:lnTo>
                  <a:lnTo>
                    <a:pt x="186740" y="358228"/>
                  </a:lnTo>
                  <a:lnTo>
                    <a:pt x="213423" y="408774"/>
                  </a:lnTo>
                  <a:lnTo>
                    <a:pt x="221843" y="404329"/>
                  </a:lnTo>
                  <a:close/>
                </a:path>
                <a:path w="283845" h="525145">
                  <a:moveTo>
                    <a:pt x="252971" y="463283"/>
                  </a:moveTo>
                  <a:lnTo>
                    <a:pt x="226288" y="412750"/>
                  </a:lnTo>
                  <a:lnTo>
                    <a:pt x="217868" y="417195"/>
                  </a:lnTo>
                  <a:lnTo>
                    <a:pt x="244551" y="467741"/>
                  </a:lnTo>
                  <a:lnTo>
                    <a:pt x="252971" y="463283"/>
                  </a:lnTo>
                  <a:close/>
                </a:path>
                <a:path w="283845" h="525145">
                  <a:moveTo>
                    <a:pt x="274256" y="503605"/>
                  </a:moveTo>
                  <a:lnTo>
                    <a:pt x="257416" y="471716"/>
                  </a:lnTo>
                  <a:lnTo>
                    <a:pt x="248996" y="476161"/>
                  </a:lnTo>
                  <a:lnTo>
                    <a:pt x="265823" y="508050"/>
                  </a:lnTo>
                  <a:lnTo>
                    <a:pt x="274256" y="503605"/>
                  </a:lnTo>
                  <a:close/>
                </a:path>
                <a:path w="283845" h="525145">
                  <a:moveTo>
                    <a:pt x="283781" y="501269"/>
                  </a:moveTo>
                  <a:lnTo>
                    <a:pt x="258521" y="514604"/>
                  </a:lnTo>
                  <a:lnTo>
                    <a:pt x="280047" y="524776"/>
                  </a:lnTo>
                  <a:lnTo>
                    <a:pt x="283781" y="501269"/>
                  </a:lnTo>
                  <a:close/>
                </a:path>
              </a:pathLst>
            </a:custGeom>
            <a:solidFill>
              <a:srgbClr val="366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113111" y="4117773"/>
              <a:ext cx="25400" cy="24130"/>
            </a:xfrm>
            <a:custGeom>
              <a:avLst/>
              <a:gdLst/>
              <a:ahLst/>
              <a:cxnLst/>
              <a:rect l="l" t="t" r="r" b="b"/>
              <a:pathLst>
                <a:path w="25400" h="24129">
                  <a:moveTo>
                    <a:pt x="25270" y="0"/>
                  </a:moveTo>
                  <a:lnTo>
                    <a:pt x="21527" y="23516"/>
                  </a:lnTo>
                  <a:lnTo>
                    <a:pt x="0" y="13339"/>
                  </a:lnTo>
                  <a:lnTo>
                    <a:pt x="25270" y="0"/>
                  </a:lnTo>
                  <a:close/>
                </a:path>
              </a:pathLst>
            </a:custGeom>
            <a:ln w="9524">
              <a:solidFill>
                <a:srgbClr val="3669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3682" y="4100944"/>
              <a:ext cx="493102" cy="159808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4132199" y="3604258"/>
              <a:ext cx="273685" cy="1066165"/>
            </a:xfrm>
            <a:custGeom>
              <a:avLst/>
              <a:gdLst/>
              <a:ahLst/>
              <a:cxnLst/>
              <a:rect l="l" t="t" r="r" b="b"/>
              <a:pathLst>
                <a:path w="273685" h="1066164">
                  <a:moveTo>
                    <a:pt x="22796" y="55524"/>
                  </a:moveTo>
                  <a:lnTo>
                    <a:pt x="9258" y="0"/>
                  </a:lnTo>
                  <a:lnTo>
                    <a:pt x="0" y="2260"/>
                  </a:lnTo>
                  <a:lnTo>
                    <a:pt x="13538" y="57785"/>
                  </a:lnTo>
                  <a:lnTo>
                    <a:pt x="22796" y="55524"/>
                  </a:lnTo>
                  <a:close/>
                </a:path>
                <a:path w="273685" h="1066164">
                  <a:moveTo>
                    <a:pt x="38582" y="120307"/>
                  </a:moveTo>
                  <a:lnTo>
                    <a:pt x="25044" y="64782"/>
                  </a:lnTo>
                  <a:lnTo>
                    <a:pt x="15798" y="67030"/>
                  </a:lnTo>
                  <a:lnTo>
                    <a:pt x="29324" y="122555"/>
                  </a:lnTo>
                  <a:lnTo>
                    <a:pt x="38582" y="120307"/>
                  </a:lnTo>
                  <a:close/>
                </a:path>
                <a:path w="273685" h="1066164">
                  <a:moveTo>
                    <a:pt x="54368" y="185077"/>
                  </a:moveTo>
                  <a:lnTo>
                    <a:pt x="40843" y="129552"/>
                  </a:lnTo>
                  <a:lnTo>
                    <a:pt x="31584" y="131813"/>
                  </a:lnTo>
                  <a:lnTo>
                    <a:pt x="45123" y="187337"/>
                  </a:lnTo>
                  <a:lnTo>
                    <a:pt x="54368" y="185077"/>
                  </a:lnTo>
                  <a:close/>
                </a:path>
                <a:path w="273685" h="1066164">
                  <a:moveTo>
                    <a:pt x="70167" y="249859"/>
                  </a:moveTo>
                  <a:lnTo>
                    <a:pt x="56629" y="194335"/>
                  </a:lnTo>
                  <a:lnTo>
                    <a:pt x="47371" y="196583"/>
                  </a:lnTo>
                  <a:lnTo>
                    <a:pt x="60909" y="252107"/>
                  </a:lnTo>
                  <a:lnTo>
                    <a:pt x="70167" y="249859"/>
                  </a:lnTo>
                  <a:close/>
                </a:path>
                <a:path w="273685" h="1066164">
                  <a:moveTo>
                    <a:pt x="85953" y="314629"/>
                  </a:moveTo>
                  <a:lnTo>
                    <a:pt x="72428" y="259105"/>
                  </a:lnTo>
                  <a:lnTo>
                    <a:pt x="63169" y="261366"/>
                  </a:lnTo>
                  <a:lnTo>
                    <a:pt x="76708" y="316890"/>
                  </a:lnTo>
                  <a:lnTo>
                    <a:pt x="85953" y="314629"/>
                  </a:lnTo>
                  <a:close/>
                </a:path>
                <a:path w="273685" h="1066164">
                  <a:moveTo>
                    <a:pt x="101752" y="379412"/>
                  </a:moveTo>
                  <a:lnTo>
                    <a:pt x="88214" y="323888"/>
                  </a:lnTo>
                  <a:lnTo>
                    <a:pt x="78955" y="326148"/>
                  </a:lnTo>
                  <a:lnTo>
                    <a:pt x="92494" y="381673"/>
                  </a:lnTo>
                  <a:lnTo>
                    <a:pt x="101752" y="379412"/>
                  </a:lnTo>
                  <a:close/>
                </a:path>
                <a:path w="273685" h="1066164">
                  <a:moveTo>
                    <a:pt x="117538" y="444195"/>
                  </a:moveTo>
                  <a:lnTo>
                    <a:pt x="104000" y="388670"/>
                  </a:lnTo>
                  <a:lnTo>
                    <a:pt x="94754" y="390918"/>
                  </a:lnTo>
                  <a:lnTo>
                    <a:pt x="108280" y="446443"/>
                  </a:lnTo>
                  <a:lnTo>
                    <a:pt x="117538" y="444195"/>
                  </a:lnTo>
                  <a:close/>
                </a:path>
                <a:path w="273685" h="1066164">
                  <a:moveTo>
                    <a:pt x="133337" y="508965"/>
                  </a:moveTo>
                  <a:lnTo>
                    <a:pt x="119799" y="453440"/>
                  </a:lnTo>
                  <a:lnTo>
                    <a:pt x="110540" y="455701"/>
                  </a:lnTo>
                  <a:lnTo>
                    <a:pt x="124079" y="511225"/>
                  </a:lnTo>
                  <a:lnTo>
                    <a:pt x="133337" y="508965"/>
                  </a:lnTo>
                  <a:close/>
                </a:path>
                <a:path w="273685" h="1066164">
                  <a:moveTo>
                    <a:pt x="149123" y="573747"/>
                  </a:moveTo>
                  <a:lnTo>
                    <a:pt x="135585" y="518223"/>
                  </a:lnTo>
                  <a:lnTo>
                    <a:pt x="126339" y="520484"/>
                  </a:lnTo>
                  <a:lnTo>
                    <a:pt x="139865" y="576008"/>
                  </a:lnTo>
                  <a:lnTo>
                    <a:pt x="149123" y="573747"/>
                  </a:lnTo>
                  <a:close/>
                </a:path>
                <a:path w="273685" h="1066164">
                  <a:moveTo>
                    <a:pt x="164909" y="638530"/>
                  </a:moveTo>
                  <a:lnTo>
                    <a:pt x="151384" y="583006"/>
                  </a:lnTo>
                  <a:lnTo>
                    <a:pt x="142125" y="585254"/>
                  </a:lnTo>
                  <a:lnTo>
                    <a:pt x="155663" y="640778"/>
                  </a:lnTo>
                  <a:lnTo>
                    <a:pt x="164909" y="638530"/>
                  </a:lnTo>
                  <a:close/>
                </a:path>
                <a:path w="273685" h="1066164">
                  <a:moveTo>
                    <a:pt x="180708" y="703300"/>
                  </a:moveTo>
                  <a:lnTo>
                    <a:pt x="167170" y="647776"/>
                  </a:lnTo>
                  <a:lnTo>
                    <a:pt x="157911" y="650036"/>
                  </a:lnTo>
                  <a:lnTo>
                    <a:pt x="171450" y="705561"/>
                  </a:lnTo>
                  <a:lnTo>
                    <a:pt x="180708" y="703300"/>
                  </a:lnTo>
                  <a:close/>
                </a:path>
                <a:path w="273685" h="1066164">
                  <a:moveTo>
                    <a:pt x="196494" y="768083"/>
                  </a:moveTo>
                  <a:lnTo>
                    <a:pt x="182956" y="712558"/>
                  </a:lnTo>
                  <a:lnTo>
                    <a:pt x="173710" y="714819"/>
                  </a:lnTo>
                  <a:lnTo>
                    <a:pt x="187248" y="770331"/>
                  </a:lnTo>
                  <a:lnTo>
                    <a:pt x="196494" y="768083"/>
                  </a:lnTo>
                  <a:close/>
                </a:path>
                <a:path w="273685" h="1066164">
                  <a:moveTo>
                    <a:pt x="212293" y="832853"/>
                  </a:moveTo>
                  <a:lnTo>
                    <a:pt x="198755" y="777341"/>
                  </a:lnTo>
                  <a:lnTo>
                    <a:pt x="189496" y="779589"/>
                  </a:lnTo>
                  <a:lnTo>
                    <a:pt x="203034" y="835113"/>
                  </a:lnTo>
                  <a:lnTo>
                    <a:pt x="212293" y="832853"/>
                  </a:lnTo>
                  <a:close/>
                </a:path>
                <a:path w="273685" h="1066164">
                  <a:moveTo>
                    <a:pt x="228079" y="897636"/>
                  </a:moveTo>
                  <a:lnTo>
                    <a:pt x="214541" y="842111"/>
                  </a:lnTo>
                  <a:lnTo>
                    <a:pt x="205295" y="844372"/>
                  </a:lnTo>
                  <a:lnTo>
                    <a:pt x="218821" y="899896"/>
                  </a:lnTo>
                  <a:lnTo>
                    <a:pt x="228079" y="897636"/>
                  </a:lnTo>
                  <a:close/>
                </a:path>
                <a:path w="273685" h="1066164">
                  <a:moveTo>
                    <a:pt x="243878" y="962418"/>
                  </a:moveTo>
                  <a:lnTo>
                    <a:pt x="230339" y="906894"/>
                  </a:lnTo>
                  <a:lnTo>
                    <a:pt x="221081" y="909142"/>
                  </a:lnTo>
                  <a:lnTo>
                    <a:pt x="234619" y="964666"/>
                  </a:lnTo>
                  <a:lnTo>
                    <a:pt x="243878" y="962418"/>
                  </a:lnTo>
                  <a:close/>
                </a:path>
                <a:path w="273685" h="1066164">
                  <a:moveTo>
                    <a:pt x="259664" y="1027188"/>
                  </a:moveTo>
                  <a:lnTo>
                    <a:pt x="246126" y="971664"/>
                  </a:lnTo>
                  <a:lnTo>
                    <a:pt x="236867" y="973924"/>
                  </a:lnTo>
                  <a:lnTo>
                    <a:pt x="250405" y="1029449"/>
                  </a:lnTo>
                  <a:lnTo>
                    <a:pt x="259664" y="1027188"/>
                  </a:lnTo>
                  <a:close/>
                </a:path>
                <a:path w="273685" h="1066164">
                  <a:moveTo>
                    <a:pt x="263779" y="1044067"/>
                  </a:moveTo>
                  <a:lnTo>
                    <a:pt x="261924" y="1036447"/>
                  </a:lnTo>
                  <a:lnTo>
                    <a:pt x="252666" y="1038707"/>
                  </a:lnTo>
                  <a:lnTo>
                    <a:pt x="254520" y="1046327"/>
                  </a:lnTo>
                  <a:lnTo>
                    <a:pt x="263779" y="1044067"/>
                  </a:lnTo>
                  <a:close/>
                </a:path>
                <a:path w="273685" h="1066164">
                  <a:moveTo>
                    <a:pt x="273596" y="1044130"/>
                  </a:moveTo>
                  <a:lnTo>
                    <a:pt x="245833" y="1050899"/>
                  </a:lnTo>
                  <a:lnTo>
                    <a:pt x="264223" y="1066025"/>
                  </a:lnTo>
                  <a:lnTo>
                    <a:pt x="273596" y="1044130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378039" y="4648381"/>
              <a:ext cx="27940" cy="22225"/>
            </a:xfrm>
            <a:custGeom>
              <a:avLst/>
              <a:gdLst/>
              <a:ahLst/>
              <a:cxnLst/>
              <a:rect l="l" t="t" r="r" b="b"/>
              <a:pathLst>
                <a:path w="27939" h="22225">
                  <a:moveTo>
                    <a:pt x="27761" y="0"/>
                  </a:moveTo>
                  <a:lnTo>
                    <a:pt x="18392" y="21891"/>
                  </a:lnTo>
                  <a:lnTo>
                    <a:pt x="0" y="6767"/>
                  </a:lnTo>
                  <a:lnTo>
                    <a:pt x="27761" y="0"/>
                  </a:lnTo>
                  <a:close/>
                </a:path>
              </a:pathLst>
            </a:custGeom>
            <a:ln w="9524">
              <a:solidFill>
                <a:srgbClr val="FF66C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3163" y="4717515"/>
              <a:ext cx="209549" cy="200024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802702" y="3340446"/>
              <a:ext cx="2083435" cy="269875"/>
            </a:xfrm>
            <a:custGeom>
              <a:avLst/>
              <a:gdLst/>
              <a:ahLst/>
              <a:cxnLst/>
              <a:rect l="l" t="t" r="r" b="b"/>
              <a:pathLst>
                <a:path w="2083435" h="269875">
                  <a:moveTo>
                    <a:pt x="2015575" y="269525"/>
                  </a:moveTo>
                  <a:lnTo>
                    <a:pt x="67381" y="269525"/>
                  </a:lnTo>
                  <a:lnTo>
                    <a:pt x="41153" y="264230"/>
                  </a:lnTo>
                  <a:lnTo>
                    <a:pt x="19735" y="249789"/>
                  </a:lnTo>
                  <a:lnTo>
                    <a:pt x="5295" y="228371"/>
                  </a:lnTo>
                  <a:lnTo>
                    <a:pt x="0" y="202144"/>
                  </a:lnTo>
                  <a:lnTo>
                    <a:pt x="0" y="67381"/>
                  </a:lnTo>
                  <a:lnTo>
                    <a:pt x="5295" y="41153"/>
                  </a:lnTo>
                  <a:lnTo>
                    <a:pt x="19735" y="19735"/>
                  </a:lnTo>
                  <a:lnTo>
                    <a:pt x="41153" y="5295"/>
                  </a:lnTo>
                  <a:lnTo>
                    <a:pt x="67381" y="0"/>
                  </a:lnTo>
                  <a:lnTo>
                    <a:pt x="2015575" y="0"/>
                  </a:lnTo>
                  <a:lnTo>
                    <a:pt x="2041803" y="5295"/>
                  </a:lnTo>
                  <a:lnTo>
                    <a:pt x="2063221" y="19735"/>
                  </a:lnTo>
                  <a:lnTo>
                    <a:pt x="2077661" y="41153"/>
                  </a:lnTo>
                  <a:lnTo>
                    <a:pt x="2082956" y="67381"/>
                  </a:lnTo>
                  <a:lnTo>
                    <a:pt x="2082956" y="202144"/>
                  </a:lnTo>
                  <a:lnTo>
                    <a:pt x="2077661" y="228371"/>
                  </a:lnTo>
                  <a:lnTo>
                    <a:pt x="2063221" y="249789"/>
                  </a:lnTo>
                  <a:lnTo>
                    <a:pt x="2041803" y="264230"/>
                  </a:lnTo>
                  <a:lnTo>
                    <a:pt x="2015575" y="269525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230"/>
              </a:lnSpc>
              <a:spcBef>
                <a:spcPts val="100"/>
              </a:spcBef>
            </a:pPr>
            <a:r>
              <a:rPr dirty="0" spc="45"/>
              <a:t>Docker</a:t>
            </a:r>
          </a:p>
          <a:p>
            <a:pPr marL="1558290">
              <a:lnSpc>
                <a:spcPts val="3790"/>
              </a:lnSpc>
            </a:pPr>
            <a:r>
              <a:rPr dirty="0" sz="3200" spc="50"/>
              <a:t>CheatSheet</a:t>
            </a:r>
            <a:endParaRPr sz="3200"/>
          </a:p>
        </p:txBody>
      </p:sp>
      <p:sp>
        <p:nvSpPr>
          <p:cNvPr id="41" name="object 41" descr=""/>
          <p:cNvSpPr/>
          <p:nvPr/>
        </p:nvSpPr>
        <p:spPr>
          <a:xfrm>
            <a:off x="2281853" y="1961864"/>
            <a:ext cx="2996565" cy="491490"/>
          </a:xfrm>
          <a:custGeom>
            <a:avLst/>
            <a:gdLst/>
            <a:ahLst/>
            <a:cxnLst/>
            <a:rect l="l" t="t" r="r" b="b"/>
            <a:pathLst>
              <a:path w="2996565" h="491489">
                <a:moveTo>
                  <a:pt x="2873409" y="491329"/>
                </a:moveTo>
                <a:lnTo>
                  <a:pt x="122832" y="491329"/>
                </a:lnTo>
                <a:lnTo>
                  <a:pt x="75020" y="481676"/>
                </a:lnTo>
                <a:lnTo>
                  <a:pt x="35976" y="455352"/>
                </a:lnTo>
                <a:lnTo>
                  <a:pt x="9652" y="416309"/>
                </a:lnTo>
                <a:lnTo>
                  <a:pt x="0" y="368497"/>
                </a:lnTo>
                <a:lnTo>
                  <a:pt x="0" y="122832"/>
                </a:lnTo>
                <a:lnTo>
                  <a:pt x="9652" y="75020"/>
                </a:lnTo>
                <a:lnTo>
                  <a:pt x="35976" y="35976"/>
                </a:lnTo>
                <a:lnTo>
                  <a:pt x="75020" y="9652"/>
                </a:lnTo>
                <a:lnTo>
                  <a:pt x="122832" y="0"/>
                </a:lnTo>
                <a:lnTo>
                  <a:pt x="2873409" y="0"/>
                </a:lnTo>
                <a:lnTo>
                  <a:pt x="2921221" y="9652"/>
                </a:lnTo>
                <a:lnTo>
                  <a:pt x="2960265" y="35976"/>
                </a:lnTo>
                <a:lnTo>
                  <a:pt x="2986589" y="75020"/>
                </a:lnTo>
                <a:lnTo>
                  <a:pt x="2996242" y="122832"/>
                </a:lnTo>
                <a:lnTo>
                  <a:pt x="2996242" y="368497"/>
                </a:lnTo>
                <a:lnTo>
                  <a:pt x="2986589" y="416309"/>
                </a:lnTo>
                <a:lnTo>
                  <a:pt x="2960265" y="455352"/>
                </a:lnTo>
                <a:lnTo>
                  <a:pt x="2921221" y="481676"/>
                </a:lnTo>
                <a:lnTo>
                  <a:pt x="2873409" y="491329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2380858" y="2020333"/>
            <a:ext cx="27984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Arial"/>
                <a:cs typeface="Arial"/>
              </a:rPr>
              <a:t>Docker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35" b="1">
                <a:latin typeface="Arial"/>
                <a:cs typeface="Arial"/>
              </a:rPr>
              <a:t>Architecture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851280" y="3366787"/>
            <a:ext cx="19862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b="1">
                <a:latin typeface="Arial"/>
                <a:cs typeface="Arial"/>
              </a:rPr>
              <a:t>Docker</a:t>
            </a:r>
            <a:r>
              <a:rPr dirty="0" sz="1200" spc="9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Daemon</a:t>
            </a:r>
            <a:r>
              <a:rPr dirty="0" sz="1200" spc="10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(dockerd)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3025877" y="4986483"/>
            <a:ext cx="530225" cy="151765"/>
          </a:xfrm>
          <a:custGeom>
            <a:avLst/>
            <a:gdLst/>
            <a:ahLst/>
            <a:cxnLst/>
            <a:rect l="l" t="t" r="r" b="b"/>
            <a:pathLst>
              <a:path w="530225" h="151764">
                <a:moveTo>
                  <a:pt x="492155" y="151174"/>
                </a:moveTo>
                <a:lnTo>
                  <a:pt x="37793" y="151174"/>
                </a:lnTo>
                <a:lnTo>
                  <a:pt x="30386" y="150441"/>
                </a:lnTo>
                <a:lnTo>
                  <a:pt x="732" y="120788"/>
                </a:lnTo>
                <a:lnTo>
                  <a:pt x="0" y="113381"/>
                </a:lnTo>
                <a:lnTo>
                  <a:pt x="0" y="37793"/>
                </a:lnTo>
                <a:lnTo>
                  <a:pt x="2970" y="23082"/>
                </a:lnTo>
                <a:lnTo>
                  <a:pt x="11069" y="11069"/>
                </a:lnTo>
                <a:lnTo>
                  <a:pt x="23082" y="2970"/>
                </a:lnTo>
                <a:lnTo>
                  <a:pt x="37793" y="0"/>
                </a:lnTo>
                <a:lnTo>
                  <a:pt x="492155" y="0"/>
                </a:lnTo>
                <a:lnTo>
                  <a:pt x="506866" y="2970"/>
                </a:lnTo>
                <a:lnTo>
                  <a:pt x="518879" y="11069"/>
                </a:lnTo>
                <a:lnTo>
                  <a:pt x="526979" y="23082"/>
                </a:lnTo>
                <a:lnTo>
                  <a:pt x="529949" y="37793"/>
                </a:lnTo>
                <a:lnTo>
                  <a:pt x="529949" y="113381"/>
                </a:lnTo>
                <a:lnTo>
                  <a:pt x="526979" y="128092"/>
                </a:lnTo>
                <a:lnTo>
                  <a:pt x="518879" y="140105"/>
                </a:lnTo>
                <a:lnTo>
                  <a:pt x="506866" y="148204"/>
                </a:lnTo>
                <a:lnTo>
                  <a:pt x="492155" y="15117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4214211" y="4986483"/>
            <a:ext cx="367030" cy="151765"/>
          </a:xfrm>
          <a:custGeom>
            <a:avLst/>
            <a:gdLst/>
            <a:ahLst/>
            <a:cxnLst/>
            <a:rect l="l" t="t" r="r" b="b"/>
            <a:pathLst>
              <a:path w="367029" h="151764">
                <a:moveTo>
                  <a:pt x="328937" y="151174"/>
                </a:moveTo>
                <a:lnTo>
                  <a:pt x="37793" y="151174"/>
                </a:lnTo>
                <a:lnTo>
                  <a:pt x="30386" y="150441"/>
                </a:lnTo>
                <a:lnTo>
                  <a:pt x="732" y="120788"/>
                </a:lnTo>
                <a:lnTo>
                  <a:pt x="0" y="113381"/>
                </a:lnTo>
                <a:lnTo>
                  <a:pt x="0" y="37793"/>
                </a:lnTo>
                <a:lnTo>
                  <a:pt x="2970" y="23082"/>
                </a:lnTo>
                <a:lnTo>
                  <a:pt x="11069" y="11069"/>
                </a:lnTo>
                <a:lnTo>
                  <a:pt x="23082" y="2970"/>
                </a:lnTo>
                <a:lnTo>
                  <a:pt x="37793" y="0"/>
                </a:lnTo>
                <a:lnTo>
                  <a:pt x="328937" y="0"/>
                </a:lnTo>
                <a:lnTo>
                  <a:pt x="343648" y="2970"/>
                </a:lnTo>
                <a:lnTo>
                  <a:pt x="355661" y="11069"/>
                </a:lnTo>
                <a:lnTo>
                  <a:pt x="363760" y="23082"/>
                </a:lnTo>
                <a:lnTo>
                  <a:pt x="366730" y="37793"/>
                </a:lnTo>
                <a:lnTo>
                  <a:pt x="366730" y="113381"/>
                </a:lnTo>
                <a:lnTo>
                  <a:pt x="363760" y="128092"/>
                </a:lnTo>
                <a:lnTo>
                  <a:pt x="355661" y="140105"/>
                </a:lnTo>
                <a:lnTo>
                  <a:pt x="343648" y="148204"/>
                </a:lnTo>
                <a:lnTo>
                  <a:pt x="328937" y="15117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683437" y="2840049"/>
            <a:ext cx="1754505" cy="269875"/>
          </a:xfrm>
          <a:custGeom>
            <a:avLst/>
            <a:gdLst/>
            <a:ahLst/>
            <a:cxnLst/>
            <a:rect l="l" t="t" r="r" b="b"/>
            <a:pathLst>
              <a:path w="1754505" h="269875">
                <a:moveTo>
                  <a:pt x="1754200" y="67386"/>
                </a:moveTo>
                <a:lnTo>
                  <a:pt x="1748904" y="41148"/>
                </a:lnTo>
                <a:lnTo>
                  <a:pt x="1734464" y="19735"/>
                </a:lnTo>
                <a:lnTo>
                  <a:pt x="1713052" y="5295"/>
                </a:lnTo>
                <a:lnTo>
                  <a:pt x="1686826" y="0"/>
                </a:lnTo>
                <a:lnTo>
                  <a:pt x="1381290" y="0"/>
                </a:lnTo>
                <a:lnTo>
                  <a:pt x="372960" y="0"/>
                </a:lnTo>
                <a:lnTo>
                  <a:pt x="67386" y="0"/>
                </a:lnTo>
                <a:lnTo>
                  <a:pt x="41148" y="5295"/>
                </a:lnTo>
                <a:lnTo>
                  <a:pt x="19735" y="19735"/>
                </a:lnTo>
                <a:lnTo>
                  <a:pt x="5295" y="41148"/>
                </a:lnTo>
                <a:lnTo>
                  <a:pt x="0" y="67386"/>
                </a:lnTo>
                <a:lnTo>
                  <a:pt x="0" y="202145"/>
                </a:lnTo>
                <a:lnTo>
                  <a:pt x="5295" y="228371"/>
                </a:lnTo>
                <a:lnTo>
                  <a:pt x="19735" y="249796"/>
                </a:lnTo>
                <a:lnTo>
                  <a:pt x="41148" y="264236"/>
                </a:lnTo>
                <a:lnTo>
                  <a:pt x="67386" y="269532"/>
                </a:lnTo>
                <a:lnTo>
                  <a:pt x="372960" y="269532"/>
                </a:lnTo>
                <a:lnTo>
                  <a:pt x="1381290" y="269532"/>
                </a:lnTo>
                <a:lnTo>
                  <a:pt x="1686826" y="269532"/>
                </a:lnTo>
                <a:lnTo>
                  <a:pt x="1713052" y="264236"/>
                </a:lnTo>
                <a:lnTo>
                  <a:pt x="1734464" y="249796"/>
                </a:lnTo>
                <a:lnTo>
                  <a:pt x="1748904" y="228371"/>
                </a:lnTo>
                <a:lnTo>
                  <a:pt x="1754200" y="202145"/>
                </a:lnTo>
                <a:lnTo>
                  <a:pt x="1754200" y="67386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1037605" y="2866383"/>
            <a:ext cx="106299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b="1">
                <a:latin typeface="Arial"/>
                <a:cs typeface="Arial"/>
              </a:rPr>
              <a:t>Docker</a:t>
            </a:r>
            <a:r>
              <a:rPr dirty="0" sz="1200" spc="7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Client.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199681" y="2880673"/>
            <a:ext cx="11607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50" b="1">
                <a:latin typeface="Arial"/>
                <a:cs typeface="Arial"/>
              </a:rPr>
              <a:t>DOCKER_HO.ST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966190" y="3605236"/>
            <a:ext cx="800100" cy="765810"/>
          </a:xfrm>
          <a:custGeom>
            <a:avLst/>
            <a:gdLst/>
            <a:ahLst/>
            <a:cxnLst/>
            <a:rect l="l" t="t" r="r" b="b"/>
            <a:pathLst>
              <a:path w="800100" h="765810">
                <a:moveTo>
                  <a:pt x="751370" y="318173"/>
                </a:moveTo>
                <a:lnTo>
                  <a:pt x="747382" y="298399"/>
                </a:lnTo>
                <a:lnTo>
                  <a:pt x="736485" y="282244"/>
                </a:lnTo>
                <a:lnTo>
                  <a:pt x="720344" y="271360"/>
                </a:lnTo>
                <a:lnTo>
                  <a:pt x="700557" y="267373"/>
                </a:lnTo>
                <a:lnTo>
                  <a:pt x="99123" y="267373"/>
                </a:lnTo>
                <a:lnTo>
                  <a:pt x="79349" y="271360"/>
                </a:lnTo>
                <a:lnTo>
                  <a:pt x="63195" y="282244"/>
                </a:lnTo>
                <a:lnTo>
                  <a:pt x="52311" y="298399"/>
                </a:lnTo>
                <a:lnTo>
                  <a:pt x="48310" y="318173"/>
                </a:lnTo>
                <a:lnTo>
                  <a:pt x="48310" y="419798"/>
                </a:lnTo>
                <a:lnTo>
                  <a:pt x="63195" y="455726"/>
                </a:lnTo>
                <a:lnTo>
                  <a:pt x="99123" y="470611"/>
                </a:lnTo>
                <a:lnTo>
                  <a:pt x="700557" y="470611"/>
                </a:lnTo>
                <a:lnTo>
                  <a:pt x="720344" y="466623"/>
                </a:lnTo>
                <a:lnTo>
                  <a:pt x="736485" y="455726"/>
                </a:lnTo>
                <a:lnTo>
                  <a:pt x="747382" y="439585"/>
                </a:lnTo>
                <a:lnTo>
                  <a:pt x="751370" y="419798"/>
                </a:lnTo>
                <a:lnTo>
                  <a:pt x="751370" y="318173"/>
                </a:lnTo>
                <a:close/>
              </a:path>
              <a:path w="800100" h="765810">
                <a:moveTo>
                  <a:pt x="792911" y="612838"/>
                </a:moveTo>
                <a:lnTo>
                  <a:pt x="788924" y="593064"/>
                </a:lnTo>
                <a:lnTo>
                  <a:pt x="778027" y="576910"/>
                </a:lnTo>
                <a:lnTo>
                  <a:pt x="761885" y="566026"/>
                </a:lnTo>
                <a:lnTo>
                  <a:pt x="742099" y="562025"/>
                </a:lnTo>
                <a:lnTo>
                  <a:pt x="57581" y="562025"/>
                </a:lnTo>
                <a:lnTo>
                  <a:pt x="37807" y="566026"/>
                </a:lnTo>
                <a:lnTo>
                  <a:pt x="21653" y="576910"/>
                </a:lnTo>
                <a:lnTo>
                  <a:pt x="10769" y="593064"/>
                </a:lnTo>
                <a:lnTo>
                  <a:pt x="6769" y="612838"/>
                </a:lnTo>
                <a:lnTo>
                  <a:pt x="6769" y="714463"/>
                </a:lnTo>
                <a:lnTo>
                  <a:pt x="21653" y="750392"/>
                </a:lnTo>
                <a:lnTo>
                  <a:pt x="57581" y="765276"/>
                </a:lnTo>
                <a:lnTo>
                  <a:pt x="742099" y="765276"/>
                </a:lnTo>
                <a:lnTo>
                  <a:pt x="761885" y="761276"/>
                </a:lnTo>
                <a:lnTo>
                  <a:pt x="778027" y="750392"/>
                </a:lnTo>
                <a:lnTo>
                  <a:pt x="788924" y="734237"/>
                </a:lnTo>
                <a:lnTo>
                  <a:pt x="792911" y="714463"/>
                </a:lnTo>
                <a:lnTo>
                  <a:pt x="792911" y="612838"/>
                </a:lnTo>
                <a:close/>
              </a:path>
              <a:path w="800100" h="765810">
                <a:moveTo>
                  <a:pt x="799731" y="50812"/>
                </a:moveTo>
                <a:lnTo>
                  <a:pt x="795731" y="31026"/>
                </a:lnTo>
                <a:lnTo>
                  <a:pt x="784847" y="14884"/>
                </a:lnTo>
                <a:lnTo>
                  <a:pt x="768692" y="3987"/>
                </a:lnTo>
                <a:lnTo>
                  <a:pt x="748919" y="0"/>
                </a:lnTo>
                <a:lnTo>
                  <a:pt x="50812" y="0"/>
                </a:lnTo>
                <a:lnTo>
                  <a:pt x="31038" y="3987"/>
                </a:lnTo>
                <a:lnTo>
                  <a:pt x="14884" y="14884"/>
                </a:lnTo>
                <a:lnTo>
                  <a:pt x="4000" y="31026"/>
                </a:lnTo>
                <a:lnTo>
                  <a:pt x="0" y="50812"/>
                </a:lnTo>
                <a:lnTo>
                  <a:pt x="0" y="152438"/>
                </a:lnTo>
                <a:lnTo>
                  <a:pt x="14884" y="188366"/>
                </a:lnTo>
                <a:lnTo>
                  <a:pt x="50812" y="203238"/>
                </a:lnTo>
                <a:lnTo>
                  <a:pt x="748919" y="203238"/>
                </a:lnTo>
                <a:lnTo>
                  <a:pt x="768692" y="199250"/>
                </a:lnTo>
                <a:lnTo>
                  <a:pt x="784847" y="188366"/>
                </a:lnTo>
                <a:lnTo>
                  <a:pt x="795731" y="172212"/>
                </a:lnTo>
                <a:lnTo>
                  <a:pt x="799731" y="152438"/>
                </a:lnTo>
                <a:lnTo>
                  <a:pt x="799731" y="5081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1006477" y="4183999"/>
            <a:ext cx="71945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latin typeface="Arial"/>
                <a:cs typeface="Arial"/>
              </a:rPr>
              <a:t>docker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push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4004580" y="4681247"/>
            <a:ext cx="603885" cy="196850"/>
          </a:xfrm>
          <a:custGeom>
            <a:avLst/>
            <a:gdLst/>
            <a:ahLst/>
            <a:cxnLst/>
            <a:rect l="l" t="t" r="r" b="b"/>
            <a:pathLst>
              <a:path w="603885" h="196850">
                <a:moveTo>
                  <a:pt x="575499" y="196434"/>
                </a:moveTo>
                <a:lnTo>
                  <a:pt x="28321" y="196434"/>
                </a:lnTo>
                <a:lnTo>
                  <a:pt x="17297" y="194208"/>
                </a:lnTo>
                <a:lnTo>
                  <a:pt x="8295" y="188138"/>
                </a:lnTo>
                <a:lnTo>
                  <a:pt x="2225" y="179136"/>
                </a:lnTo>
                <a:lnTo>
                  <a:pt x="0" y="168112"/>
                </a:lnTo>
                <a:lnTo>
                  <a:pt x="0" y="28321"/>
                </a:lnTo>
                <a:lnTo>
                  <a:pt x="2225" y="17297"/>
                </a:lnTo>
                <a:lnTo>
                  <a:pt x="8295" y="8295"/>
                </a:lnTo>
                <a:lnTo>
                  <a:pt x="17297" y="2225"/>
                </a:lnTo>
                <a:lnTo>
                  <a:pt x="28321" y="0"/>
                </a:lnTo>
                <a:lnTo>
                  <a:pt x="575499" y="0"/>
                </a:lnTo>
                <a:lnTo>
                  <a:pt x="586523" y="2225"/>
                </a:lnTo>
                <a:lnTo>
                  <a:pt x="595525" y="8295"/>
                </a:lnTo>
                <a:lnTo>
                  <a:pt x="601595" y="17297"/>
                </a:lnTo>
                <a:lnTo>
                  <a:pt x="603820" y="28321"/>
                </a:lnTo>
                <a:lnTo>
                  <a:pt x="603820" y="168112"/>
                </a:lnTo>
                <a:lnTo>
                  <a:pt x="601595" y="179136"/>
                </a:lnTo>
                <a:lnTo>
                  <a:pt x="595525" y="188138"/>
                </a:lnTo>
                <a:lnTo>
                  <a:pt x="586523" y="194208"/>
                </a:lnTo>
                <a:lnTo>
                  <a:pt x="575499" y="196434"/>
                </a:lnTo>
                <a:close/>
              </a:path>
            </a:pathLst>
          </a:custGeom>
          <a:solidFill>
            <a:srgbClr val="FFB0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4016824" y="4677901"/>
            <a:ext cx="579755" cy="19177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500" b="1">
                <a:latin typeface="Arial"/>
                <a:cs typeface="Arial"/>
              </a:rPr>
              <a:t>Application</a:t>
            </a:r>
            <a:r>
              <a:rPr dirty="0" sz="500" spc="55" b="1">
                <a:latin typeface="Arial"/>
                <a:cs typeface="Arial"/>
              </a:rPr>
              <a:t> </a:t>
            </a:r>
            <a:r>
              <a:rPr dirty="0" sz="500" spc="-10" b="1">
                <a:latin typeface="Arial"/>
                <a:cs typeface="Arial"/>
              </a:rPr>
              <a:t>Image</a:t>
            </a:r>
            <a:endParaRPr sz="5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55"/>
              </a:spcBef>
            </a:pPr>
            <a:r>
              <a:rPr dirty="0" sz="500" b="1">
                <a:latin typeface="Arial"/>
                <a:cs typeface="Arial"/>
              </a:rPr>
              <a:t>e.g.</a:t>
            </a:r>
            <a:r>
              <a:rPr dirty="0" sz="500" spc="65" b="1">
                <a:latin typeface="Arial"/>
                <a:cs typeface="Arial"/>
              </a:rPr>
              <a:t> </a:t>
            </a:r>
            <a:r>
              <a:rPr dirty="0" sz="500" spc="-10" b="1">
                <a:latin typeface="Arial"/>
                <a:cs typeface="Arial"/>
              </a:rPr>
              <a:t>my_web_app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56509" y="4969521"/>
            <a:ext cx="464184" cy="266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0970" marR="5080" indent="-128905">
              <a:lnSpc>
                <a:spcPct val="121600"/>
              </a:lnSpc>
              <a:spcBef>
                <a:spcPts val="90"/>
              </a:spcBef>
            </a:pPr>
            <a:r>
              <a:rPr dirty="0" sz="650" spc="-10" b="1">
                <a:latin typeface="Arial"/>
                <a:cs typeface="Arial"/>
              </a:rPr>
              <a:t>Command</a:t>
            </a:r>
            <a:r>
              <a:rPr dirty="0" sz="650" spc="500" b="1">
                <a:latin typeface="Arial"/>
                <a:cs typeface="Arial"/>
              </a:rPr>
              <a:t> </a:t>
            </a:r>
            <a:r>
              <a:rPr dirty="0" sz="650" spc="-20" b="1">
                <a:latin typeface="Arial"/>
                <a:cs typeface="Arial"/>
              </a:rPr>
              <a:t>Line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756975" y="4994183"/>
            <a:ext cx="52451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10" b="1">
                <a:latin typeface="Arial"/>
                <a:cs typeface="Arial"/>
              </a:rPr>
              <a:t>Remote</a:t>
            </a:r>
            <a:r>
              <a:rPr dirty="0" sz="650" spc="130" b="1">
                <a:latin typeface="Arial"/>
                <a:cs typeface="Arial"/>
              </a:rPr>
              <a:t> </a:t>
            </a:r>
            <a:r>
              <a:rPr dirty="0" sz="650" spc="-25" b="1">
                <a:latin typeface="Arial"/>
                <a:cs typeface="Arial"/>
              </a:rPr>
              <a:t>API</a:t>
            </a:r>
            <a:endParaRPr sz="65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99708" y="3621968"/>
            <a:ext cx="98742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070"/>
              </a:lnSpc>
              <a:spcBef>
                <a:spcPts val="110"/>
              </a:spcBef>
            </a:pPr>
            <a:r>
              <a:rPr dirty="0" sz="900" b="1">
                <a:latin typeface="Arial"/>
                <a:cs typeface="Arial"/>
              </a:rPr>
              <a:t>docker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build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350"/>
              </a:lnSpc>
            </a:pPr>
            <a:r>
              <a:rPr dirty="0" sz="300" spc="-10" b="1">
                <a:latin typeface="Arial"/>
                <a:cs typeface="Arial"/>
              </a:rPr>
              <a:t>Dockerfile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3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dirty="0" sz="900" b="1">
                <a:latin typeface="Arial"/>
                <a:cs typeface="Arial"/>
              </a:rPr>
              <a:t>docker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run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438953" y="3745353"/>
            <a:ext cx="121920" cy="71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" spc="-10" b="1">
                <a:latin typeface="Arial"/>
                <a:cs typeface="Arial"/>
              </a:rPr>
              <a:t>build</a:t>
            </a:r>
            <a:endParaRPr sz="3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047548" y="4995681"/>
            <a:ext cx="1529080" cy="331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125"/>
              </a:spcBef>
              <a:tabLst>
                <a:tab pos="1188085" algn="l"/>
              </a:tabLst>
            </a:pPr>
            <a:r>
              <a:rPr dirty="0" sz="650" spc="-10" b="1">
                <a:solidFill>
                  <a:srgbClr val="FFFFFF"/>
                </a:solidFill>
                <a:latin typeface="Arial"/>
                <a:cs typeface="Arial"/>
              </a:rPr>
              <a:t>Containers</a:t>
            </a:r>
            <a:r>
              <a:rPr dirty="0" sz="65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50" spc="-10" b="1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50" b="1">
                <a:latin typeface="Arial"/>
                <a:cs typeface="Arial"/>
              </a:rPr>
              <a:t>Images</a:t>
            </a:r>
            <a:r>
              <a:rPr dirty="0" sz="650" spc="55" b="1">
                <a:latin typeface="Arial"/>
                <a:cs typeface="Arial"/>
              </a:rPr>
              <a:t> </a:t>
            </a:r>
            <a:r>
              <a:rPr dirty="0" sz="650" b="1">
                <a:latin typeface="Arial"/>
                <a:cs typeface="Arial"/>
              </a:rPr>
              <a:t>are</a:t>
            </a:r>
            <a:r>
              <a:rPr dirty="0" sz="650" spc="60" b="1">
                <a:latin typeface="Arial"/>
                <a:cs typeface="Arial"/>
              </a:rPr>
              <a:t> </a:t>
            </a:r>
            <a:r>
              <a:rPr dirty="0" sz="650" b="1">
                <a:latin typeface="Arial"/>
                <a:cs typeface="Arial"/>
              </a:rPr>
              <a:t>used</a:t>
            </a:r>
            <a:r>
              <a:rPr dirty="0" sz="650" spc="60" b="1">
                <a:latin typeface="Arial"/>
                <a:cs typeface="Arial"/>
              </a:rPr>
              <a:t> </a:t>
            </a:r>
            <a:r>
              <a:rPr dirty="0" sz="650" spc="50" b="1">
                <a:latin typeface="Arial"/>
                <a:cs typeface="Arial"/>
              </a:rPr>
              <a:t>to</a:t>
            </a:r>
            <a:r>
              <a:rPr dirty="0" sz="650" spc="60" b="1">
                <a:latin typeface="Arial"/>
                <a:cs typeface="Arial"/>
              </a:rPr>
              <a:t> </a:t>
            </a:r>
            <a:r>
              <a:rPr dirty="0" sz="650" b="1">
                <a:latin typeface="Arial"/>
                <a:cs typeface="Arial"/>
              </a:rPr>
              <a:t>run</a:t>
            </a:r>
            <a:r>
              <a:rPr dirty="0" sz="650" spc="60" b="1">
                <a:latin typeface="Arial"/>
                <a:cs typeface="Arial"/>
              </a:rPr>
              <a:t> </a:t>
            </a:r>
            <a:r>
              <a:rPr dirty="0" sz="650" spc="-10" b="1">
                <a:latin typeface="Arial"/>
                <a:cs typeface="Arial"/>
              </a:rPr>
              <a:t>containers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3080822" y="3605328"/>
            <a:ext cx="3385185" cy="1311275"/>
            <a:chOff x="3080822" y="3605328"/>
            <a:chExt cx="3385185" cy="1311275"/>
          </a:xfrm>
        </p:grpSpPr>
        <p:pic>
          <p:nvPicPr>
            <p:cNvPr id="59" name="object 5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4877" y="3605328"/>
              <a:ext cx="180975" cy="18097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4486" y="4735197"/>
              <a:ext cx="180964" cy="180894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3538652" y="4423574"/>
              <a:ext cx="1029335" cy="48895"/>
            </a:xfrm>
            <a:custGeom>
              <a:avLst/>
              <a:gdLst/>
              <a:ahLst/>
              <a:cxnLst/>
              <a:rect l="l" t="t" r="r" b="b"/>
              <a:pathLst>
                <a:path w="1029335" h="48895">
                  <a:moveTo>
                    <a:pt x="19469" y="0"/>
                  </a:moveTo>
                  <a:lnTo>
                    <a:pt x="0" y="13728"/>
                  </a:lnTo>
                  <a:lnTo>
                    <a:pt x="18630" y="28562"/>
                  </a:lnTo>
                  <a:lnTo>
                    <a:pt x="19469" y="0"/>
                  </a:lnTo>
                  <a:close/>
                </a:path>
                <a:path w="1029335" h="48895">
                  <a:moveTo>
                    <a:pt x="29527" y="9829"/>
                  </a:moveTo>
                  <a:lnTo>
                    <a:pt x="21564" y="9588"/>
                  </a:lnTo>
                  <a:lnTo>
                    <a:pt x="21285" y="19113"/>
                  </a:lnTo>
                  <a:lnTo>
                    <a:pt x="29248" y="19342"/>
                  </a:lnTo>
                  <a:lnTo>
                    <a:pt x="29527" y="9829"/>
                  </a:lnTo>
                  <a:close/>
                </a:path>
                <a:path w="1029335" h="48895">
                  <a:moveTo>
                    <a:pt x="96164" y="11772"/>
                  </a:moveTo>
                  <a:lnTo>
                    <a:pt x="39039" y="10096"/>
                  </a:lnTo>
                  <a:lnTo>
                    <a:pt x="38773" y="19621"/>
                  </a:lnTo>
                  <a:lnTo>
                    <a:pt x="95897" y="21297"/>
                  </a:lnTo>
                  <a:lnTo>
                    <a:pt x="96164" y="11772"/>
                  </a:lnTo>
                  <a:close/>
                </a:path>
                <a:path w="1029335" h="48895">
                  <a:moveTo>
                    <a:pt x="162814" y="13716"/>
                  </a:moveTo>
                  <a:lnTo>
                    <a:pt x="105689" y="12052"/>
                  </a:lnTo>
                  <a:lnTo>
                    <a:pt x="105410" y="21564"/>
                  </a:lnTo>
                  <a:lnTo>
                    <a:pt x="162534" y="23241"/>
                  </a:lnTo>
                  <a:lnTo>
                    <a:pt x="162814" y="13716"/>
                  </a:lnTo>
                  <a:close/>
                </a:path>
                <a:path w="1029335" h="48895">
                  <a:moveTo>
                    <a:pt x="229463" y="15659"/>
                  </a:moveTo>
                  <a:lnTo>
                    <a:pt x="172339" y="13995"/>
                  </a:lnTo>
                  <a:lnTo>
                    <a:pt x="172059" y="23520"/>
                  </a:lnTo>
                  <a:lnTo>
                    <a:pt x="229184" y="25184"/>
                  </a:lnTo>
                  <a:lnTo>
                    <a:pt x="229463" y="15659"/>
                  </a:lnTo>
                  <a:close/>
                </a:path>
                <a:path w="1029335" h="48895">
                  <a:moveTo>
                    <a:pt x="296113" y="17614"/>
                  </a:moveTo>
                  <a:lnTo>
                    <a:pt x="238988" y="15938"/>
                  </a:lnTo>
                  <a:lnTo>
                    <a:pt x="238709" y="25463"/>
                  </a:lnTo>
                  <a:lnTo>
                    <a:pt x="295833" y="27127"/>
                  </a:lnTo>
                  <a:lnTo>
                    <a:pt x="296113" y="17614"/>
                  </a:lnTo>
                  <a:close/>
                </a:path>
                <a:path w="1029335" h="48895">
                  <a:moveTo>
                    <a:pt x="362762" y="19558"/>
                  </a:moveTo>
                  <a:lnTo>
                    <a:pt x="305625" y="17881"/>
                  </a:lnTo>
                  <a:lnTo>
                    <a:pt x="305358" y="27406"/>
                  </a:lnTo>
                  <a:lnTo>
                    <a:pt x="362483" y="29070"/>
                  </a:lnTo>
                  <a:lnTo>
                    <a:pt x="362762" y="19558"/>
                  </a:lnTo>
                  <a:close/>
                </a:path>
                <a:path w="1029335" h="48895">
                  <a:moveTo>
                    <a:pt x="429399" y="21501"/>
                  </a:moveTo>
                  <a:lnTo>
                    <a:pt x="372275" y="19837"/>
                  </a:lnTo>
                  <a:lnTo>
                    <a:pt x="371995" y="29349"/>
                  </a:lnTo>
                  <a:lnTo>
                    <a:pt x="429120" y="31026"/>
                  </a:lnTo>
                  <a:lnTo>
                    <a:pt x="429399" y="21501"/>
                  </a:lnTo>
                  <a:close/>
                </a:path>
                <a:path w="1029335" h="48895">
                  <a:moveTo>
                    <a:pt x="496049" y="23444"/>
                  </a:moveTo>
                  <a:lnTo>
                    <a:pt x="438924" y="21780"/>
                  </a:lnTo>
                  <a:lnTo>
                    <a:pt x="438645" y="31305"/>
                  </a:lnTo>
                  <a:lnTo>
                    <a:pt x="495769" y="32969"/>
                  </a:lnTo>
                  <a:lnTo>
                    <a:pt x="496049" y="23444"/>
                  </a:lnTo>
                  <a:close/>
                </a:path>
                <a:path w="1029335" h="48895">
                  <a:moveTo>
                    <a:pt x="562698" y="25387"/>
                  </a:moveTo>
                  <a:lnTo>
                    <a:pt x="505574" y="23723"/>
                  </a:lnTo>
                  <a:lnTo>
                    <a:pt x="505294" y="33248"/>
                  </a:lnTo>
                  <a:lnTo>
                    <a:pt x="562419" y="34912"/>
                  </a:lnTo>
                  <a:lnTo>
                    <a:pt x="562698" y="25387"/>
                  </a:lnTo>
                  <a:close/>
                </a:path>
                <a:path w="1029335" h="48895">
                  <a:moveTo>
                    <a:pt x="629348" y="27343"/>
                  </a:moveTo>
                  <a:lnTo>
                    <a:pt x="572223" y="25666"/>
                  </a:lnTo>
                  <a:lnTo>
                    <a:pt x="571944" y="35191"/>
                  </a:lnTo>
                  <a:lnTo>
                    <a:pt x="629069" y="36855"/>
                  </a:lnTo>
                  <a:lnTo>
                    <a:pt x="629348" y="27343"/>
                  </a:lnTo>
                  <a:close/>
                </a:path>
                <a:path w="1029335" h="48895">
                  <a:moveTo>
                    <a:pt x="695985" y="29286"/>
                  </a:moveTo>
                  <a:lnTo>
                    <a:pt x="638860" y="27622"/>
                  </a:lnTo>
                  <a:lnTo>
                    <a:pt x="638581" y="37134"/>
                  </a:lnTo>
                  <a:lnTo>
                    <a:pt x="695706" y="38811"/>
                  </a:lnTo>
                  <a:lnTo>
                    <a:pt x="695985" y="29286"/>
                  </a:lnTo>
                  <a:close/>
                </a:path>
                <a:path w="1029335" h="48895">
                  <a:moveTo>
                    <a:pt x="762635" y="31229"/>
                  </a:moveTo>
                  <a:lnTo>
                    <a:pt x="705510" y="29565"/>
                  </a:lnTo>
                  <a:lnTo>
                    <a:pt x="705231" y="39077"/>
                  </a:lnTo>
                  <a:lnTo>
                    <a:pt x="762355" y="40754"/>
                  </a:lnTo>
                  <a:lnTo>
                    <a:pt x="762635" y="31229"/>
                  </a:lnTo>
                  <a:close/>
                </a:path>
                <a:path w="1029335" h="48895">
                  <a:moveTo>
                    <a:pt x="829284" y="33172"/>
                  </a:moveTo>
                  <a:lnTo>
                    <a:pt x="772160" y="31508"/>
                  </a:lnTo>
                  <a:lnTo>
                    <a:pt x="771880" y="41033"/>
                  </a:lnTo>
                  <a:lnTo>
                    <a:pt x="829005" y="42697"/>
                  </a:lnTo>
                  <a:lnTo>
                    <a:pt x="829284" y="33172"/>
                  </a:lnTo>
                  <a:close/>
                </a:path>
                <a:path w="1029335" h="48895">
                  <a:moveTo>
                    <a:pt x="895934" y="35128"/>
                  </a:moveTo>
                  <a:lnTo>
                    <a:pt x="838809" y="33451"/>
                  </a:lnTo>
                  <a:lnTo>
                    <a:pt x="838530" y="42976"/>
                  </a:lnTo>
                  <a:lnTo>
                    <a:pt x="895654" y="44640"/>
                  </a:lnTo>
                  <a:lnTo>
                    <a:pt x="895934" y="35128"/>
                  </a:lnTo>
                  <a:close/>
                </a:path>
                <a:path w="1029335" h="48895">
                  <a:moveTo>
                    <a:pt x="962571" y="37071"/>
                  </a:moveTo>
                  <a:lnTo>
                    <a:pt x="905446" y="35407"/>
                  </a:lnTo>
                  <a:lnTo>
                    <a:pt x="905167" y="44919"/>
                  </a:lnTo>
                  <a:lnTo>
                    <a:pt x="962304" y="46596"/>
                  </a:lnTo>
                  <a:lnTo>
                    <a:pt x="962571" y="37071"/>
                  </a:lnTo>
                  <a:close/>
                </a:path>
                <a:path w="1029335" h="48895">
                  <a:moveTo>
                    <a:pt x="1029220" y="39014"/>
                  </a:moveTo>
                  <a:lnTo>
                    <a:pt x="972096" y="37350"/>
                  </a:lnTo>
                  <a:lnTo>
                    <a:pt x="971816" y="46863"/>
                  </a:lnTo>
                  <a:lnTo>
                    <a:pt x="1028941" y="48539"/>
                  </a:lnTo>
                  <a:lnTo>
                    <a:pt x="1029220" y="39014"/>
                  </a:lnTo>
                  <a:close/>
                </a:path>
              </a:pathLst>
            </a:custGeom>
            <a:solidFill>
              <a:srgbClr val="366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538663" y="4423570"/>
              <a:ext cx="19685" cy="28575"/>
            </a:xfrm>
            <a:custGeom>
              <a:avLst/>
              <a:gdLst/>
              <a:ahLst/>
              <a:cxnLst/>
              <a:rect l="l" t="t" r="r" b="b"/>
              <a:pathLst>
                <a:path w="19685" h="28575">
                  <a:moveTo>
                    <a:pt x="18624" y="28562"/>
                  </a:moveTo>
                  <a:lnTo>
                    <a:pt x="0" y="13725"/>
                  </a:lnTo>
                  <a:lnTo>
                    <a:pt x="19458" y="0"/>
                  </a:lnTo>
                  <a:lnTo>
                    <a:pt x="18624" y="28562"/>
                  </a:lnTo>
                  <a:close/>
                </a:path>
              </a:pathLst>
            </a:custGeom>
            <a:ln w="9524">
              <a:solidFill>
                <a:srgbClr val="3669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080822" y="4703615"/>
              <a:ext cx="420370" cy="114300"/>
            </a:xfrm>
            <a:custGeom>
              <a:avLst/>
              <a:gdLst/>
              <a:ahLst/>
              <a:cxnLst/>
              <a:rect l="l" t="t" r="r" b="b"/>
              <a:pathLst>
                <a:path w="420370" h="114300">
                  <a:moveTo>
                    <a:pt x="370362" y="114223"/>
                  </a:moveTo>
                  <a:lnTo>
                    <a:pt x="44909" y="114223"/>
                  </a:lnTo>
                  <a:lnTo>
                    <a:pt x="37536" y="106850"/>
                  </a:lnTo>
                  <a:lnTo>
                    <a:pt x="37536" y="97754"/>
                  </a:lnTo>
                  <a:lnTo>
                    <a:pt x="37536" y="73248"/>
                  </a:lnTo>
                  <a:lnTo>
                    <a:pt x="30162" y="65874"/>
                  </a:lnTo>
                  <a:lnTo>
                    <a:pt x="7373" y="65874"/>
                  </a:lnTo>
                  <a:lnTo>
                    <a:pt x="0" y="58501"/>
                  </a:lnTo>
                  <a:lnTo>
                    <a:pt x="0" y="7373"/>
                  </a:lnTo>
                  <a:lnTo>
                    <a:pt x="7373" y="0"/>
                  </a:lnTo>
                  <a:lnTo>
                    <a:pt x="412625" y="0"/>
                  </a:lnTo>
                  <a:lnTo>
                    <a:pt x="419999" y="7373"/>
                  </a:lnTo>
                  <a:lnTo>
                    <a:pt x="419999" y="58501"/>
                  </a:lnTo>
                  <a:lnTo>
                    <a:pt x="412625" y="65874"/>
                  </a:lnTo>
                  <a:lnTo>
                    <a:pt x="389836" y="65874"/>
                  </a:lnTo>
                  <a:lnTo>
                    <a:pt x="382463" y="73248"/>
                  </a:lnTo>
                  <a:lnTo>
                    <a:pt x="382463" y="102122"/>
                  </a:lnTo>
                  <a:lnTo>
                    <a:pt x="380727" y="106311"/>
                  </a:lnTo>
                  <a:lnTo>
                    <a:pt x="374550" y="112488"/>
                  </a:lnTo>
                  <a:lnTo>
                    <a:pt x="370362" y="114223"/>
                  </a:lnTo>
                  <a:close/>
                </a:path>
              </a:pathLst>
            </a:custGeom>
            <a:solidFill>
              <a:srgbClr val="FFB0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3093976" y="4696354"/>
            <a:ext cx="405130" cy="12255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70"/>
              </a:spcBef>
            </a:pPr>
            <a:r>
              <a:rPr dirty="0" sz="250" spc="20" b="1">
                <a:latin typeface="Arial"/>
                <a:cs typeface="Arial"/>
              </a:rPr>
              <a:t>Application</a:t>
            </a:r>
            <a:r>
              <a:rPr dirty="0" sz="250" spc="25" b="1">
                <a:latin typeface="Arial"/>
                <a:cs typeface="Arial"/>
              </a:rPr>
              <a:t> </a:t>
            </a:r>
            <a:r>
              <a:rPr dirty="0" sz="250" spc="-10" b="1">
                <a:latin typeface="Arial"/>
                <a:cs typeface="Arial"/>
              </a:rPr>
              <a:t>Container</a:t>
            </a:r>
            <a:endParaRPr sz="25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85"/>
              </a:spcBef>
            </a:pPr>
            <a:r>
              <a:rPr dirty="0" sz="250" b="1">
                <a:latin typeface="Arial"/>
                <a:cs typeface="Arial"/>
              </a:rPr>
              <a:t>e.g.</a:t>
            </a:r>
            <a:r>
              <a:rPr dirty="0" sz="250" spc="110" b="1">
                <a:latin typeface="Arial"/>
                <a:cs typeface="Arial"/>
              </a:rPr>
              <a:t> </a:t>
            </a:r>
            <a:r>
              <a:rPr dirty="0" sz="250" spc="-10" b="1">
                <a:latin typeface="Arial"/>
                <a:cs typeface="Arial"/>
              </a:rPr>
              <a:t>my_web_app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65608" y="5638118"/>
            <a:ext cx="238125" cy="38100"/>
            <a:chOff x="665608" y="5638118"/>
            <a:chExt cx="238125" cy="38100"/>
          </a:xfrm>
        </p:grpSpPr>
        <p:sp>
          <p:nvSpPr>
            <p:cNvPr id="66" name="object 66" descr=""/>
            <p:cNvSpPr/>
            <p:nvPr/>
          </p:nvSpPr>
          <p:spPr>
            <a:xfrm>
              <a:off x="665607" y="5642888"/>
              <a:ext cx="233045" cy="28575"/>
            </a:xfrm>
            <a:custGeom>
              <a:avLst/>
              <a:gdLst/>
              <a:ahLst/>
              <a:cxnLst/>
              <a:rect l="l" t="t" r="r" b="b"/>
              <a:pathLst>
                <a:path w="233044" h="28575">
                  <a:moveTo>
                    <a:pt x="57150" y="9525"/>
                  </a:moveTo>
                  <a:lnTo>
                    <a:pt x="0" y="9525"/>
                  </a:lnTo>
                  <a:lnTo>
                    <a:pt x="0" y="19050"/>
                  </a:lnTo>
                  <a:lnTo>
                    <a:pt x="57150" y="19050"/>
                  </a:lnTo>
                  <a:lnTo>
                    <a:pt x="57150" y="9525"/>
                  </a:lnTo>
                  <a:close/>
                </a:path>
                <a:path w="233044" h="28575">
                  <a:moveTo>
                    <a:pt x="123825" y="9525"/>
                  </a:moveTo>
                  <a:lnTo>
                    <a:pt x="66675" y="952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9525"/>
                  </a:lnTo>
                  <a:close/>
                </a:path>
                <a:path w="233044" h="28575">
                  <a:moveTo>
                    <a:pt x="190500" y="9525"/>
                  </a:moveTo>
                  <a:lnTo>
                    <a:pt x="133350" y="9525"/>
                  </a:lnTo>
                  <a:lnTo>
                    <a:pt x="133350" y="19050"/>
                  </a:lnTo>
                  <a:lnTo>
                    <a:pt x="190500" y="19050"/>
                  </a:lnTo>
                  <a:lnTo>
                    <a:pt x="190500" y="9525"/>
                  </a:lnTo>
                  <a:close/>
                </a:path>
                <a:path w="233044" h="28575">
                  <a:moveTo>
                    <a:pt x="211328" y="9525"/>
                  </a:moveTo>
                  <a:lnTo>
                    <a:pt x="200025" y="9525"/>
                  </a:lnTo>
                  <a:lnTo>
                    <a:pt x="200025" y="19050"/>
                  </a:lnTo>
                  <a:lnTo>
                    <a:pt x="211328" y="19050"/>
                  </a:lnTo>
                  <a:lnTo>
                    <a:pt x="211328" y="9525"/>
                  </a:lnTo>
                  <a:close/>
                </a:path>
                <a:path w="233044" h="28575">
                  <a:moveTo>
                    <a:pt x="232752" y="14287"/>
                  </a:moveTo>
                  <a:lnTo>
                    <a:pt x="213702" y="0"/>
                  </a:lnTo>
                  <a:lnTo>
                    <a:pt x="213702" y="28575"/>
                  </a:lnTo>
                  <a:lnTo>
                    <a:pt x="232752" y="14287"/>
                  </a:lnTo>
                  <a:close/>
                </a:path>
              </a:pathLst>
            </a:custGeom>
            <a:solidFill>
              <a:srgbClr val="992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79316" y="5642881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9049" y="14287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29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 descr=""/>
          <p:cNvGrpSpPr/>
          <p:nvPr/>
        </p:nvGrpSpPr>
        <p:grpSpPr>
          <a:xfrm>
            <a:off x="665608" y="5781676"/>
            <a:ext cx="238125" cy="38100"/>
            <a:chOff x="665608" y="5781676"/>
            <a:chExt cx="238125" cy="38100"/>
          </a:xfrm>
        </p:grpSpPr>
        <p:sp>
          <p:nvSpPr>
            <p:cNvPr id="69" name="object 69" descr=""/>
            <p:cNvSpPr/>
            <p:nvPr/>
          </p:nvSpPr>
          <p:spPr>
            <a:xfrm>
              <a:off x="665607" y="5786449"/>
              <a:ext cx="233045" cy="28575"/>
            </a:xfrm>
            <a:custGeom>
              <a:avLst/>
              <a:gdLst/>
              <a:ahLst/>
              <a:cxnLst/>
              <a:rect l="l" t="t" r="r" b="b"/>
              <a:pathLst>
                <a:path w="233044" h="28575">
                  <a:moveTo>
                    <a:pt x="57150" y="9525"/>
                  </a:moveTo>
                  <a:lnTo>
                    <a:pt x="0" y="9525"/>
                  </a:lnTo>
                  <a:lnTo>
                    <a:pt x="0" y="19050"/>
                  </a:lnTo>
                  <a:lnTo>
                    <a:pt x="57150" y="19050"/>
                  </a:lnTo>
                  <a:lnTo>
                    <a:pt x="57150" y="9525"/>
                  </a:lnTo>
                  <a:close/>
                </a:path>
                <a:path w="233044" h="28575">
                  <a:moveTo>
                    <a:pt x="123825" y="9525"/>
                  </a:moveTo>
                  <a:lnTo>
                    <a:pt x="66675" y="952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9525"/>
                  </a:lnTo>
                  <a:close/>
                </a:path>
                <a:path w="233044" h="28575">
                  <a:moveTo>
                    <a:pt x="190500" y="9525"/>
                  </a:moveTo>
                  <a:lnTo>
                    <a:pt x="133350" y="9525"/>
                  </a:lnTo>
                  <a:lnTo>
                    <a:pt x="133350" y="19050"/>
                  </a:lnTo>
                  <a:lnTo>
                    <a:pt x="190500" y="19050"/>
                  </a:lnTo>
                  <a:lnTo>
                    <a:pt x="190500" y="9525"/>
                  </a:lnTo>
                  <a:close/>
                </a:path>
                <a:path w="233044" h="28575">
                  <a:moveTo>
                    <a:pt x="211328" y="9525"/>
                  </a:moveTo>
                  <a:lnTo>
                    <a:pt x="200025" y="9525"/>
                  </a:lnTo>
                  <a:lnTo>
                    <a:pt x="200025" y="19050"/>
                  </a:lnTo>
                  <a:lnTo>
                    <a:pt x="211328" y="19050"/>
                  </a:lnTo>
                  <a:lnTo>
                    <a:pt x="211328" y="9525"/>
                  </a:lnTo>
                  <a:close/>
                </a:path>
                <a:path w="233044" h="28575">
                  <a:moveTo>
                    <a:pt x="232752" y="14287"/>
                  </a:moveTo>
                  <a:lnTo>
                    <a:pt x="213702" y="0"/>
                  </a:lnTo>
                  <a:lnTo>
                    <a:pt x="213702" y="28575"/>
                  </a:lnTo>
                  <a:lnTo>
                    <a:pt x="232752" y="14287"/>
                  </a:lnTo>
                  <a:close/>
                </a:path>
              </a:pathLst>
            </a:custGeom>
            <a:solidFill>
              <a:srgbClr val="DD48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79316" y="5786439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9049" y="14287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D48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 descr=""/>
          <p:cNvGrpSpPr/>
          <p:nvPr/>
        </p:nvGrpSpPr>
        <p:grpSpPr>
          <a:xfrm>
            <a:off x="3910488" y="5635962"/>
            <a:ext cx="238125" cy="38100"/>
            <a:chOff x="3910488" y="5635962"/>
            <a:chExt cx="238125" cy="38100"/>
          </a:xfrm>
        </p:grpSpPr>
        <p:sp>
          <p:nvSpPr>
            <p:cNvPr id="72" name="object 72" descr=""/>
            <p:cNvSpPr/>
            <p:nvPr/>
          </p:nvSpPr>
          <p:spPr>
            <a:xfrm>
              <a:off x="3910482" y="5640729"/>
              <a:ext cx="233045" cy="28575"/>
            </a:xfrm>
            <a:custGeom>
              <a:avLst/>
              <a:gdLst/>
              <a:ahLst/>
              <a:cxnLst/>
              <a:rect l="l" t="t" r="r" b="b"/>
              <a:pathLst>
                <a:path w="233045" h="28575">
                  <a:moveTo>
                    <a:pt x="57150" y="9525"/>
                  </a:moveTo>
                  <a:lnTo>
                    <a:pt x="0" y="9525"/>
                  </a:lnTo>
                  <a:lnTo>
                    <a:pt x="0" y="19050"/>
                  </a:lnTo>
                  <a:lnTo>
                    <a:pt x="57150" y="19050"/>
                  </a:lnTo>
                  <a:lnTo>
                    <a:pt x="57150" y="9525"/>
                  </a:lnTo>
                  <a:close/>
                </a:path>
                <a:path w="233045" h="28575">
                  <a:moveTo>
                    <a:pt x="123825" y="9525"/>
                  </a:moveTo>
                  <a:lnTo>
                    <a:pt x="66675" y="952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9525"/>
                  </a:lnTo>
                  <a:close/>
                </a:path>
                <a:path w="233045" h="28575">
                  <a:moveTo>
                    <a:pt x="190500" y="9525"/>
                  </a:moveTo>
                  <a:lnTo>
                    <a:pt x="133350" y="9525"/>
                  </a:lnTo>
                  <a:lnTo>
                    <a:pt x="133350" y="19050"/>
                  </a:lnTo>
                  <a:lnTo>
                    <a:pt x="190500" y="19050"/>
                  </a:lnTo>
                  <a:lnTo>
                    <a:pt x="190500" y="9525"/>
                  </a:lnTo>
                  <a:close/>
                </a:path>
                <a:path w="233045" h="28575">
                  <a:moveTo>
                    <a:pt x="211328" y="9525"/>
                  </a:moveTo>
                  <a:lnTo>
                    <a:pt x="200025" y="9525"/>
                  </a:lnTo>
                  <a:lnTo>
                    <a:pt x="200025" y="19050"/>
                  </a:lnTo>
                  <a:lnTo>
                    <a:pt x="211328" y="19050"/>
                  </a:lnTo>
                  <a:lnTo>
                    <a:pt x="211328" y="9525"/>
                  </a:lnTo>
                  <a:close/>
                </a:path>
                <a:path w="233045" h="28575">
                  <a:moveTo>
                    <a:pt x="232752" y="14287"/>
                  </a:moveTo>
                  <a:lnTo>
                    <a:pt x="213702" y="0"/>
                  </a:lnTo>
                  <a:lnTo>
                    <a:pt x="213702" y="28575"/>
                  </a:lnTo>
                  <a:lnTo>
                    <a:pt x="232752" y="14287"/>
                  </a:lnTo>
                  <a:close/>
                </a:path>
              </a:pathLst>
            </a:custGeom>
            <a:solidFill>
              <a:srgbClr val="366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124196" y="564072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9049" y="14287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66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 descr=""/>
          <p:cNvGrpSpPr/>
          <p:nvPr/>
        </p:nvGrpSpPr>
        <p:grpSpPr>
          <a:xfrm>
            <a:off x="3910488" y="5786996"/>
            <a:ext cx="238125" cy="38100"/>
            <a:chOff x="3910488" y="5786996"/>
            <a:chExt cx="238125" cy="38100"/>
          </a:xfrm>
        </p:grpSpPr>
        <p:sp>
          <p:nvSpPr>
            <p:cNvPr id="75" name="object 75" descr=""/>
            <p:cNvSpPr/>
            <p:nvPr/>
          </p:nvSpPr>
          <p:spPr>
            <a:xfrm>
              <a:off x="3910482" y="5791770"/>
              <a:ext cx="233045" cy="28575"/>
            </a:xfrm>
            <a:custGeom>
              <a:avLst/>
              <a:gdLst/>
              <a:ahLst/>
              <a:cxnLst/>
              <a:rect l="l" t="t" r="r" b="b"/>
              <a:pathLst>
                <a:path w="233045" h="28575">
                  <a:moveTo>
                    <a:pt x="57150" y="9525"/>
                  </a:moveTo>
                  <a:lnTo>
                    <a:pt x="0" y="9525"/>
                  </a:lnTo>
                  <a:lnTo>
                    <a:pt x="0" y="19050"/>
                  </a:lnTo>
                  <a:lnTo>
                    <a:pt x="57150" y="19050"/>
                  </a:lnTo>
                  <a:lnTo>
                    <a:pt x="57150" y="9525"/>
                  </a:lnTo>
                  <a:close/>
                </a:path>
                <a:path w="233045" h="28575">
                  <a:moveTo>
                    <a:pt x="123825" y="9525"/>
                  </a:moveTo>
                  <a:lnTo>
                    <a:pt x="66675" y="952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9525"/>
                  </a:lnTo>
                  <a:close/>
                </a:path>
                <a:path w="233045" h="28575">
                  <a:moveTo>
                    <a:pt x="190500" y="9525"/>
                  </a:moveTo>
                  <a:lnTo>
                    <a:pt x="133350" y="9525"/>
                  </a:lnTo>
                  <a:lnTo>
                    <a:pt x="133350" y="19050"/>
                  </a:lnTo>
                  <a:lnTo>
                    <a:pt x="190500" y="19050"/>
                  </a:lnTo>
                  <a:lnTo>
                    <a:pt x="190500" y="9525"/>
                  </a:lnTo>
                  <a:close/>
                </a:path>
                <a:path w="233045" h="28575">
                  <a:moveTo>
                    <a:pt x="211328" y="9525"/>
                  </a:moveTo>
                  <a:lnTo>
                    <a:pt x="200025" y="9525"/>
                  </a:lnTo>
                  <a:lnTo>
                    <a:pt x="200025" y="19050"/>
                  </a:lnTo>
                  <a:lnTo>
                    <a:pt x="211328" y="19050"/>
                  </a:lnTo>
                  <a:lnTo>
                    <a:pt x="211328" y="9525"/>
                  </a:lnTo>
                  <a:close/>
                </a:path>
                <a:path w="233045" h="28575">
                  <a:moveTo>
                    <a:pt x="232752" y="14287"/>
                  </a:moveTo>
                  <a:lnTo>
                    <a:pt x="213702" y="0"/>
                  </a:lnTo>
                  <a:lnTo>
                    <a:pt x="213702" y="28575"/>
                  </a:lnTo>
                  <a:lnTo>
                    <a:pt x="232752" y="14287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124196" y="5791758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9049" y="14287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66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929417" y="5545006"/>
            <a:ext cx="2705735" cy="3168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700" spc="10" b="1">
                <a:latin typeface="Arial"/>
                <a:cs typeface="Arial"/>
              </a:rPr>
              <a:t>docker</a:t>
            </a:r>
            <a:r>
              <a:rPr dirty="0" sz="700" spc="-10" b="1">
                <a:latin typeface="Arial"/>
                <a:cs typeface="Arial"/>
              </a:rPr>
              <a:t> </a:t>
            </a:r>
            <a:r>
              <a:rPr dirty="0" sz="700" spc="20" b="1">
                <a:latin typeface="Arial"/>
                <a:cs typeface="Arial"/>
              </a:rPr>
              <a:t>pull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20" b="1">
                <a:latin typeface="Arial"/>
                <a:cs typeface="Arial"/>
              </a:rPr>
              <a:t>-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Pulls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an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image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from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a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registry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60">
                <a:latin typeface="Arial"/>
                <a:cs typeface="Arial"/>
              </a:rPr>
              <a:t>to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the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Docker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Host.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700" spc="10" b="1">
                <a:latin typeface="Arial"/>
                <a:cs typeface="Arial"/>
              </a:rPr>
              <a:t>docker</a:t>
            </a:r>
            <a:r>
              <a:rPr dirty="0" sz="700" b="1">
                <a:latin typeface="Arial"/>
                <a:cs typeface="Arial"/>
              </a:rPr>
              <a:t> </a:t>
            </a:r>
            <a:r>
              <a:rPr dirty="0" sz="700" spc="10" b="1">
                <a:latin typeface="Arial"/>
                <a:cs typeface="Arial"/>
              </a:rPr>
              <a:t>build</a:t>
            </a:r>
            <a:r>
              <a:rPr dirty="0" sz="700" spc="5" b="1">
                <a:latin typeface="Arial"/>
                <a:cs typeface="Arial"/>
              </a:rPr>
              <a:t> </a:t>
            </a:r>
            <a:r>
              <a:rPr dirty="0" sz="700" spc="10" b="1">
                <a:latin typeface="Arial"/>
                <a:cs typeface="Arial"/>
              </a:rPr>
              <a:t>-</a:t>
            </a:r>
            <a:r>
              <a:rPr dirty="0" sz="700" spc="5" b="1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Builds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an image </a:t>
            </a:r>
            <a:r>
              <a:rPr dirty="0" sz="700" spc="50">
                <a:latin typeface="Arial"/>
                <a:cs typeface="Arial"/>
              </a:rPr>
              <a:t>from</a:t>
            </a:r>
            <a:r>
              <a:rPr dirty="0" sz="700" spc="10">
                <a:latin typeface="Arial"/>
                <a:cs typeface="Arial"/>
              </a:rPr>
              <a:t> a </a:t>
            </a:r>
            <a:r>
              <a:rPr dirty="0" sz="700" spc="-10">
                <a:latin typeface="Arial"/>
                <a:cs typeface="Arial"/>
              </a:rPr>
              <a:t>Dockerfile.</a:t>
            </a:r>
            <a:endParaRPr sz="700">
              <a:latin typeface="Arial"/>
              <a:cs typeface="Arial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4174296" y="5539685"/>
            <a:ext cx="2849245" cy="32766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700" spc="10" b="1">
                <a:latin typeface="Arial"/>
                <a:cs typeface="Arial"/>
              </a:rPr>
              <a:t>docker</a:t>
            </a:r>
            <a:r>
              <a:rPr dirty="0" sz="700" b="1">
                <a:latin typeface="Arial"/>
                <a:cs typeface="Arial"/>
              </a:rPr>
              <a:t> </a:t>
            </a:r>
            <a:r>
              <a:rPr dirty="0" sz="700" spc="20" b="1">
                <a:latin typeface="Arial"/>
                <a:cs typeface="Arial"/>
              </a:rPr>
              <a:t>run</a:t>
            </a:r>
            <a:r>
              <a:rPr dirty="0" sz="700" b="1">
                <a:latin typeface="Arial"/>
                <a:cs typeface="Arial"/>
              </a:rPr>
              <a:t> </a:t>
            </a:r>
            <a:r>
              <a:rPr dirty="0" sz="700" spc="20" b="1">
                <a:latin typeface="Arial"/>
                <a:cs typeface="Arial"/>
              </a:rPr>
              <a:t>-</a:t>
            </a:r>
            <a:r>
              <a:rPr dirty="0" sz="700" spc="5" b="1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Creates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and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starts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a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container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from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20">
                <a:latin typeface="Arial"/>
                <a:cs typeface="Arial"/>
              </a:rPr>
              <a:t>an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image.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700" spc="10" b="1">
                <a:latin typeface="Arial"/>
                <a:cs typeface="Arial"/>
              </a:rPr>
              <a:t>docker</a:t>
            </a:r>
            <a:r>
              <a:rPr dirty="0" sz="700" spc="5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push</a:t>
            </a:r>
            <a:r>
              <a:rPr dirty="0" sz="700" spc="10" b="1">
                <a:latin typeface="Arial"/>
                <a:cs typeface="Arial"/>
              </a:rPr>
              <a:t> - </a:t>
            </a:r>
            <a:r>
              <a:rPr dirty="0" sz="700" spc="10">
                <a:latin typeface="Arial"/>
                <a:cs typeface="Arial"/>
              </a:rPr>
              <a:t>Pushes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an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image </a:t>
            </a:r>
            <a:r>
              <a:rPr dirty="0" sz="700" spc="50">
                <a:latin typeface="Arial"/>
                <a:cs typeface="Arial"/>
              </a:rPr>
              <a:t>from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the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Docker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Host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60">
                <a:latin typeface="Arial"/>
                <a:cs typeface="Arial"/>
              </a:rPr>
              <a:t>to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a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registry.</a:t>
            </a:r>
            <a:endParaRPr sz="700">
              <a:latin typeface="Arial"/>
              <a:cs typeface="Aria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721765" y="6032120"/>
            <a:ext cx="62744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0" marR="5080" indent="-362585">
              <a:lnSpc>
                <a:spcPct val="113599"/>
              </a:lnSpc>
              <a:spcBef>
                <a:spcPts val="95"/>
              </a:spcBef>
            </a:pPr>
            <a:r>
              <a:rPr dirty="0" sz="1100" b="1">
                <a:latin typeface="Arial"/>
                <a:cs typeface="Arial"/>
              </a:rPr>
              <a:t>Docker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uses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client-server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architecture,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consisting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several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main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components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60" b="1">
                <a:latin typeface="Arial"/>
                <a:cs typeface="Arial"/>
              </a:rPr>
              <a:t>that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work </a:t>
            </a:r>
            <a:r>
              <a:rPr dirty="0" sz="1100" spc="10" b="1">
                <a:latin typeface="Arial"/>
                <a:cs typeface="Arial"/>
              </a:rPr>
              <a:t>together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60" b="1">
                <a:latin typeface="Arial"/>
                <a:cs typeface="Arial"/>
              </a:rPr>
              <a:t>to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build,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run,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and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manage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containers.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Here’s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a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breakdown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of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each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part: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262785" y="688283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262785" y="760673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192935" y="6610256"/>
            <a:ext cx="3357245" cy="14732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Client</a:t>
            </a:r>
            <a:endParaRPr sz="1000">
              <a:latin typeface="Arial"/>
              <a:cs typeface="Arial"/>
            </a:endParaRPr>
          </a:p>
          <a:p>
            <a:pPr algn="just" marL="232410" marR="5080">
              <a:lnSpc>
                <a:spcPct val="118800"/>
              </a:lnSpc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35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Docker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55">
                <a:latin typeface="Arial"/>
                <a:cs typeface="Arial"/>
              </a:rPr>
              <a:t>Client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65">
                <a:latin typeface="Arial"/>
                <a:cs typeface="Arial"/>
              </a:rPr>
              <a:t>primary</a:t>
            </a:r>
            <a:r>
              <a:rPr dirty="0" sz="1000" spc="135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way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-20">
                <a:latin typeface="Arial"/>
                <a:cs typeface="Arial"/>
              </a:rPr>
              <a:t>users </a:t>
            </a:r>
            <a:r>
              <a:rPr dirty="0" sz="1000" spc="70">
                <a:latin typeface="Arial"/>
                <a:cs typeface="Arial"/>
              </a:rPr>
              <a:t>interact</a:t>
            </a:r>
            <a:r>
              <a:rPr dirty="0" sz="1000" spc="22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with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Docker.</a:t>
            </a:r>
            <a:r>
              <a:rPr dirty="0" sz="1000" spc="22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It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sends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commands</a:t>
            </a:r>
            <a:r>
              <a:rPr dirty="0" sz="1000" spc="22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the </a:t>
            </a:r>
            <a:r>
              <a:rPr dirty="0" sz="1000">
                <a:latin typeface="Arial"/>
                <a:cs typeface="Arial"/>
              </a:rPr>
              <a:t>Docker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Daemon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using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CLI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commands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like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docker </a:t>
            </a:r>
            <a:r>
              <a:rPr dirty="0" sz="1000" spc="50">
                <a:latin typeface="Arial"/>
                <a:cs typeface="Arial"/>
              </a:rPr>
              <a:t>run,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docker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build,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docker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pull,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docker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push.</a:t>
            </a:r>
            <a:endParaRPr sz="1000">
              <a:latin typeface="Arial"/>
              <a:cs typeface="Arial"/>
            </a:endParaRPr>
          </a:p>
          <a:p>
            <a:pPr algn="just" marL="232410" marR="5080">
              <a:lnSpc>
                <a:spcPct val="118800"/>
              </a:lnSpc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220">
                <a:latin typeface="Arial"/>
                <a:cs typeface="Arial"/>
              </a:rPr>
              <a:t>  </a:t>
            </a:r>
            <a:r>
              <a:rPr dirty="0" sz="1000" spc="65">
                <a:latin typeface="Arial"/>
                <a:cs typeface="Arial"/>
              </a:rPr>
              <a:t>client</a:t>
            </a:r>
            <a:r>
              <a:rPr dirty="0" sz="1000" spc="220">
                <a:latin typeface="Arial"/>
                <a:cs typeface="Arial"/>
              </a:rPr>
              <a:t>  </a:t>
            </a:r>
            <a:r>
              <a:rPr dirty="0" sz="1000" spc="60">
                <a:latin typeface="Arial"/>
                <a:cs typeface="Arial"/>
              </a:rPr>
              <a:t>communicates</a:t>
            </a:r>
            <a:r>
              <a:rPr dirty="0" sz="1000" spc="225">
                <a:latin typeface="Arial"/>
                <a:cs typeface="Arial"/>
              </a:rPr>
              <a:t>  </a:t>
            </a:r>
            <a:r>
              <a:rPr dirty="0" sz="1000" spc="80">
                <a:latin typeface="Arial"/>
                <a:cs typeface="Arial"/>
              </a:rPr>
              <a:t>with</a:t>
            </a:r>
            <a:r>
              <a:rPr dirty="0" sz="1000" spc="220">
                <a:latin typeface="Arial"/>
                <a:cs typeface="Arial"/>
              </a:rPr>
              <a:t> 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220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daemon </a:t>
            </a:r>
            <a:r>
              <a:rPr dirty="0" sz="1000" spc="70">
                <a:latin typeface="Arial"/>
                <a:cs typeface="Arial"/>
              </a:rPr>
              <a:t>through</a:t>
            </a:r>
            <a:r>
              <a:rPr dirty="0" sz="1000" spc="2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REST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API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or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command-</a:t>
            </a:r>
            <a:r>
              <a:rPr dirty="0" sz="1000" spc="55">
                <a:latin typeface="Arial"/>
                <a:cs typeface="Arial"/>
              </a:rPr>
              <a:t>line</a:t>
            </a:r>
            <a:r>
              <a:rPr dirty="0" sz="1000" spc="24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interface </a:t>
            </a:r>
            <a:r>
              <a:rPr dirty="0" sz="1000" spc="-10">
                <a:latin typeface="Arial"/>
                <a:cs typeface="Arial"/>
              </a:rPr>
              <a:t>(CLI).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262785" y="851161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262785" y="88735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192935" y="8239031"/>
            <a:ext cx="3357245" cy="7493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Daemon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(dockerd)</a:t>
            </a:r>
            <a:endParaRPr sz="1000">
              <a:latin typeface="Arial"/>
              <a:cs typeface="Arial"/>
            </a:endParaRPr>
          </a:p>
          <a:p>
            <a:pPr marL="232410" marR="5080">
              <a:lnSpc>
                <a:spcPct val="118800"/>
              </a:lnSpc>
            </a:pPr>
            <a:r>
              <a:rPr dirty="0" sz="1000" spc="10">
                <a:latin typeface="Arial"/>
                <a:cs typeface="Arial"/>
              </a:rPr>
              <a:t>The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Daemon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runs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on</a:t>
            </a:r>
            <a:r>
              <a:rPr dirty="0" sz="1000" spc="80">
                <a:latin typeface="Arial"/>
                <a:cs typeface="Arial"/>
              </a:rPr>
              <a:t> the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Host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and </a:t>
            </a:r>
            <a:r>
              <a:rPr dirty="0" sz="1000">
                <a:latin typeface="Arial"/>
                <a:cs typeface="Arial"/>
              </a:rPr>
              <a:t>manages</a:t>
            </a:r>
            <a:r>
              <a:rPr dirty="0" sz="1000" spc="50">
                <a:latin typeface="Arial"/>
                <a:cs typeface="Arial"/>
              </a:rPr>
              <a:t> all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container-</a:t>
            </a:r>
            <a:r>
              <a:rPr dirty="0" sz="1000" spc="65">
                <a:latin typeface="Arial"/>
                <a:cs typeface="Arial"/>
              </a:rPr>
              <a:t>related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tasks.</a:t>
            </a: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225"/>
              </a:spcBef>
            </a:pPr>
            <a:r>
              <a:rPr dirty="0" sz="1000" spc="85">
                <a:latin typeface="Arial"/>
                <a:cs typeface="Arial"/>
              </a:rPr>
              <a:t>It</a:t>
            </a:r>
            <a:r>
              <a:rPr dirty="0" sz="1000" spc="50">
                <a:latin typeface="Arial"/>
                <a:cs typeface="Arial"/>
              </a:rPr>
              <a:t> listens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API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requests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50">
                <a:latin typeface="Arial"/>
                <a:cs typeface="Arial"/>
              </a:rPr>
              <a:t> handles </a:t>
            </a:r>
            <a:r>
              <a:rPr dirty="0" sz="1000" spc="55">
                <a:latin typeface="Arial"/>
                <a:cs typeface="Arial"/>
              </a:rPr>
              <a:t>actions </a:t>
            </a:r>
            <a:r>
              <a:rPr dirty="0" sz="1000" spc="-20">
                <a:latin typeface="Arial"/>
                <a:cs typeface="Arial"/>
              </a:rPr>
              <a:t>like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 descr=""/>
          <p:cNvSpPr/>
          <p:nvPr/>
        </p:nvSpPr>
        <p:spPr>
          <a:xfrm>
            <a:off x="262785" y="941648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/>
          <p:nvPr/>
        </p:nvSpPr>
        <p:spPr>
          <a:xfrm>
            <a:off x="412903" y="8962931"/>
            <a:ext cx="3136900" cy="93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8700"/>
              </a:lnSpc>
              <a:spcBef>
                <a:spcPts val="95"/>
              </a:spcBef>
            </a:pPr>
            <a:r>
              <a:rPr dirty="0" sz="1000" spc="50">
                <a:latin typeface="Arial"/>
                <a:cs typeface="Arial"/>
              </a:rPr>
              <a:t>building,</a:t>
            </a:r>
            <a:r>
              <a:rPr dirty="0" sz="1000" spc="375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running,</a:t>
            </a:r>
            <a:r>
              <a:rPr dirty="0" sz="1000" spc="375">
                <a:latin typeface="Arial"/>
                <a:cs typeface="Arial"/>
              </a:rPr>
              <a:t> 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375">
                <a:latin typeface="Arial"/>
                <a:cs typeface="Arial"/>
              </a:rPr>
              <a:t>  </a:t>
            </a:r>
            <a:r>
              <a:rPr dirty="0" sz="1000" spc="65">
                <a:latin typeface="Arial"/>
                <a:cs typeface="Arial"/>
              </a:rPr>
              <a:t>distributing</a:t>
            </a:r>
            <a:r>
              <a:rPr dirty="0" sz="1000" spc="375">
                <a:latin typeface="Arial"/>
                <a:cs typeface="Arial"/>
              </a:rPr>
              <a:t>  </a:t>
            </a:r>
            <a:r>
              <a:rPr dirty="0" sz="1000" spc="-10">
                <a:latin typeface="Arial"/>
                <a:cs typeface="Arial"/>
              </a:rPr>
              <a:t>Docker </a:t>
            </a:r>
            <a:r>
              <a:rPr dirty="0" sz="1000" spc="40">
                <a:latin typeface="Arial"/>
                <a:cs typeface="Arial"/>
              </a:rPr>
              <a:t>containers.</a:t>
            </a: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ct val="118800"/>
              </a:lnSpc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46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daemon</a:t>
            </a:r>
            <a:r>
              <a:rPr dirty="0" sz="1000" spc="4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also</a:t>
            </a:r>
            <a:r>
              <a:rPr dirty="0" sz="1000" spc="4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manages</a:t>
            </a:r>
            <a:r>
              <a:rPr dirty="0" sz="1000" spc="4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Docker</a:t>
            </a:r>
            <a:r>
              <a:rPr dirty="0" sz="1000" spc="4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46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and </a:t>
            </a:r>
            <a:r>
              <a:rPr dirty="0" sz="1000" spc="60">
                <a:latin typeface="Arial"/>
                <a:cs typeface="Arial"/>
              </a:rPr>
              <a:t>container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lifecycle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operations,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ensuring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efficient </a:t>
            </a:r>
            <a:r>
              <a:rPr dirty="0" sz="1000" spc="50">
                <a:latin typeface="Arial"/>
                <a:cs typeface="Arial"/>
              </a:rPr>
              <a:t>resource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usage </a:t>
            </a:r>
            <a:r>
              <a:rPr dirty="0" sz="1000" spc="70">
                <a:latin typeface="Arial"/>
                <a:cs typeface="Arial"/>
              </a:rPr>
              <a:t>on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host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machine.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3761461" y="68733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3761461" y="72352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3761461" y="777818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3691611" y="6600731"/>
            <a:ext cx="3686175" cy="16541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Host</a:t>
            </a:r>
            <a:endParaRPr sz="1000">
              <a:latin typeface="Arial"/>
              <a:cs typeface="Arial"/>
            </a:endParaRPr>
          </a:p>
          <a:p>
            <a:pPr algn="just" marL="232410" marR="5080">
              <a:lnSpc>
                <a:spcPct val="118800"/>
              </a:lnSpc>
            </a:pPr>
            <a:r>
              <a:rPr dirty="0" sz="1000">
                <a:latin typeface="Arial"/>
                <a:cs typeface="Arial"/>
              </a:rPr>
              <a:t>This</a:t>
            </a:r>
            <a:r>
              <a:rPr dirty="0" sz="1000" spc="145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45">
                <a:latin typeface="Arial"/>
                <a:cs typeface="Arial"/>
              </a:rPr>
              <a:t> 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145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machine</a:t>
            </a:r>
            <a:r>
              <a:rPr dirty="0" sz="1000" spc="145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(local</a:t>
            </a:r>
            <a:r>
              <a:rPr dirty="0" sz="1000" spc="145">
                <a:latin typeface="Arial"/>
                <a:cs typeface="Arial"/>
              </a:rPr>
              <a:t>  </a:t>
            </a:r>
            <a:r>
              <a:rPr dirty="0" sz="1000" spc="75">
                <a:latin typeface="Arial"/>
                <a:cs typeface="Arial"/>
              </a:rPr>
              <a:t>or</a:t>
            </a:r>
            <a:r>
              <a:rPr dirty="0" sz="1000" spc="145">
                <a:latin typeface="Arial"/>
                <a:cs typeface="Arial"/>
              </a:rPr>
              <a:t>  </a:t>
            </a:r>
            <a:r>
              <a:rPr dirty="0" sz="1000" spc="65">
                <a:latin typeface="Arial"/>
                <a:cs typeface="Arial"/>
              </a:rPr>
              <a:t>cloud-</a:t>
            </a:r>
            <a:r>
              <a:rPr dirty="0" sz="1000">
                <a:latin typeface="Arial"/>
                <a:cs typeface="Arial"/>
              </a:rPr>
              <a:t>based)</a:t>
            </a:r>
            <a:r>
              <a:rPr dirty="0" sz="1000" spc="145">
                <a:latin typeface="Arial"/>
                <a:cs typeface="Arial"/>
              </a:rPr>
              <a:t>  </a:t>
            </a:r>
            <a:r>
              <a:rPr dirty="0" sz="1000" spc="45">
                <a:latin typeface="Arial"/>
                <a:cs typeface="Arial"/>
              </a:rPr>
              <a:t>where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Daemon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runs,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managing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containers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images. </a:t>
            </a:r>
            <a:r>
              <a:rPr dirty="0" sz="1000" b="1">
                <a:latin typeface="Arial"/>
                <a:cs typeface="Arial"/>
              </a:rPr>
              <a:t>Images:</a:t>
            </a:r>
            <a:r>
              <a:rPr dirty="0" sz="1000" spc="385" b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Docker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Daemon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uses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create </a:t>
            </a:r>
            <a:r>
              <a:rPr dirty="0" sz="1000" spc="50">
                <a:latin typeface="Arial"/>
                <a:cs typeface="Arial"/>
              </a:rPr>
              <a:t>containers.</a:t>
            </a:r>
            <a:r>
              <a:rPr dirty="0" sz="1000" spc="3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These</a:t>
            </a:r>
            <a:r>
              <a:rPr dirty="0" sz="1000" spc="3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3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are</a:t>
            </a:r>
            <a:r>
              <a:rPr dirty="0" sz="1000" spc="38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built</a:t>
            </a:r>
            <a:r>
              <a:rPr dirty="0" sz="1000" spc="37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37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Dockerfiles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can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be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pulled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Registry.</a:t>
            </a:r>
            <a:endParaRPr sz="1000">
              <a:latin typeface="Arial"/>
              <a:cs typeface="Arial"/>
            </a:endParaRPr>
          </a:p>
          <a:p>
            <a:pPr algn="just" marL="232410" marR="5080">
              <a:lnSpc>
                <a:spcPct val="118800"/>
              </a:lnSpc>
            </a:pPr>
            <a:r>
              <a:rPr dirty="0" sz="1000" b="1">
                <a:latin typeface="Arial"/>
                <a:cs typeface="Arial"/>
              </a:rPr>
              <a:t>Containers: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Containers</a:t>
            </a:r>
            <a:r>
              <a:rPr dirty="0" sz="1000" spc="3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are</a:t>
            </a:r>
            <a:r>
              <a:rPr dirty="0" sz="1000" spc="33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instances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of</a:t>
            </a:r>
            <a:r>
              <a:rPr dirty="0" sz="1000" spc="3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33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that </a:t>
            </a:r>
            <a:r>
              <a:rPr dirty="0" sz="1000" spc="70">
                <a:latin typeface="Arial"/>
                <a:cs typeface="Arial"/>
              </a:rPr>
              <a:t>run</a:t>
            </a:r>
            <a:r>
              <a:rPr dirty="0" sz="1000" spc="225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applications.</a:t>
            </a:r>
            <a:r>
              <a:rPr dirty="0" sz="1000" spc="225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Containers</a:t>
            </a:r>
            <a:r>
              <a:rPr dirty="0" sz="1000" spc="229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are</a:t>
            </a:r>
            <a:r>
              <a:rPr dirty="0" sz="1000" spc="225">
                <a:latin typeface="Arial"/>
                <a:cs typeface="Arial"/>
              </a:rPr>
              <a:t>  </a:t>
            </a:r>
            <a:r>
              <a:rPr dirty="0" sz="1000" spc="60">
                <a:latin typeface="Arial"/>
                <a:cs typeface="Arial"/>
              </a:rPr>
              <a:t>lightweight</a:t>
            </a:r>
            <a:r>
              <a:rPr dirty="0" sz="1000" spc="229">
                <a:latin typeface="Arial"/>
                <a:cs typeface="Arial"/>
              </a:rPr>
              <a:t>  </a:t>
            </a:r>
            <a:r>
              <a:rPr dirty="0" sz="1000" spc="35">
                <a:latin typeface="Arial"/>
                <a:cs typeface="Arial"/>
              </a:rPr>
              <a:t>and </a:t>
            </a:r>
            <a:r>
              <a:rPr dirty="0" sz="1000" spc="55">
                <a:latin typeface="Arial"/>
                <a:cs typeface="Arial"/>
              </a:rPr>
              <a:t>isolated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each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other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100">
                <a:latin typeface="Arial"/>
                <a:cs typeface="Arial"/>
              </a:rPr>
              <a:t>but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share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same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OS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kernel.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 descr=""/>
          <p:cNvSpPr/>
          <p:nvPr/>
        </p:nvSpPr>
        <p:spPr>
          <a:xfrm>
            <a:off x="3761461" y="86830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3761461" y="94069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3761461" y="976891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 txBox="1"/>
          <p:nvPr/>
        </p:nvSpPr>
        <p:spPr>
          <a:xfrm>
            <a:off x="3691611" y="8410481"/>
            <a:ext cx="3686175" cy="21272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Registry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(Hub)</a:t>
            </a:r>
            <a:endParaRPr sz="1000">
              <a:latin typeface="Arial"/>
              <a:cs typeface="Arial"/>
            </a:endParaRPr>
          </a:p>
          <a:p>
            <a:pPr algn="just" marL="232410" marR="5080">
              <a:lnSpc>
                <a:spcPct val="118700"/>
              </a:lnSpc>
            </a:pP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Docker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Registry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repository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where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Docker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images </a:t>
            </a:r>
            <a:r>
              <a:rPr dirty="0" sz="1000">
                <a:latin typeface="Arial"/>
                <a:cs typeface="Arial"/>
              </a:rPr>
              <a:t>are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stored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3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managed.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Docker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Hub</a:t>
            </a:r>
            <a:r>
              <a:rPr dirty="0" sz="1000" spc="3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34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default </a:t>
            </a:r>
            <a:r>
              <a:rPr dirty="0" sz="1000" spc="70">
                <a:latin typeface="Arial"/>
                <a:cs typeface="Arial"/>
              </a:rPr>
              <a:t>public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registry,</a:t>
            </a:r>
            <a:r>
              <a:rPr dirty="0" sz="1000" spc="229">
                <a:latin typeface="Arial"/>
                <a:cs typeface="Arial"/>
              </a:rPr>
              <a:t> </a:t>
            </a:r>
            <a:r>
              <a:rPr dirty="0" sz="1000" spc="100">
                <a:latin typeface="Arial"/>
                <a:cs typeface="Arial"/>
              </a:rPr>
              <a:t>but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private</a:t>
            </a:r>
            <a:r>
              <a:rPr dirty="0" sz="1000" spc="229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registries</a:t>
            </a:r>
            <a:r>
              <a:rPr dirty="0" sz="1000" spc="229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can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also</a:t>
            </a:r>
            <a:r>
              <a:rPr dirty="0" sz="1000" spc="229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be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set </a:t>
            </a:r>
            <a:r>
              <a:rPr dirty="0" sz="1000" spc="25">
                <a:latin typeface="Arial"/>
                <a:cs typeface="Arial"/>
              </a:rPr>
              <a:t>up.</a:t>
            </a:r>
            <a:endParaRPr sz="1000">
              <a:latin typeface="Arial"/>
              <a:cs typeface="Arial"/>
            </a:endParaRPr>
          </a:p>
          <a:p>
            <a:pPr algn="just" marL="232410" marR="5080">
              <a:lnSpc>
                <a:spcPct val="118800"/>
              </a:lnSpc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registry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allows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users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push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share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with </a:t>
            </a:r>
            <a:r>
              <a:rPr dirty="0" sz="1000" spc="65">
                <a:latin typeface="Arial"/>
                <a:cs typeface="Arial"/>
              </a:rPr>
              <a:t>others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pull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local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use.</a:t>
            </a:r>
            <a:endParaRPr sz="1000">
              <a:latin typeface="Arial"/>
              <a:cs typeface="Arial"/>
            </a:endParaRPr>
          </a:p>
          <a:p>
            <a:pPr algn="just" marL="232410" marR="5080">
              <a:lnSpc>
                <a:spcPct val="118800"/>
              </a:lnSpc>
            </a:pP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125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are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55">
                <a:latin typeface="Arial"/>
                <a:cs typeface="Arial"/>
              </a:rPr>
              <a:t>versioned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65">
                <a:latin typeface="Arial"/>
                <a:cs typeface="Arial"/>
              </a:rPr>
              <a:t>stored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60">
                <a:latin typeface="Arial"/>
                <a:cs typeface="Arial"/>
              </a:rPr>
              <a:t>in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140">
                <a:latin typeface="Arial"/>
                <a:cs typeface="Arial"/>
              </a:rPr>
              <a:t>  </a:t>
            </a:r>
            <a:r>
              <a:rPr dirty="0" sz="1000" spc="35">
                <a:latin typeface="Arial"/>
                <a:cs typeface="Arial"/>
              </a:rPr>
              <a:t>registry, </a:t>
            </a:r>
            <a:r>
              <a:rPr dirty="0" sz="1000">
                <a:latin typeface="Arial"/>
                <a:cs typeface="Arial"/>
              </a:rPr>
              <a:t>serving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blueprints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for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creating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containers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on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 spc="25">
                <a:latin typeface="Arial"/>
                <a:cs typeface="Arial"/>
              </a:rPr>
              <a:t>any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19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Host.</a:t>
            </a:r>
            <a:endParaRPr sz="1000">
              <a:latin typeface="Arial"/>
              <a:cs typeface="Arial"/>
            </a:endParaRPr>
          </a:p>
          <a:p>
            <a:pPr marL="842644">
              <a:lnSpc>
                <a:spcPct val="100000"/>
              </a:lnSpc>
              <a:spcBef>
                <a:spcPts val="980"/>
              </a:spcBef>
            </a:pPr>
            <a:r>
              <a:rPr dirty="0" sz="1100">
                <a:latin typeface="Arial"/>
                <a:cs typeface="Arial"/>
              </a:rPr>
              <a:t>By: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Spoorti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50">
                <a:latin typeface="Arial"/>
                <a:cs typeface="Arial"/>
              </a:rPr>
              <a:t>Shetty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8085" y="341904"/>
            <a:ext cx="3237230" cy="491490"/>
          </a:xfrm>
          <a:custGeom>
            <a:avLst/>
            <a:gdLst/>
            <a:ahLst/>
            <a:cxnLst/>
            <a:rect l="l" t="t" r="r" b="b"/>
            <a:pathLst>
              <a:path w="3237229" h="491490">
                <a:moveTo>
                  <a:pt x="3114356" y="491329"/>
                </a:moveTo>
                <a:lnTo>
                  <a:pt x="122832" y="491329"/>
                </a:lnTo>
                <a:lnTo>
                  <a:pt x="75020" y="481676"/>
                </a:lnTo>
                <a:lnTo>
                  <a:pt x="35976" y="455352"/>
                </a:lnTo>
                <a:lnTo>
                  <a:pt x="9652" y="416309"/>
                </a:lnTo>
                <a:lnTo>
                  <a:pt x="0" y="368497"/>
                </a:lnTo>
                <a:lnTo>
                  <a:pt x="0" y="122832"/>
                </a:lnTo>
                <a:lnTo>
                  <a:pt x="9652" y="75020"/>
                </a:lnTo>
                <a:lnTo>
                  <a:pt x="35976" y="35976"/>
                </a:lnTo>
                <a:lnTo>
                  <a:pt x="75020" y="9652"/>
                </a:lnTo>
                <a:lnTo>
                  <a:pt x="122832" y="0"/>
                </a:lnTo>
                <a:lnTo>
                  <a:pt x="3114356" y="0"/>
                </a:lnTo>
                <a:lnTo>
                  <a:pt x="3162168" y="9652"/>
                </a:lnTo>
                <a:lnTo>
                  <a:pt x="3201212" y="35976"/>
                </a:lnTo>
                <a:lnTo>
                  <a:pt x="3227536" y="75020"/>
                </a:lnTo>
                <a:lnTo>
                  <a:pt x="3237189" y="122832"/>
                </a:lnTo>
                <a:lnTo>
                  <a:pt x="3237189" y="368497"/>
                </a:lnTo>
                <a:lnTo>
                  <a:pt x="3227536" y="416309"/>
                </a:lnTo>
                <a:lnTo>
                  <a:pt x="3201212" y="455352"/>
                </a:lnTo>
                <a:lnTo>
                  <a:pt x="3162168" y="481676"/>
                </a:lnTo>
                <a:lnTo>
                  <a:pt x="3114356" y="491329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22758" y="11479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22758" y="13003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2758" y="17575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22758" y="19099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22758" y="23671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82624" y="2729616"/>
            <a:ext cx="3035935" cy="491490"/>
          </a:xfrm>
          <a:custGeom>
            <a:avLst/>
            <a:gdLst/>
            <a:ahLst/>
            <a:cxnLst/>
            <a:rect l="l" t="t" r="r" b="b"/>
            <a:pathLst>
              <a:path w="3035935" h="491489">
                <a:moveTo>
                  <a:pt x="2912579" y="491329"/>
                </a:moveTo>
                <a:lnTo>
                  <a:pt x="122832" y="491329"/>
                </a:lnTo>
                <a:lnTo>
                  <a:pt x="98757" y="488947"/>
                </a:lnTo>
                <a:lnTo>
                  <a:pt x="54684" y="470692"/>
                </a:lnTo>
                <a:lnTo>
                  <a:pt x="20637" y="436644"/>
                </a:lnTo>
                <a:lnTo>
                  <a:pt x="2381" y="392572"/>
                </a:lnTo>
                <a:lnTo>
                  <a:pt x="0" y="368497"/>
                </a:lnTo>
                <a:lnTo>
                  <a:pt x="0" y="122832"/>
                </a:lnTo>
                <a:lnTo>
                  <a:pt x="9652" y="75020"/>
                </a:lnTo>
                <a:lnTo>
                  <a:pt x="35976" y="35976"/>
                </a:lnTo>
                <a:lnTo>
                  <a:pt x="75020" y="9652"/>
                </a:lnTo>
                <a:lnTo>
                  <a:pt x="122832" y="0"/>
                </a:lnTo>
                <a:lnTo>
                  <a:pt x="2912579" y="0"/>
                </a:lnTo>
                <a:lnTo>
                  <a:pt x="2960391" y="9652"/>
                </a:lnTo>
                <a:lnTo>
                  <a:pt x="2999434" y="35976"/>
                </a:lnTo>
                <a:lnTo>
                  <a:pt x="3025758" y="75020"/>
                </a:lnTo>
                <a:lnTo>
                  <a:pt x="3035411" y="122832"/>
                </a:lnTo>
                <a:lnTo>
                  <a:pt x="3035411" y="368497"/>
                </a:lnTo>
                <a:lnTo>
                  <a:pt x="3025758" y="416309"/>
                </a:lnTo>
                <a:lnTo>
                  <a:pt x="2999434" y="455352"/>
                </a:lnTo>
                <a:lnTo>
                  <a:pt x="2960391" y="481676"/>
                </a:lnTo>
                <a:lnTo>
                  <a:pt x="2912579" y="491329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2726" y="369501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2726" y="412363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72726" y="45522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72726" y="498088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72726" y="56952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72726" y="612388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81629" y="400372"/>
            <a:ext cx="3590925" cy="598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dirty="0" sz="2200" spc="10" b="1">
                <a:latin typeface="Arial"/>
                <a:cs typeface="Arial"/>
              </a:rPr>
              <a:t>Installation</a:t>
            </a:r>
            <a:r>
              <a:rPr dirty="0" sz="2200" spc="135" b="1">
                <a:latin typeface="Arial"/>
                <a:cs typeface="Arial"/>
              </a:rPr>
              <a:t> </a:t>
            </a:r>
            <a:r>
              <a:rPr dirty="0" sz="2200" spc="10" b="1">
                <a:latin typeface="Arial"/>
                <a:cs typeface="Arial"/>
              </a:rPr>
              <a:t>and</a:t>
            </a:r>
            <a:r>
              <a:rPr dirty="0" sz="2200" spc="140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Setup</a:t>
            </a:r>
            <a:endParaRPr sz="22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1550"/>
              </a:spcBef>
            </a:pPr>
            <a:r>
              <a:rPr dirty="0" sz="1000" b="1">
                <a:latin typeface="Arial"/>
                <a:cs typeface="Arial"/>
              </a:rPr>
              <a:t>Install</a:t>
            </a:r>
            <a:r>
              <a:rPr dirty="0" sz="1000" spc="16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Docker:</a:t>
            </a:r>
            <a:endParaRPr sz="100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Linux: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Follow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distribution-</a:t>
            </a:r>
            <a:r>
              <a:rPr dirty="0" sz="1000" spc="55">
                <a:latin typeface="Arial"/>
                <a:cs typeface="Arial"/>
              </a:rPr>
              <a:t>specific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instructions.</a:t>
            </a:r>
            <a:endParaRPr sz="100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</a:pPr>
            <a:r>
              <a:rPr dirty="0" sz="1000" spc="10" b="1">
                <a:latin typeface="Arial"/>
                <a:cs typeface="Arial"/>
              </a:rPr>
              <a:t>Windows/Mac: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Use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Desktop.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Post-</a:t>
            </a:r>
            <a:r>
              <a:rPr dirty="0" sz="1000" spc="-10" b="1">
                <a:latin typeface="Arial"/>
                <a:cs typeface="Arial"/>
              </a:rPr>
              <a:t>Installation:</a:t>
            </a:r>
            <a:endParaRPr sz="100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--version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–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Check</a:t>
            </a:r>
            <a:r>
              <a:rPr dirty="0" sz="1000" spc="11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installation.</a:t>
            </a:r>
            <a:endParaRPr sz="100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</a:pPr>
            <a:r>
              <a:rPr dirty="0" sz="1000" spc="10" b="1">
                <a:latin typeface="Arial"/>
                <a:cs typeface="Arial"/>
              </a:rPr>
              <a:t>docker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info</a:t>
            </a:r>
            <a:r>
              <a:rPr dirty="0" sz="1000" spc="3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–</a:t>
            </a:r>
            <a:r>
              <a:rPr dirty="0" sz="1000" spc="35" b="1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Display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50">
                <a:latin typeface="Arial"/>
                <a:cs typeface="Arial"/>
              </a:rPr>
              <a:t> system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information.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Configuration:</a:t>
            </a:r>
            <a:endParaRPr sz="1000">
              <a:latin typeface="Arial"/>
              <a:cs typeface="Arial"/>
            </a:endParaRPr>
          </a:p>
          <a:p>
            <a:pPr marL="503555" marR="17526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sudo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usermod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-aG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$USER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-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Add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user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to the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group.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0" b="1">
                <a:latin typeface="Arial"/>
                <a:cs typeface="Arial"/>
              </a:rPr>
              <a:t>Working</a:t>
            </a:r>
            <a:r>
              <a:rPr dirty="0" sz="2200" spc="-90" b="1">
                <a:latin typeface="Arial"/>
                <a:cs typeface="Arial"/>
              </a:rPr>
              <a:t> </a:t>
            </a:r>
            <a:r>
              <a:rPr dirty="0" sz="2200" spc="55" b="1">
                <a:latin typeface="Arial"/>
                <a:cs typeface="Arial"/>
              </a:rPr>
              <a:t>with</a:t>
            </a:r>
            <a:r>
              <a:rPr dirty="0" sz="2200" spc="-9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Images</a:t>
            </a:r>
            <a:endParaRPr sz="2200">
              <a:latin typeface="Arial"/>
              <a:cs typeface="Arial"/>
            </a:endParaRPr>
          </a:p>
          <a:p>
            <a:pPr marL="253365" marR="1385570" indent="-220345">
              <a:lnSpc>
                <a:spcPct val="187500"/>
              </a:lnSpc>
              <a:spcBef>
                <a:spcPts val="700"/>
              </a:spcBef>
            </a:pPr>
            <a:r>
              <a:rPr dirty="0" sz="1000" b="1">
                <a:latin typeface="Arial"/>
                <a:cs typeface="Arial"/>
              </a:rPr>
              <a:t>Build,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List,</a:t>
            </a:r>
            <a:r>
              <a:rPr dirty="0" sz="1000" spc="4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and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Remove</a:t>
            </a:r>
            <a:r>
              <a:rPr dirty="0" sz="1000" spc="4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Images </a:t>
            </a: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build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</a:t>
            </a:r>
            <a:r>
              <a:rPr dirty="0" sz="1000" spc="85" b="1">
                <a:latin typeface="Arial"/>
                <a:cs typeface="Arial"/>
              </a:rPr>
              <a:t>t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&lt;image-name&gt;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50" b="1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ts val="1125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Build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Dockerfile</a:t>
            </a:r>
            <a:endParaRPr sz="1000">
              <a:latin typeface="Arial"/>
              <a:cs typeface="Arial"/>
            </a:endParaRPr>
          </a:p>
          <a:p>
            <a:pPr marL="253365">
              <a:lnSpc>
                <a:spcPts val="1165"/>
              </a:lnSpc>
              <a:spcBef>
                <a:spcPts val="105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images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ts val="1165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List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local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images</a:t>
            </a:r>
            <a:endParaRPr sz="1000">
              <a:latin typeface="Arial"/>
              <a:cs typeface="Arial"/>
            </a:endParaRPr>
          </a:p>
          <a:p>
            <a:pPr marL="253365">
              <a:lnSpc>
                <a:spcPts val="1165"/>
              </a:lnSpc>
              <a:spcBef>
                <a:spcPts val="105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rmi</a:t>
            </a:r>
            <a:r>
              <a:rPr dirty="0" sz="1000" spc="1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&lt;image-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ts val="1165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Remove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by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  <a:p>
            <a:pPr marL="253365">
              <a:lnSpc>
                <a:spcPts val="1165"/>
              </a:lnSpc>
              <a:spcBef>
                <a:spcPts val="105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image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prune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</a:t>
            </a:r>
            <a:r>
              <a:rPr dirty="0" sz="1000" spc="-50" b="1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ts val="1165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Remove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unused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images</a:t>
            </a:r>
            <a:endParaRPr sz="1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050"/>
              </a:spcBef>
            </a:pPr>
            <a:r>
              <a:rPr dirty="0" sz="1000" b="1">
                <a:latin typeface="Arial"/>
                <a:cs typeface="Arial"/>
              </a:rPr>
              <a:t>Pulling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and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Pushing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Images</a:t>
            </a:r>
            <a:endParaRPr sz="1000">
              <a:latin typeface="Arial"/>
              <a:cs typeface="Arial"/>
            </a:endParaRPr>
          </a:p>
          <a:p>
            <a:pPr marL="253365">
              <a:lnSpc>
                <a:spcPts val="1165"/>
              </a:lnSpc>
              <a:spcBef>
                <a:spcPts val="105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pull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&lt;image-</a:t>
            </a:r>
            <a:r>
              <a:rPr dirty="0" sz="1000" spc="-20" b="1">
                <a:latin typeface="Arial"/>
                <a:cs typeface="Arial"/>
              </a:rPr>
              <a:t>name&gt;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ts val="1165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Pull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registry</a:t>
            </a:r>
            <a:endParaRPr sz="1000">
              <a:latin typeface="Arial"/>
              <a:cs typeface="Arial"/>
            </a:endParaRPr>
          </a:p>
          <a:p>
            <a:pPr marL="253365">
              <a:lnSpc>
                <a:spcPts val="1165"/>
              </a:lnSpc>
              <a:spcBef>
                <a:spcPts val="105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push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&lt;image-</a:t>
            </a:r>
            <a:r>
              <a:rPr dirty="0" sz="1000" spc="-20" b="1">
                <a:latin typeface="Arial"/>
                <a:cs typeface="Arial"/>
              </a:rPr>
              <a:t>name&gt;</a:t>
            </a:r>
            <a:endParaRPr sz="1000">
              <a:latin typeface="Arial"/>
              <a:cs typeface="Arial"/>
            </a:endParaRPr>
          </a:p>
          <a:p>
            <a:pPr marL="248285">
              <a:lnSpc>
                <a:spcPts val="1165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Push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registry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12322" y="6542663"/>
            <a:ext cx="3176270" cy="883285"/>
          </a:xfrm>
          <a:custGeom>
            <a:avLst/>
            <a:gdLst/>
            <a:ahLst/>
            <a:cxnLst/>
            <a:rect l="l" t="t" r="r" b="b"/>
            <a:pathLst>
              <a:path w="3176270" h="883284">
                <a:moveTo>
                  <a:pt x="2593105" y="883230"/>
                </a:moveTo>
                <a:lnTo>
                  <a:pt x="582906" y="883230"/>
                </a:lnTo>
                <a:lnTo>
                  <a:pt x="534960" y="873550"/>
                </a:lnTo>
                <a:lnTo>
                  <a:pt x="495807" y="847153"/>
                </a:lnTo>
                <a:lnTo>
                  <a:pt x="469409" y="808000"/>
                </a:lnTo>
                <a:lnTo>
                  <a:pt x="459730" y="760054"/>
                </a:lnTo>
                <a:lnTo>
                  <a:pt x="459730" y="615882"/>
                </a:lnTo>
                <a:lnTo>
                  <a:pt x="457341" y="591739"/>
                </a:lnTo>
                <a:lnTo>
                  <a:pt x="439034" y="547543"/>
                </a:lnTo>
                <a:lnTo>
                  <a:pt x="404891" y="513400"/>
                </a:lnTo>
                <a:lnTo>
                  <a:pt x="360696" y="495094"/>
                </a:lnTo>
                <a:lnTo>
                  <a:pt x="336553" y="492705"/>
                </a:ln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3052835" y="0"/>
                </a:lnTo>
                <a:lnTo>
                  <a:pt x="3099973" y="9376"/>
                </a:lnTo>
                <a:lnTo>
                  <a:pt x="3139934" y="36077"/>
                </a:lnTo>
                <a:lnTo>
                  <a:pt x="3166636" y="76038"/>
                </a:lnTo>
                <a:lnTo>
                  <a:pt x="3176012" y="123176"/>
                </a:lnTo>
                <a:lnTo>
                  <a:pt x="3176012" y="369529"/>
                </a:lnTo>
                <a:lnTo>
                  <a:pt x="3166636" y="416666"/>
                </a:lnTo>
                <a:lnTo>
                  <a:pt x="3139934" y="456628"/>
                </a:lnTo>
                <a:lnTo>
                  <a:pt x="3099973" y="483329"/>
                </a:lnTo>
                <a:lnTo>
                  <a:pt x="3052835" y="492705"/>
                </a:lnTo>
                <a:lnTo>
                  <a:pt x="2839458" y="492705"/>
                </a:lnTo>
                <a:lnTo>
                  <a:pt x="2815316" y="495094"/>
                </a:lnTo>
                <a:lnTo>
                  <a:pt x="2771120" y="513400"/>
                </a:lnTo>
                <a:lnTo>
                  <a:pt x="2736977" y="547543"/>
                </a:lnTo>
                <a:lnTo>
                  <a:pt x="2718671" y="591739"/>
                </a:lnTo>
                <a:lnTo>
                  <a:pt x="2716282" y="615882"/>
                </a:lnTo>
                <a:lnTo>
                  <a:pt x="2716282" y="760054"/>
                </a:lnTo>
                <a:lnTo>
                  <a:pt x="2713893" y="784197"/>
                </a:lnTo>
                <a:lnTo>
                  <a:pt x="2695587" y="828392"/>
                </a:lnTo>
                <a:lnTo>
                  <a:pt x="2661444" y="862535"/>
                </a:lnTo>
                <a:lnTo>
                  <a:pt x="2617248" y="880842"/>
                </a:lnTo>
                <a:lnTo>
                  <a:pt x="2593105" y="883230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398984" y="341904"/>
            <a:ext cx="2884170" cy="883285"/>
          </a:xfrm>
          <a:custGeom>
            <a:avLst/>
            <a:gdLst/>
            <a:ahLst/>
            <a:cxnLst/>
            <a:rect l="l" t="t" r="r" b="b"/>
            <a:pathLst>
              <a:path w="2884170" h="883285">
                <a:moveTo>
                  <a:pt x="2323429" y="883230"/>
                </a:moveTo>
                <a:lnTo>
                  <a:pt x="560433" y="883230"/>
                </a:lnTo>
                <a:lnTo>
                  <a:pt x="512487" y="873550"/>
                </a:lnTo>
                <a:lnTo>
                  <a:pt x="473334" y="847153"/>
                </a:lnTo>
                <a:lnTo>
                  <a:pt x="446936" y="808000"/>
                </a:lnTo>
                <a:lnTo>
                  <a:pt x="437257" y="760054"/>
                </a:lnTo>
                <a:lnTo>
                  <a:pt x="437257" y="615882"/>
                </a:lnTo>
                <a:lnTo>
                  <a:pt x="434868" y="591739"/>
                </a:lnTo>
                <a:lnTo>
                  <a:pt x="416561" y="547543"/>
                </a:lnTo>
                <a:lnTo>
                  <a:pt x="382418" y="513400"/>
                </a:lnTo>
                <a:lnTo>
                  <a:pt x="338223" y="495094"/>
                </a:lnTo>
                <a:lnTo>
                  <a:pt x="314080" y="492705"/>
                </a:ln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2760686" y="0"/>
                </a:lnTo>
                <a:lnTo>
                  <a:pt x="2807824" y="9376"/>
                </a:lnTo>
                <a:lnTo>
                  <a:pt x="2847785" y="36077"/>
                </a:lnTo>
                <a:lnTo>
                  <a:pt x="2874486" y="76038"/>
                </a:lnTo>
                <a:lnTo>
                  <a:pt x="2883862" y="123176"/>
                </a:lnTo>
                <a:lnTo>
                  <a:pt x="2883862" y="369529"/>
                </a:lnTo>
                <a:lnTo>
                  <a:pt x="2874486" y="416666"/>
                </a:lnTo>
                <a:lnTo>
                  <a:pt x="2847785" y="456628"/>
                </a:lnTo>
                <a:lnTo>
                  <a:pt x="2807824" y="483329"/>
                </a:lnTo>
                <a:lnTo>
                  <a:pt x="2760686" y="492705"/>
                </a:lnTo>
                <a:lnTo>
                  <a:pt x="2569782" y="492705"/>
                </a:lnTo>
                <a:lnTo>
                  <a:pt x="2545639" y="495094"/>
                </a:lnTo>
                <a:lnTo>
                  <a:pt x="2501444" y="513400"/>
                </a:lnTo>
                <a:lnTo>
                  <a:pt x="2467301" y="547543"/>
                </a:lnTo>
                <a:lnTo>
                  <a:pt x="2448994" y="591739"/>
                </a:lnTo>
                <a:lnTo>
                  <a:pt x="2446605" y="615882"/>
                </a:lnTo>
                <a:lnTo>
                  <a:pt x="2446605" y="760054"/>
                </a:lnTo>
                <a:lnTo>
                  <a:pt x="2444217" y="784197"/>
                </a:lnTo>
                <a:lnTo>
                  <a:pt x="2425910" y="828392"/>
                </a:lnTo>
                <a:lnTo>
                  <a:pt x="2391767" y="862535"/>
                </a:lnTo>
                <a:lnTo>
                  <a:pt x="2347572" y="880842"/>
                </a:lnTo>
                <a:lnTo>
                  <a:pt x="2323429" y="883230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280751" y="17159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280751" y="24779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280751" y="29351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280751" y="33923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280751" y="38495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280751" y="43067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280751" y="47639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280751" y="52211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280751" y="56783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280751" y="61355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280751" y="68975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280751" y="75071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280751" y="81167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280751" y="87263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4280751" y="94883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4210901" y="345642"/>
            <a:ext cx="3006725" cy="9562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6600" marR="38100" indent="-437515">
              <a:lnSpc>
                <a:spcPct val="1165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Container</a:t>
            </a:r>
            <a:r>
              <a:rPr dirty="0" sz="2200" spc="22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Lifecycle </a:t>
            </a:r>
            <a:r>
              <a:rPr dirty="0" sz="2200" spc="35" b="1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1000" b="1">
                <a:latin typeface="Arial"/>
                <a:cs typeface="Arial"/>
              </a:rPr>
              <a:t>Starting,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Stopping,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and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Managing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Containers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 marR="213995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run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-d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-p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&lt;host-</a:t>
            </a:r>
            <a:r>
              <a:rPr dirty="0" sz="1000" spc="-10" b="1">
                <a:latin typeface="Arial"/>
                <a:cs typeface="Arial"/>
              </a:rPr>
              <a:t>port&gt;:&lt;container- </a:t>
            </a:r>
            <a:r>
              <a:rPr dirty="0" sz="1000" b="1">
                <a:latin typeface="Arial"/>
                <a:cs typeface="Arial"/>
              </a:rPr>
              <a:t>port&gt;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&lt;image&gt;</a:t>
            </a:r>
            <a:endParaRPr sz="1000">
              <a:latin typeface="Arial"/>
              <a:cs typeface="Arial"/>
            </a:endParaRPr>
          </a:p>
          <a:p>
            <a:pPr marL="361315" marR="450215" indent="-13589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Start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container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in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detached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mode </a:t>
            </a:r>
            <a:r>
              <a:rPr dirty="0" sz="1000" spc="80">
                <a:latin typeface="Arial"/>
                <a:cs typeface="Arial"/>
              </a:rPr>
              <a:t>with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port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mapping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(e.g.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80:80)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stop</a:t>
            </a:r>
            <a:r>
              <a:rPr dirty="0" sz="1000" spc="2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Gracefully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stop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running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start</a:t>
            </a:r>
            <a:r>
              <a:rPr dirty="0" sz="1000" spc="2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Start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stopped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000" spc="10" b="1">
                <a:latin typeface="Arial"/>
                <a:cs typeface="Arial"/>
              </a:rPr>
              <a:t>docker</a:t>
            </a:r>
            <a:r>
              <a:rPr dirty="0" sz="1000" spc="17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restart</a:t>
            </a:r>
            <a:r>
              <a:rPr dirty="0" sz="1000" spc="17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Restart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running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or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stopped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kill</a:t>
            </a:r>
            <a:r>
              <a:rPr dirty="0" sz="1000" spc="2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Forcefully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stop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(kill)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running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rm</a:t>
            </a:r>
            <a:r>
              <a:rPr dirty="0" sz="1000" spc="2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Remove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stopped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rm</a:t>
            </a:r>
            <a:r>
              <a:rPr dirty="0" sz="1000" spc="14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</a:t>
            </a:r>
            <a:r>
              <a:rPr dirty="0" sz="1000" spc="55" b="1">
                <a:latin typeface="Arial"/>
                <a:cs typeface="Arial"/>
              </a:rPr>
              <a:t>f</a:t>
            </a:r>
            <a:r>
              <a:rPr dirty="0" sz="1000" spc="14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Force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remove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running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ps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List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running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containers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4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ps</a:t>
            </a:r>
            <a:r>
              <a:rPr dirty="0" sz="1000" spc="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</a:t>
            </a:r>
            <a:r>
              <a:rPr dirty="0" sz="1000" spc="-50" b="1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List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all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containers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(including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stopped)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rename</a:t>
            </a:r>
            <a:r>
              <a:rPr dirty="0" sz="1000" spc="2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&lt;container-id&gt;</a:t>
            </a:r>
            <a:r>
              <a:rPr dirty="0" sz="1000" spc="2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&lt;new-</a:t>
            </a:r>
            <a:r>
              <a:rPr dirty="0" sz="1000" spc="-20" b="1">
                <a:latin typeface="Arial"/>
                <a:cs typeface="Arial"/>
              </a:rPr>
              <a:t>name&gt;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Rename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Common</a:t>
            </a:r>
            <a:r>
              <a:rPr dirty="0" sz="1000" spc="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Run</a:t>
            </a:r>
            <a:r>
              <a:rPr dirty="0" sz="1000" spc="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Options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run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--name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&lt;name&gt;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</a:t>
            </a:r>
            <a:r>
              <a:rPr dirty="0" sz="1000" spc="50" b="1">
                <a:latin typeface="Arial"/>
                <a:cs typeface="Arial"/>
              </a:rPr>
              <a:t>it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&lt;image&gt;</a:t>
            </a:r>
            <a:endParaRPr sz="1000">
              <a:latin typeface="Arial"/>
              <a:cs typeface="Arial"/>
            </a:endParaRPr>
          </a:p>
          <a:p>
            <a:pPr marL="361315" marR="615315" indent="-13589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Assign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70">
                <a:latin typeface="Arial"/>
                <a:cs typeface="Arial"/>
              </a:rPr>
              <a:t>custom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name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run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in </a:t>
            </a:r>
            <a:r>
              <a:rPr dirty="0" sz="1000" spc="65">
                <a:latin typeface="Arial"/>
                <a:cs typeface="Arial"/>
              </a:rPr>
              <a:t>interactive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mode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run</a:t>
            </a:r>
            <a:r>
              <a:rPr dirty="0" sz="1000" spc="1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-v</a:t>
            </a:r>
            <a:r>
              <a:rPr dirty="0" sz="1000" spc="1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&lt;host-path&gt;:&lt;container-</a:t>
            </a:r>
            <a:r>
              <a:rPr dirty="0" sz="1000" spc="-20" b="1">
                <a:latin typeface="Arial"/>
                <a:cs typeface="Arial"/>
              </a:rPr>
              <a:t>path&gt;</a:t>
            </a: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&lt;image&gt;</a:t>
            </a:r>
            <a:endParaRPr sz="10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Mount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volume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host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run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--env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&lt;env-</a:t>
            </a:r>
            <a:r>
              <a:rPr dirty="0" sz="1000" spc="-10" b="1">
                <a:latin typeface="Arial"/>
                <a:cs typeface="Arial"/>
              </a:rPr>
              <a:t>var&gt;=&lt;value&gt;</a:t>
            </a: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&lt;image&gt;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Set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environment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variable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run</a:t>
            </a:r>
            <a:r>
              <a:rPr dirty="0" sz="1000" spc="2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--network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&lt;network-</a:t>
            </a:r>
            <a:r>
              <a:rPr dirty="0" sz="1000" spc="-20" b="1">
                <a:latin typeface="Arial"/>
                <a:cs typeface="Arial"/>
              </a:rPr>
              <a:t>name&gt;</a:t>
            </a: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&lt;image&gt;</a:t>
            </a:r>
            <a:endParaRPr sz="1000">
              <a:latin typeface="Arial"/>
              <a:cs typeface="Arial"/>
            </a:endParaRPr>
          </a:p>
          <a:p>
            <a:pPr marL="361315" marR="384175" indent="-13589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Connect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container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specified </a:t>
            </a:r>
            <a:r>
              <a:rPr dirty="0" sz="1000" spc="55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run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--rm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&lt;image&gt;</a:t>
            </a:r>
            <a:endParaRPr sz="1000">
              <a:latin typeface="Arial"/>
              <a:cs typeface="Arial"/>
            </a:endParaRPr>
          </a:p>
          <a:p>
            <a:pPr marL="361315" marR="407034" indent="-13589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Automatically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remove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 </a:t>
            </a:r>
            <a:r>
              <a:rPr dirty="0" sz="1000" spc="60">
                <a:latin typeface="Arial"/>
                <a:cs typeface="Arial"/>
              </a:rPr>
              <a:t>when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it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stops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379224" y="75385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379224" y="81481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379224" y="86053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379224" y="90625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379224" y="96721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379224" y="102817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309374" y="6546401"/>
            <a:ext cx="3267075" cy="400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4345" marR="291465" indent="-459740">
              <a:lnSpc>
                <a:spcPct val="1165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Container</a:t>
            </a:r>
            <a:r>
              <a:rPr dirty="0" sz="2200" spc="220" b="1">
                <a:latin typeface="Arial"/>
                <a:cs typeface="Arial"/>
              </a:rPr>
              <a:t> </a:t>
            </a:r>
            <a:r>
              <a:rPr dirty="0" sz="2200" spc="45" b="1">
                <a:latin typeface="Arial"/>
                <a:cs typeface="Arial"/>
              </a:rPr>
              <a:t>Interaction </a:t>
            </a:r>
            <a:r>
              <a:rPr dirty="0" sz="2200" b="1">
                <a:latin typeface="Arial"/>
                <a:cs typeface="Arial"/>
              </a:rPr>
              <a:t>and </a:t>
            </a:r>
            <a:r>
              <a:rPr dirty="0" sz="2200" spc="-10" b="1">
                <a:latin typeface="Arial"/>
                <a:cs typeface="Arial"/>
              </a:rPr>
              <a:t>Inspection</a:t>
            </a:r>
            <a:endParaRPr sz="22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1160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exec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</a:t>
            </a:r>
            <a:r>
              <a:rPr dirty="0" sz="1000" spc="50" b="1">
                <a:latin typeface="Arial"/>
                <a:cs typeface="Arial"/>
              </a:rPr>
              <a:t>it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&lt;container-id&gt;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/bin/bash</a:t>
            </a:r>
            <a:endParaRPr sz="1000">
              <a:latin typeface="Arial"/>
              <a:cs typeface="Arial"/>
            </a:endParaRPr>
          </a:p>
          <a:p>
            <a:pPr marL="12700" marR="126364" indent="2133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Start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interactive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bash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session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in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running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spc="10" b="1">
                <a:latin typeface="Arial"/>
                <a:cs typeface="Arial"/>
              </a:rPr>
              <a:t>docker</a:t>
            </a:r>
            <a:r>
              <a:rPr dirty="0" sz="1000" spc="16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attach</a:t>
            </a:r>
            <a:r>
              <a:rPr dirty="0" sz="1000" spc="17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Attach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running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container's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main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process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6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logs</a:t>
            </a:r>
            <a:r>
              <a:rPr dirty="0" sz="1000" spc="1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View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container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logs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stats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361315" marR="231775" indent="-13589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Display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resource</a:t>
            </a:r>
            <a:r>
              <a:rPr dirty="0" sz="1000">
                <a:latin typeface="Arial"/>
                <a:cs typeface="Arial"/>
              </a:rPr>
              <a:t> usage </a:t>
            </a:r>
            <a:r>
              <a:rPr dirty="0" sz="1000" spc="55">
                <a:latin typeface="Arial"/>
                <a:cs typeface="Arial"/>
              </a:rPr>
              <a:t>statistics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one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or </a:t>
            </a:r>
            <a:r>
              <a:rPr dirty="0" sz="1000" spc="65">
                <a:latin typeface="Arial"/>
                <a:cs typeface="Arial"/>
              </a:rPr>
              <a:t>more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containers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inspect</a:t>
            </a:r>
            <a:r>
              <a:rPr dirty="0" sz="1000" spc="2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361315" marR="144145" indent="-13589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Display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detailed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configuration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state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info </a:t>
            </a:r>
            <a:r>
              <a:rPr dirty="0" sz="1000" spc="75">
                <a:latin typeface="Arial"/>
                <a:cs typeface="Arial"/>
              </a:rPr>
              <a:t>about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top</a:t>
            </a:r>
            <a:r>
              <a:rPr dirty="0" sz="1000" spc="2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&lt;container-</a:t>
            </a:r>
            <a:r>
              <a:rPr dirty="0" sz="1000" spc="-25" b="1">
                <a:latin typeface="Arial"/>
                <a:cs typeface="Arial"/>
              </a:rPr>
              <a:t>id&gt;</a:t>
            </a:r>
            <a:endParaRPr sz="10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dirty="0" sz="1000" spc="120">
                <a:latin typeface="Arial"/>
                <a:cs typeface="Arial"/>
              </a:rPr>
              <a:t>#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Display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running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processes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inside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0"/>
            <a:ext cx="659765" cy="1148715"/>
            <a:chOff x="0" y="0"/>
            <a:chExt cx="659765" cy="1148715"/>
          </a:xfrm>
        </p:grpSpPr>
        <p:sp>
          <p:nvSpPr>
            <p:cNvPr id="42" name="object 42" descr=""/>
            <p:cNvSpPr/>
            <p:nvPr/>
          </p:nvSpPr>
          <p:spPr>
            <a:xfrm>
              <a:off x="252823" y="0"/>
              <a:ext cx="407034" cy="254000"/>
            </a:xfrm>
            <a:custGeom>
              <a:avLst/>
              <a:gdLst/>
              <a:ahLst/>
              <a:cxnLst/>
              <a:rect l="l" t="t" r="r" b="b"/>
              <a:pathLst>
                <a:path w="407034" h="254000">
                  <a:moveTo>
                    <a:pt x="305102" y="253952"/>
                  </a:moveTo>
                  <a:lnTo>
                    <a:pt x="101695" y="253952"/>
                  </a:lnTo>
                  <a:lnTo>
                    <a:pt x="0" y="77784"/>
                  </a:lnTo>
                  <a:lnTo>
                    <a:pt x="44909" y="0"/>
                  </a:lnTo>
                  <a:lnTo>
                    <a:pt x="71110" y="0"/>
                  </a:lnTo>
                  <a:lnTo>
                    <a:pt x="26194" y="77784"/>
                  </a:lnTo>
                  <a:lnTo>
                    <a:pt x="114796" y="231248"/>
                  </a:lnTo>
                  <a:lnTo>
                    <a:pt x="318210" y="231248"/>
                  </a:lnTo>
                  <a:lnTo>
                    <a:pt x="305102" y="253952"/>
                  </a:lnTo>
                  <a:close/>
                </a:path>
                <a:path w="407034" h="254000">
                  <a:moveTo>
                    <a:pt x="318210" y="231248"/>
                  </a:moveTo>
                  <a:lnTo>
                    <a:pt x="292001" y="231248"/>
                  </a:lnTo>
                  <a:lnTo>
                    <a:pt x="380590" y="77784"/>
                  </a:lnTo>
                  <a:lnTo>
                    <a:pt x="335680" y="0"/>
                  </a:lnTo>
                  <a:lnTo>
                    <a:pt x="361883" y="0"/>
                  </a:lnTo>
                  <a:lnTo>
                    <a:pt x="406792" y="77784"/>
                  </a:lnTo>
                  <a:lnTo>
                    <a:pt x="318210" y="231248"/>
                  </a:lnTo>
                  <a:close/>
                </a:path>
              </a:pathLst>
            </a:custGeom>
            <a:solidFill>
              <a:srgbClr val="18A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0" y="45887"/>
              <a:ext cx="283845" cy="1102995"/>
            </a:xfrm>
            <a:custGeom>
              <a:avLst/>
              <a:gdLst/>
              <a:ahLst/>
              <a:cxnLst/>
              <a:rect l="l" t="t" r="r" b="b"/>
              <a:pathLst>
                <a:path w="283845" h="1102995">
                  <a:moveTo>
                    <a:pt x="180535" y="356883"/>
                  </a:moveTo>
                  <a:lnTo>
                    <a:pt x="0" y="356883"/>
                  </a:lnTo>
                  <a:lnTo>
                    <a:pt x="0" y="350201"/>
                  </a:lnTo>
                  <a:lnTo>
                    <a:pt x="176701" y="350201"/>
                  </a:lnTo>
                  <a:lnTo>
                    <a:pt x="275856" y="178441"/>
                  </a:lnTo>
                  <a:lnTo>
                    <a:pt x="176689" y="6669"/>
                  </a:lnTo>
                  <a:lnTo>
                    <a:pt x="0" y="6669"/>
                  </a:lnTo>
                  <a:lnTo>
                    <a:pt x="0" y="0"/>
                  </a:lnTo>
                  <a:lnTo>
                    <a:pt x="180548" y="0"/>
                  </a:lnTo>
                  <a:lnTo>
                    <a:pt x="283562" y="178441"/>
                  </a:lnTo>
                  <a:lnTo>
                    <a:pt x="180535" y="356883"/>
                  </a:lnTo>
                  <a:close/>
                </a:path>
                <a:path w="283845" h="1102995">
                  <a:moveTo>
                    <a:pt x="38899" y="1102446"/>
                  </a:moveTo>
                  <a:lnTo>
                    <a:pt x="0" y="1102446"/>
                  </a:lnTo>
                  <a:lnTo>
                    <a:pt x="0" y="1095777"/>
                  </a:lnTo>
                  <a:lnTo>
                    <a:pt x="35052" y="1095777"/>
                  </a:lnTo>
                  <a:lnTo>
                    <a:pt x="205731" y="800127"/>
                  </a:lnTo>
                  <a:lnTo>
                    <a:pt x="35039" y="504502"/>
                  </a:lnTo>
                  <a:lnTo>
                    <a:pt x="0" y="504502"/>
                  </a:lnTo>
                  <a:lnTo>
                    <a:pt x="0" y="497820"/>
                  </a:lnTo>
                  <a:lnTo>
                    <a:pt x="38899" y="497820"/>
                  </a:lnTo>
                  <a:lnTo>
                    <a:pt x="213443" y="800127"/>
                  </a:lnTo>
                  <a:lnTo>
                    <a:pt x="38899" y="1102446"/>
                  </a:lnTo>
                  <a:close/>
                </a:path>
              </a:pathLst>
            </a:custGeom>
            <a:solidFill>
              <a:srgbClr val="4A87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9853" y="0"/>
              <a:ext cx="421640" cy="873760"/>
            </a:xfrm>
            <a:custGeom>
              <a:avLst/>
              <a:gdLst/>
              <a:ahLst/>
              <a:cxnLst/>
              <a:rect l="l" t="t" r="r" b="b"/>
              <a:pathLst>
                <a:path w="421640" h="873760">
                  <a:moveTo>
                    <a:pt x="357027" y="111891"/>
                  </a:moveTo>
                  <a:lnTo>
                    <a:pt x="64599" y="111891"/>
                  </a:lnTo>
                  <a:lnTo>
                    <a:pt x="0" y="0"/>
                  </a:lnTo>
                  <a:lnTo>
                    <a:pt x="7697" y="0"/>
                  </a:lnTo>
                  <a:lnTo>
                    <a:pt x="68446" y="105209"/>
                  </a:lnTo>
                  <a:lnTo>
                    <a:pt x="360884" y="105209"/>
                  </a:lnTo>
                  <a:lnTo>
                    <a:pt x="357027" y="111891"/>
                  </a:lnTo>
                  <a:close/>
                </a:path>
                <a:path w="421640" h="873760">
                  <a:moveTo>
                    <a:pt x="360884" y="105209"/>
                  </a:moveTo>
                  <a:lnTo>
                    <a:pt x="353156" y="105209"/>
                  </a:lnTo>
                  <a:lnTo>
                    <a:pt x="413886" y="0"/>
                  </a:lnTo>
                  <a:lnTo>
                    <a:pt x="421620" y="0"/>
                  </a:lnTo>
                  <a:lnTo>
                    <a:pt x="360884" y="105209"/>
                  </a:lnTo>
                  <a:close/>
                </a:path>
                <a:path w="421640" h="873760">
                  <a:moveTo>
                    <a:pt x="173278" y="873290"/>
                  </a:moveTo>
                  <a:lnTo>
                    <a:pt x="162627" y="871140"/>
                  </a:lnTo>
                  <a:lnTo>
                    <a:pt x="153929" y="865275"/>
                  </a:lnTo>
                  <a:lnTo>
                    <a:pt x="148065" y="856578"/>
                  </a:lnTo>
                  <a:lnTo>
                    <a:pt x="145915" y="845927"/>
                  </a:lnTo>
                  <a:lnTo>
                    <a:pt x="148065" y="835276"/>
                  </a:lnTo>
                  <a:lnTo>
                    <a:pt x="153929" y="826578"/>
                  </a:lnTo>
                  <a:lnTo>
                    <a:pt x="162627" y="820714"/>
                  </a:lnTo>
                  <a:lnTo>
                    <a:pt x="173278" y="818564"/>
                  </a:lnTo>
                  <a:lnTo>
                    <a:pt x="183928" y="820714"/>
                  </a:lnTo>
                  <a:lnTo>
                    <a:pt x="192626" y="826578"/>
                  </a:lnTo>
                  <a:lnTo>
                    <a:pt x="198490" y="835276"/>
                  </a:lnTo>
                  <a:lnTo>
                    <a:pt x="200641" y="845927"/>
                  </a:lnTo>
                  <a:lnTo>
                    <a:pt x="198490" y="856578"/>
                  </a:lnTo>
                  <a:lnTo>
                    <a:pt x="192626" y="865275"/>
                  </a:lnTo>
                  <a:lnTo>
                    <a:pt x="183928" y="871140"/>
                  </a:lnTo>
                  <a:lnTo>
                    <a:pt x="173278" y="873290"/>
                  </a:lnTo>
                  <a:close/>
                </a:path>
              </a:pathLst>
            </a:custGeom>
            <a:solidFill>
              <a:srgbClr val="136B9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5" name="object 4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6869" y="10278286"/>
            <a:ext cx="266699" cy="26669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158" y="10278286"/>
            <a:ext cx="266699" cy="266699"/>
          </a:xfrm>
          <a:prstGeom prst="rect">
            <a:avLst/>
          </a:prstGeom>
        </p:spPr>
      </p:pic>
      <p:sp>
        <p:nvSpPr>
          <p:cNvPr id="47" name="object 47" descr=""/>
          <p:cNvSpPr txBox="1"/>
          <p:nvPr/>
        </p:nvSpPr>
        <p:spPr>
          <a:xfrm>
            <a:off x="4521592" y="10344246"/>
            <a:ext cx="12617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By: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Spoorti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50">
                <a:latin typeface="Arial"/>
                <a:cs typeface="Arial"/>
              </a:rPr>
              <a:t>Shetty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3589" y="350615"/>
            <a:ext cx="3073400" cy="877569"/>
          </a:xfrm>
          <a:custGeom>
            <a:avLst/>
            <a:gdLst/>
            <a:ahLst/>
            <a:cxnLst/>
            <a:rect l="l" t="t" r="r" b="b"/>
            <a:pathLst>
              <a:path w="3073400" h="877569">
                <a:moveTo>
                  <a:pt x="2221646" y="877499"/>
                </a:moveTo>
                <a:lnTo>
                  <a:pt x="851808" y="877499"/>
                </a:lnTo>
                <a:lnTo>
                  <a:pt x="803997" y="867846"/>
                </a:lnTo>
                <a:lnTo>
                  <a:pt x="764953" y="841522"/>
                </a:lnTo>
                <a:lnTo>
                  <a:pt x="738629" y="802478"/>
                </a:lnTo>
                <a:lnTo>
                  <a:pt x="728976" y="754666"/>
                </a:lnTo>
                <a:lnTo>
                  <a:pt x="728976" y="614162"/>
                </a:lnTo>
                <a:lnTo>
                  <a:pt x="726594" y="590086"/>
                </a:lnTo>
                <a:lnTo>
                  <a:pt x="708339" y="546014"/>
                </a:lnTo>
                <a:lnTo>
                  <a:pt x="674291" y="511967"/>
                </a:lnTo>
                <a:lnTo>
                  <a:pt x="630219" y="493711"/>
                </a:lnTo>
                <a:lnTo>
                  <a:pt x="606144" y="491329"/>
                </a:lnTo>
                <a:lnTo>
                  <a:pt x="122832" y="491329"/>
                </a:lnTo>
                <a:lnTo>
                  <a:pt x="75020" y="481676"/>
                </a:lnTo>
                <a:lnTo>
                  <a:pt x="35976" y="455352"/>
                </a:lnTo>
                <a:lnTo>
                  <a:pt x="9652" y="416309"/>
                </a:lnTo>
                <a:lnTo>
                  <a:pt x="0" y="368497"/>
                </a:lnTo>
                <a:lnTo>
                  <a:pt x="0" y="122832"/>
                </a:lnTo>
                <a:lnTo>
                  <a:pt x="9652" y="75020"/>
                </a:lnTo>
                <a:lnTo>
                  <a:pt x="35976" y="35976"/>
                </a:lnTo>
                <a:lnTo>
                  <a:pt x="75020" y="9652"/>
                </a:lnTo>
                <a:lnTo>
                  <a:pt x="122832" y="0"/>
                </a:lnTo>
                <a:lnTo>
                  <a:pt x="2950521" y="0"/>
                </a:lnTo>
                <a:lnTo>
                  <a:pt x="2998333" y="9652"/>
                </a:lnTo>
                <a:lnTo>
                  <a:pt x="3037376" y="35976"/>
                </a:lnTo>
                <a:lnTo>
                  <a:pt x="3063700" y="75020"/>
                </a:lnTo>
                <a:lnTo>
                  <a:pt x="3073353" y="122832"/>
                </a:lnTo>
                <a:lnTo>
                  <a:pt x="3073353" y="368497"/>
                </a:lnTo>
                <a:lnTo>
                  <a:pt x="3063700" y="416309"/>
                </a:lnTo>
                <a:lnTo>
                  <a:pt x="3037376" y="455352"/>
                </a:lnTo>
                <a:lnTo>
                  <a:pt x="2998333" y="481676"/>
                </a:lnTo>
                <a:lnTo>
                  <a:pt x="2950521" y="491329"/>
                </a:lnTo>
                <a:lnTo>
                  <a:pt x="2467311" y="491329"/>
                </a:lnTo>
                <a:lnTo>
                  <a:pt x="2419499" y="500982"/>
                </a:lnTo>
                <a:lnTo>
                  <a:pt x="2380456" y="527306"/>
                </a:lnTo>
                <a:lnTo>
                  <a:pt x="2354132" y="566350"/>
                </a:lnTo>
                <a:lnTo>
                  <a:pt x="2344479" y="614162"/>
                </a:lnTo>
                <a:lnTo>
                  <a:pt x="2344479" y="754666"/>
                </a:lnTo>
                <a:lnTo>
                  <a:pt x="2334826" y="802478"/>
                </a:lnTo>
                <a:lnTo>
                  <a:pt x="2308502" y="841522"/>
                </a:lnTo>
                <a:lnTo>
                  <a:pt x="2269458" y="867846"/>
                </a:lnTo>
                <a:lnTo>
                  <a:pt x="2221646" y="877499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8234" y="7662414"/>
            <a:ext cx="3344545" cy="883285"/>
          </a:xfrm>
          <a:custGeom>
            <a:avLst/>
            <a:gdLst/>
            <a:ahLst/>
            <a:cxnLst/>
            <a:rect l="l" t="t" r="r" b="b"/>
            <a:pathLst>
              <a:path w="3344545" h="883284">
                <a:moveTo>
                  <a:pt x="2432222" y="883230"/>
                </a:moveTo>
                <a:lnTo>
                  <a:pt x="911816" y="883230"/>
                </a:lnTo>
                <a:lnTo>
                  <a:pt x="863870" y="873550"/>
                </a:lnTo>
                <a:lnTo>
                  <a:pt x="824717" y="847153"/>
                </a:lnTo>
                <a:lnTo>
                  <a:pt x="798320" y="808000"/>
                </a:lnTo>
                <a:lnTo>
                  <a:pt x="788640" y="760054"/>
                </a:lnTo>
                <a:lnTo>
                  <a:pt x="788640" y="615882"/>
                </a:lnTo>
                <a:lnTo>
                  <a:pt x="786251" y="591739"/>
                </a:lnTo>
                <a:lnTo>
                  <a:pt x="767945" y="547543"/>
                </a:lnTo>
                <a:lnTo>
                  <a:pt x="733802" y="513400"/>
                </a:lnTo>
                <a:lnTo>
                  <a:pt x="689606" y="495094"/>
                </a:lnTo>
                <a:lnTo>
                  <a:pt x="665463" y="492705"/>
                </a:ln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3221011" y="0"/>
                </a:lnTo>
                <a:lnTo>
                  <a:pt x="3268149" y="9376"/>
                </a:lnTo>
                <a:lnTo>
                  <a:pt x="3308110" y="36077"/>
                </a:lnTo>
                <a:lnTo>
                  <a:pt x="3334811" y="76038"/>
                </a:lnTo>
                <a:lnTo>
                  <a:pt x="3344188" y="123176"/>
                </a:lnTo>
                <a:lnTo>
                  <a:pt x="3344188" y="369529"/>
                </a:lnTo>
                <a:lnTo>
                  <a:pt x="3334811" y="416666"/>
                </a:lnTo>
                <a:lnTo>
                  <a:pt x="3308110" y="456628"/>
                </a:lnTo>
                <a:lnTo>
                  <a:pt x="3268149" y="483329"/>
                </a:lnTo>
                <a:lnTo>
                  <a:pt x="3221011" y="492705"/>
                </a:lnTo>
                <a:lnTo>
                  <a:pt x="2678575" y="492705"/>
                </a:lnTo>
                <a:lnTo>
                  <a:pt x="2654432" y="495094"/>
                </a:lnTo>
                <a:lnTo>
                  <a:pt x="2610237" y="513400"/>
                </a:lnTo>
                <a:lnTo>
                  <a:pt x="2576094" y="547543"/>
                </a:lnTo>
                <a:lnTo>
                  <a:pt x="2557787" y="591739"/>
                </a:lnTo>
                <a:lnTo>
                  <a:pt x="2555399" y="615882"/>
                </a:lnTo>
                <a:lnTo>
                  <a:pt x="2555399" y="760054"/>
                </a:lnTo>
                <a:lnTo>
                  <a:pt x="2545719" y="808000"/>
                </a:lnTo>
                <a:lnTo>
                  <a:pt x="2519321" y="847153"/>
                </a:lnTo>
                <a:lnTo>
                  <a:pt x="2480168" y="873550"/>
                </a:lnTo>
                <a:lnTo>
                  <a:pt x="2432222" y="883230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74460" y="341904"/>
            <a:ext cx="3191510" cy="883285"/>
          </a:xfrm>
          <a:custGeom>
            <a:avLst/>
            <a:gdLst/>
            <a:ahLst/>
            <a:cxnLst/>
            <a:rect l="l" t="t" r="r" b="b"/>
            <a:pathLst>
              <a:path w="3191509" h="883285">
                <a:moveTo>
                  <a:pt x="2177131" y="883230"/>
                </a:moveTo>
                <a:lnTo>
                  <a:pt x="1014061" y="883230"/>
                </a:lnTo>
                <a:lnTo>
                  <a:pt x="966115" y="873550"/>
                </a:lnTo>
                <a:lnTo>
                  <a:pt x="926962" y="847153"/>
                </a:lnTo>
                <a:lnTo>
                  <a:pt x="900564" y="808000"/>
                </a:lnTo>
                <a:lnTo>
                  <a:pt x="890885" y="760054"/>
                </a:lnTo>
                <a:lnTo>
                  <a:pt x="890885" y="615882"/>
                </a:lnTo>
                <a:lnTo>
                  <a:pt x="888496" y="591739"/>
                </a:lnTo>
                <a:lnTo>
                  <a:pt x="870189" y="547543"/>
                </a:lnTo>
                <a:lnTo>
                  <a:pt x="836046" y="513400"/>
                </a:lnTo>
                <a:lnTo>
                  <a:pt x="791851" y="495094"/>
                </a:lnTo>
                <a:lnTo>
                  <a:pt x="767708" y="492705"/>
                </a:ln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3068016" y="0"/>
                </a:lnTo>
                <a:lnTo>
                  <a:pt x="3115154" y="9376"/>
                </a:lnTo>
                <a:lnTo>
                  <a:pt x="3155115" y="36077"/>
                </a:lnTo>
                <a:lnTo>
                  <a:pt x="3181816" y="76038"/>
                </a:lnTo>
                <a:lnTo>
                  <a:pt x="3191192" y="123176"/>
                </a:lnTo>
                <a:lnTo>
                  <a:pt x="3191192" y="369529"/>
                </a:lnTo>
                <a:lnTo>
                  <a:pt x="3181816" y="416666"/>
                </a:lnTo>
                <a:lnTo>
                  <a:pt x="3155115" y="456628"/>
                </a:lnTo>
                <a:lnTo>
                  <a:pt x="3115154" y="483329"/>
                </a:lnTo>
                <a:lnTo>
                  <a:pt x="3068016" y="492705"/>
                </a:lnTo>
                <a:lnTo>
                  <a:pt x="2423484" y="492705"/>
                </a:lnTo>
                <a:lnTo>
                  <a:pt x="2375538" y="502385"/>
                </a:lnTo>
                <a:lnTo>
                  <a:pt x="2336385" y="528783"/>
                </a:lnTo>
                <a:lnTo>
                  <a:pt x="2309987" y="567936"/>
                </a:lnTo>
                <a:lnTo>
                  <a:pt x="2300307" y="615882"/>
                </a:lnTo>
                <a:lnTo>
                  <a:pt x="2300307" y="760054"/>
                </a:lnTo>
                <a:lnTo>
                  <a:pt x="2290628" y="808000"/>
                </a:lnTo>
                <a:lnTo>
                  <a:pt x="2264230" y="847153"/>
                </a:lnTo>
                <a:lnTo>
                  <a:pt x="2225077" y="873550"/>
                </a:lnTo>
                <a:lnTo>
                  <a:pt x="2177131" y="883230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339136" y="16471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339136" y="20757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339136" y="25043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339136" y="29330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339136" y="36473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339136" y="40760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269286" y="345642"/>
            <a:ext cx="3097530" cy="4406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7744" marR="5080" indent="-890905">
              <a:lnSpc>
                <a:spcPct val="116500"/>
              </a:lnSpc>
              <a:spcBef>
                <a:spcPts val="100"/>
              </a:spcBef>
            </a:pPr>
            <a:r>
              <a:rPr dirty="0" sz="2200" spc="65" b="1">
                <a:latin typeface="Arial"/>
                <a:cs typeface="Arial"/>
              </a:rPr>
              <a:t>Data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Persistence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35" b="1">
                <a:latin typeface="Arial"/>
                <a:cs typeface="Arial"/>
              </a:rPr>
              <a:t>with </a:t>
            </a:r>
            <a:r>
              <a:rPr dirty="0" sz="2200" spc="-10" b="1">
                <a:latin typeface="Arial"/>
                <a:cs typeface="Arial"/>
              </a:rPr>
              <a:t>Volumes</a:t>
            </a:r>
            <a:endParaRPr sz="2200">
              <a:latin typeface="Arial"/>
              <a:cs typeface="Arial"/>
            </a:endParaRPr>
          </a:p>
          <a:p>
            <a:pPr marL="224154" marR="814705" indent="-212090">
              <a:lnSpc>
                <a:spcPct val="197400"/>
              </a:lnSpc>
              <a:spcBef>
                <a:spcPts val="210"/>
              </a:spcBef>
            </a:pPr>
            <a:r>
              <a:rPr dirty="0" sz="950" b="1">
                <a:latin typeface="Arial"/>
                <a:cs typeface="Arial"/>
              </a:rPr>
              <a:t>Creating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and</a:t>
            </a:r>
            <a:r>
              <a:rPr dirty="0" sz="950" spc="12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Managing</a:t>
            </a:r>
            <a:r>
              <a:rPr dirty="0" sz="950" spc="1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Volumes </a:t>
            </a:r>
            <a:r>
              <a:rPr dirty="0" sz="950" spc="10" b="1">
                <a:latin typeface="Arial"/>
                <a:cs typeface="Arial"/>
              </a:rPr>
              <a:t>docker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volume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create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my_volume</a:t>
            </a:r>
            <a:endParaRPr sz="950">
              <a:latin typeface="Arial"/>
              <a:cs typeface="Arial"/>
            </a:endParaRPr>
          </a:p>
          <a:p>
            <a:pPr marL="217804">
              <a:lnSpc>
                <a:spcPts val="1125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9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Create</a:t>
            </a:r>
            <a:r>
              <a:rPr dirty="0" sz="950" spc="9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volume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5"/>
              </a:lnSpc>
              <a:spcBef>
                <a:spcPts val="5"/>
              </a:spcBef>
            </a:pPr>
            <a:r>
              <a:rPr dirty="0" sz="950" spc="20" b="1">
                <a:latin typeface="Arial"/>
                <a:cs typeface="Arial"/>
              </a:rPr>
              <a:t>docker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run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20" b="1">
                <a:latin typeface="Arial"/>
                <a:cs typeface="Arial"/>
              </a:rPr>
              <a:t>v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my_volume:/data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&lt;image&gt;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0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Attach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volume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105">
                <a:latin typeface="Arial"/>
                <a:cs typeface="Arial"/>
              </a:rPr>
              <a:t>to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container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5"/>
              </a:lnSpc>
            </a:pPr>
            <a:r>
              <a:rPr dirty="0" sz="950" spc="10" b="1">
                <a:latin typeface="Arial"/>
                <a:cs typeface="Arial"/>
              </a:rPr>
              <a:t>docker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volume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inspect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my_volume</a:t>
            </a:r>
            <a:endParaRPr sz="950">
              <a:latin typeface="Arial"/>
              <a:cs typeface="Arial"/>
            </a:endParaRPr>
          </a:p>
          <a:p>
            <a:pPr marL="217804">
              <a:lnSpc>
                <a:spcPts val="1130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View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volume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details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5"/>
              </a:lnSpc>
              <a:spcBef>
                <a:spcPts val="5"/>
              </a:spcBef>
            </a:pPr>
            <a:r>
              <a:rPr dirty="0" sz="950" spc="10" b="1">
                <a:latin typeface="Arial"/>
                <a:cs typeface="Arial"/>
              </a:rPr>
              <a:t>docker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volume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rm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my_volume</a:t>
            </a:r>
            <a:endParaRPr sz="950">
              <a:latin typeface="Arial"/>
              <a:cs typeface="Arial"/>
            </a:endParaRPr>
          </a:p>
          <a:p>
            <a:pPr marL="217804">
              <a:lnSpc>
                <a:spcPts val="1130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Remove</a:t>
            </a:r>
            <a:r>
              <a:rPr dirty="0" sz="950" spc="8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volume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Data</a:t>
            </a:r>
            <a:r>
              <a:rPr dirty="0" sz="950" spc="15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Sharing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Arial"/>
              <a:cs typeface="Arial"/>
            </a:endParaRPr>
          </a:p>
          <a:p>
            <a:pPr marL="224154" marR="137160">
              <a:lnSpc>
                <a:spcPts val="1130"/>
              </a:lnSpc>
            </a:pPr>
            <a:r>
              <a:rPr dirty="0" sz="950" spc="20" b="1">
                <a:latin typeface="Arial"/>
                <a:cs typeface="Arial"/>
              </a:rPr>
              <a:t>docker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run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20" b="1">
                <a:latin typeface="Arial"/>
                <a:cs typeface="Arial"/>
              </a:rPr>
              <a:t>v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shared_volume:/shared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--</a:t>
            </a:r>
            <a:r>
              <a:rPr dirty="0" sz="950" spc="-20" b="1">
                <a:latin typeface="Arial"/>
                <a:cs typeface="Arial"/>
              </a:rPr>
              <a:t>name </a:t>
            </a:r>
            <a:r>
              <a:rPr dirty="0" sz="950" b="1">
                <a:latin typeface="Arial"/>
                <a:cs typeface="Arial"/>
              </a:rPr>
              <a:t>app1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busybox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224154" marR="137160">
              <a:lnSpc>
                <a:spcPts val="1130"/>
              </a:lnSpc>
            </a:pPr>
            <a:r>
              <a:rPr dirty="0" sz="950" spc="20" b="1">
                <a:latin typeface="Arial"/>
                <a:cs typeface="Arial"/>
              </a:rPr>
              <a:t>docker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run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20" b="1">
                <a:latin typeface="Arial"/>
                <a:cs typeface="Arial"/>
              </a:rPr>
              <a:t>v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shared_volume:/shared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--</a:t>
            </a:r>
            <a:r>
              <a:rPr dirty="0" sz="950" spc="-20" b="1">
                <a:latin typeface="Arial"/>
                <a:cs typeface="Arial"/>
              </a:rPr>
              <a:t>name </a:t>
            </a:r>
            <a:r>
              <a:rPr dirty="0" sz="950" b="1">
                <a:latin typeface="Arial"/>
                <a:cs typeface="Arial"/>
              </a:rPr>
              <a:t>app2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busybox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"/>
              <a:cs typeface="Arial"/>
            </a:endParaRPr>
          </a:p>
          <a:p>
            <a:pPr marL="12700" marR="562610">
              <a:lnSpc>
                <a:spcPts val="1130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75">
                <a:latin typeface="Arial"/>
                <a:cs typeface="Arial"/>
              </a:rPr>
              <a:t>Both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app1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and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app2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can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access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40">
                <a:latin typeface="Arial"/>
                <a:cs typeface="Arial"/>
              </a:rPr>
              <a:t>/shared, </a:t>
            </a:r>
            <a:r>
              <a:rPr dirty="0" sz="950" spc="50">
                <a:latin typeface="Arial"/>
                <a:cs typeface="Arial"/>
              </a:rPr>
              <a:t>enabling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data</a:t>
            </a:r>
            <a:r>
              <a:rPr dirty="0" sz="950" spc="-10">
                <a:latin typeface="Arial"/>
                <a:cs typeface="Arial"/>
              </a:rPr>
              <a:t> sharing.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36311" y="864015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36311" y="906878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36311" y="949740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36311" y="991650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36311" y="103451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09374" y="357978"/>
            <a:ext cx="2928620" cy="1072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4385" marR="5080" indent="-728980">
              <a:lnSpc>
                <a:spcPct val="115199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Advanced</a:t>
            </a:r>
            <a:r>
              <a:rPr dirty="0" sz="2200" spc="6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Dockerfile Directives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950" b="1">
                <a:latin typeface="Arial"/>
                <a:cs typeface="Arial"/>
              </a:rPr>
              <a:t>Key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Dockerfile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Instructions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9374" y="1544129"/>
            <a:ext cx="1053465" cy="1315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b="1">
                <a:latin typeface="Arial"/>
                <a:cs typeface="Arial"/>
              </a:rPr>
              <a:t>FROM</a:t>
            </a:r>
            <a:r>
              <a:rPr dirty="0" sz="950" spc="-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&lt;image&gt;</a:t>
            </a:r>
            <a:endParaRPr sz="950">
              <a:latin typeface="Arial"/>
              <a:cs typeface="Arial"/>
            </a:endParaRPr>
          </a:p>
          <a:p>
            <a:pPr marL="12700" marR="139065">
              <a:lnSpc>
                <a:spcPct val="197400"/>
              </a:lnSpc>
            </a:pPr>
            <a:r>
              <a:rPr dirty="0" sz="950" spc="-20" b="1">
                <a:latin typeface="Arial"/>
                <a:cs typeface="Arial"/>
              </a:rPr>
              <a:t>WORKDIR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35" b="1">
                <a:latin typeface="Arial"/>
                <a:cs typeface="Arial"/>
              </a:rPr>
              <a:t>/app </a:t>
            </a:r>
            <a:r>
              <a:rPr dirty="0" sz="950" spc="-20" b="1">
                <a:latin typeface="Arial"/>
                <a:cs typeface="Arial"/>
              </a:rPr>
              <a:t>COPY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.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spc="-50" b="1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97400"/>
              </a:lnSpc>
            </a:pP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&lt;command&gt; </a:t>
            </a:r>
            <a:r>
              <a:rPr dirty="0" sz="950" spc="-35" b="1">
                <a:latin typeface="Arial"/>
                <a:cs typeface="Arial"/>
              </a:rPr>
              <a:t>EXPOSE </a:t>
            </a:r>
            <a:r>
              <a:rPr dirty="0" sz="950" spc="-10" b="1">
                <a:latin typeface="Arial"/>
                <a:cs typeface="Arial"/>
              </a:rPr>
              <a:t>&lt;port&gt;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86233" y="1544129"/>
            <a:ext cx="1783714" cy="1315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10"/>
              </a:spcBef>
            </a:pPr>
            <a:r>
              <a:rPr dirty="0" sz="950" spc="110">
                <a:latin typeface="Arial"/>
                <a:cs typeface="Arial"/>
              </a:rPr>
              <a:t>#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Set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base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image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dirty="0" sz="950" spc="110">
                <a:latin typeface="Arial"/>
                <a:cs typeface="Arial"/>
              </a:rPr>
              <a:t>#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Set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working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directory</a:t>
            </a:r>
            <a:endParaRPr sz="950">
              <a:latin typeface="Arial"/>
              <a:cs typeface="Arial"/>
            </a:endParaRPr>
          </a:p>
          <a:p>
            <a:pPr marL="12700" marR="5080" indent="41275">
              <a:lnSpc>
                <a:spcPct val="197400"/>
              </a:lnSpc>
            </a:pPr>
            <a:r>
              <a:rPr dirty="0" sz="950" spc="110">
                <a:latin typeface="Arial"/>
                <a:cs typeface="Arial"/>
              </a:rPr>
              <a:t>#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Copy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all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files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95">
                <a:latin typeface="Arial"/>
                <a:cs typeface="Arial"/>
              </a:rPr>
              <a:t>to</a:t>
            </a:r>
            <a:r>
              <a:rPr dirty="0" sz="950" spc="45">
                <a:latin typeface="Arial"/>
                <a:cs typeface="Arial"/>
              </a:rPr>
              <a:t> container</a:t>
            </a:r>
            <a:r>
              <a:rPr dirty="0" sz="950" spc="500">
                <a:latin typeface="Arial"/>
                <a:cs typeface="Arial"/>
              </a:rPr>
              <a:t> </a:t>
            </a:r>
            <a:r>
              <a:rPr dirty="0" sz="950" spc="110">
                <a:latin typeface="Arial"/>
                <a:cs typeface="Arial"/>
              </a:rPr>
              <a:t>#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Run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commands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in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container </a:t>
            </a:r>
            <a:r>
              <a:rPr dirty="0" sz="950" spc="110">
                <a:latin typeface="Arial"/>
                <a:cs typeface="Arial"/>
              </a:rPr>
              <a:t>#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Expose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container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port.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9374" y="2972879"/>
            <a:ext cx="3754754" cy="10293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58750">
              <a:lnSpc>
                <a:spcPts val="1130"/>
              </a:lnSpc>
              <a:spcBef>
                <a:spcPts val="155"/>
              </a:spcBef>
            </a:pPr>
            <a:r>
              <a:rPr dirty="0" sz="950" b="1">
                <a:latin typeface="Arial"/>
                <a:cs typeface="Arial"/>
              </a:rPr>
              <a:t>ENTRYPOINT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["executable",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"param"]</a:t>
            </a:r>
            <a:r>
              <a:rPr dirty="0" sz="950" spc="250" b="1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#Set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container’s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30">
                <a:latin typeface="Arial"/>
                <a:cs typeface="Arial"/>
              </a:rPr>
              <a:t>main </a:t>
            </a:r>
            <a:r>
              <a:rPr dirty="0" sz="950" spc="-10">
                <a:latin typeface="Arial"/>
                <a:cs typeface="Arial"/>
              </a:rPr>
              <a:t>executable.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950" spc="10" b="1">
                <a:latin typeface="Arial"/>
                <a:cs typeface="Arial"/>
              </a:rPr>
              <a:t>CMD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["executable",</a:t>
            </a:r>
            <a:r>
              <a:rPr dirty="0" sz="95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"param"]</a:t>
            </a:r>
            <a:r>
              <a:rPr dirty="0" sz="950" spc="265" b="1">
                <a:latin typeface="Arial"/>
                <a:cs typeface="Arial"/>
              </a:rPr>
              <a:t> </a:t>
            </a:r>
            <a:r>
              <a:rPr dirty="0" sz="950" spc="110">
                <a:latin typeface="Arial"/>
                <a:cs typeface="Arial"/>
              </a:rPr>
              <a:t>#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Start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container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process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</a:pPr>
            <a:r>
              <a:rPr dirty="0" sz="950" spc="-10" b="1">
                <a:latin typeface="Arial"/>
                <a:cs typeface="Arial"/>
              </a:rPr>
              <a:t>HEALTHCHECK</a:t>
            </a:r>
            <a:r>
              <a:rPr dirty="0" sz="950" spc="14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interval=30s</a:t>
            </a:r>
            <a:r>
              <a:rPr dirty="0" sz="950" spc="14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timeout=10s</a:t>
            </a:r>
            <a:r>
              <a:rPr dirty="0" sz="950" spc="1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CMD</a:t>
            </a:r>
            <a:r>
              <a:rPr dirty="0" sz="950" spc="1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curl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</a:t>
            </a:r>
            <a:r>
              <a:rPr dirty="0" sz="950" spc="5" b="1">
                <a:latin typeface="Arial"/>
                <a:cs typeface="Arial"/>
              </a:rPr>
              <a:t>f </a:t>
            </a:r>
            <a:r>
              <a:rPr dirty="0" sz="950" spc="20" b="1">
                <a:latin typeface="Arial"/>
                <a:cs typeface="Arial"/>
                <a:hlinkClick r:id="rId2"/>
              </a:rPr>
              <a:t>http://localhost:</a:t>
            </a:r>
            <a:r>
              <a:rPr dirty="0" sz="950" spc="20" b="1">
                <a:latin typeface="Arial"/>
                <a:cs typeface="Arial"/>
              </a:rPr>
              <a:t>&lt;port&gt;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||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exit</a:t>
            </a:r>
            <a:r>
              <a:rPr dirty="0" sz="950" spc="10" b="1">
                <a:latin typeface="Arial"/>
                <a:cs typeface="Arial"/>
              </a:rPr>
              <a:t> 1</a:t>
            </a:r>
            <a:r>
              <a:rPr dirty="0" sz="950" spc="25" b="1">
                <a:latin typeface="Arial"/>
                <a:cs typeface="Arial"/>
              </a:rPr>
              <a:t> </a:t>
            </a:r>
            <a:r>
              <a:rPr dirty="0" sz="950" spc="110">
                <a:latin typeface="Arial"/>
                <a:cs typeface="Arial"/>
              </a:rPr>
              <a:t>#</a:t>
            </a:r>
            <a:r>
              <a:rPr dirty="0" sz="950" spc="20">
                <a:latin typeface="Arial"/>
                <a:cs typeface="Arial"/>
              </a:rPr>
              <a:t> Define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container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health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check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9374" y="4258754"/>
            <a:ext cx="2443480" cy="1886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b="1">
                <a:latin typeface="Arial"/>
                <a:cs typeface="Arial"/>
              </a:rPr>
              <a:t>Multi-Stage</a:t>
            </a:r>
            <a:r>
              <a:rPr dirty="0" sz="950" spc="16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Build</a:t>
            </a:r>
            <a:r>
              <a:rPr dirty="0" sz="950" spc="16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Example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5"/>
              </a:spcBef>
            </a:pPr>
            <a:r>
              <a:rPr dirty="0" sz="950" spc="110" b="1">
                <a:latin typeface="Arial"/>
                <a:cs typeface="Arial"/>
              </a:rPr>
              <a:t>#</a:t>
            </a:r>
            <a:r>
              <a:rPr dirty="0" sz="950" spc="-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Stage</a:t>
            </a:r>
            <a:r>
              <a:rPr dirty="0" sz="950" spc="-3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1</a:t>
            </a:r>
            <a:r>
              <a:rPr dirty="0" sz="950" spc="-3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-40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Build</a:t>
            </a:r>
            <a:endParaRPr sz="950">
              <a:latin typeface="Arial"/>
              <a:cs typeface="Arial"/>
            </a:endParaRPr>
          </a:p>
          <a:p>
            <a:pPr marL="12700" marR="908050">
              <a:lnSpc>
                <a:spcPts val="1130"/>
              </a:lnSpc>
              <a:spcBef>
                <a:spcPts val="35"/>
              </a:spcBef>
            </a:pPr>
            <a:r>
              <a:rPr dirty="0" sz="950" b="1">
                <a:latin typeface="Arial"/>
                <a:cs typeface="Arial"/>
              </a:rPr>
              <a:t>FROM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node:14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-45" b="1">
                <a:latin typeface="Arial"/>
                <a:cs typeface="Arial"/>
              </a:rPr>
              <a:t>AS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builder </a:t>
            </a:r>
            <a:r>
              <a:rPr dirty="0" sz="950" spc="-20" b="1">
                <a:latin typeface="Arial"/>
                <a:cs typeface="Arial"/>
              </a:rPr>
              <a:t>WORKDIR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35" b="1">
                <a:latin typeface="Arial"/>
                <a:cs typeface="Arial"/>
              </a:rPr>
              <a:t>/app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075"/>
              </a:lnSpc>
            </a:pPr>
            <a:r>
              <a:rPr dirty="0" sz="950" spc="-20" b="1">
                <a:latin typeface="Arial"/>
                <a:cs typeface="Arial"/>
              </a:rPr>
              <a:t>COPY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.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spc="-50" b="1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npm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install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-60" b="1">
                <a:latin typeface="Arial"/>
                <a:cs typeface="Arial"/>
              </a:rPr>
              <a:t>&amp;&amp;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npm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build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Arial"/>
              <a:cs typeface="Arial"/>
            </a:endParaRPr>
          </a:p>
          <a:p>
            <a:pPr algn="just" marL="12700" marR="1261110">
              <a:lnSpc>
                <a:spcPts val="1130"/>
              </a:lnSpc>
            </a:pPr>
            <a:r>
              <a:rPr dirty="0" sz="950" spc="110" b="1">
                <a:latin typeface="Arial"/>
                <a:cs typeface="Arial"/>
              </a:rPr>
              <a:t>#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Stage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2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-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Runtime </a:t>
            </a:r>
            <a:r>
              <a:rPr dirty="0" sz="950" b="1">
                <a:latin typeface="Arial"/>
                <a:cs typeface="Arial"/>
              </a:rPr>
              <a:t>FROM</a:t>
            </a:r>
            <a:r>
              <a:rPr dirty="0" sz="950" spc="13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node:14-</a:t>
            </a:r>
            <a:r>
              <a:rPr dirty="0" sz="950" spc="-20" b="1">
                <a:latin typeface="Arial"/>
                <a:cs typeface="Arial"/>
              </a:rPr>
              <a:t>slim WORKDIR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35" b="1">
                <a:latin typeface="Arial"/>
                <a:cs typeface="Arial"/>
              </a:rPr>
              <a:t>/app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070"/>
              </a:lnSpc>
            </a:pPr>
            <a:r>
              <a:rPr dirty="0" sz="950" spc="-20" b="1">
                <a:latin typeface="Arial"/>
                <a:cs typeface="Arial"/>
              </a:rPr>
              <a:t>COPY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from=builder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spc="45" b="1">
                <a:latin typeface="Arial"/>
                <a:cs typeface="Arial"/>
              </a:rPr>
              <a:t>/app/dist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spc="35" b="1">
                <a:latin typeface="Arial"/>
                <a:cs typeface="Arial"/>
              </a:rPr>
              <a:t>/app/dist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CMD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["node",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"dist/app.js"]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79224" y="67558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79224" y="704160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79224" y="73273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27240" y="6401879"/>
            <a:ext cx="3696970" cy="4191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10"/>
              </a:spcBef>
            </a:pPr>
            <a:r>
              <a:rPr dirty="0" sz="950" spc="10" b="1">
                <a:latin typeface="Arial"/>
                <a:cs typeface="Arial"/>
              </a:rPr>
              <a:t>Optimization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Best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Practices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Arial"/>
              <a:cs typeface="Arial"/>
            </a:endParaRPr>
          </a:p>
          <a:p>
            <a:pPr marL="302260" marR="229870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Layering: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Combine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commands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95">
                <a:latin typeface="Arial"/>
                <a:cs typeface="Arial"/>
              </a:rPr>
              <a:t>to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reduce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layers.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Place </a:t>
            </a:r>
            <a:r>
              <a:rPr dirty="0" sz="950" spc="50">
                <a:latin typeface="Arial"/>
                <a:cs typeface="Arial"/>
              </a:rPr>
              <a:t>stable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commands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at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the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90">
                <a:latin typeface="Arial"/>
                <a:cs typeface="Arial"/>
              </a:rPr>
              <a:t>top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(e.g.,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apt-</a:t>
            </a:r>
            <a:r>
              <a:rPr dirty="0" sz="950" spc="50">
                <a:latin typeface="Arial"/>
                <a:cs typeface="Arial"/>
              </a:rPr>
              <a:t>get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35">
                <a:latin typeface="Arial"/>
                <a:cs typeface="Arial"/>
              </a:rPr>
              <a:t>update).</a:t>
            </a:r>
            <a:endParaRPr sz="950">
              <a:latin typeface="Arial"/>
              <a:cs typeface="Arial"/>
            </a:endParaRPr>
          </a:p>
          <a:p>
            <a:pPr marL="302260">
              <a:lnSpc>
                <a:spcPts val="1075"/>
              </a:lnSpc>
            </a:pPr>
            <a:r>
              <a:rPr dirty="0" sz="950" spc="10" b="1">
                <a:latin typeface="Arial"/>
                <a:cs typeface="Arial"/>
              </a:rPr>
              <a:t>.dockerignore: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Exclude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unnecessary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files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95">
                <a:latin typeface="Arial"/>
                <a:cs typeface="Arial"/>
              </a:rPr>
              <a:t>to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reduce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image</a:t>
            </a:r>
            <a:endParaRPr sz="950">
              <a:latin typeface="Arial"/>
              <a:cs typeface="Arial"/>
            </a:endParaRPr>
          </a:p>
          <a:p>
            <a:pPr marL="302260">
              <a:lnSpc>
                <a:spcPts val="1125"/>
              </a:lnSpc>
            </a:pPr>
            <a:r>
              <a:rPr dirty="0" sz="950" spc="-10">
                <a:latin typeface="Arial"/>
                <a:cs typeface="Arial"/>
              </a:rPr>
              <a:t>size.</a:t>
            </a:r>
            <a:endParaRPr sz="950">
              <a:latin typeface="Arial"/>
              <a:cs typeface="Arial"/>
            </a:endParaRPr>
          </a:p>
          <a:p>
            <a:pPr marL="302260" marR="452755">
              <a:lnSpc>
                <a:spcPts val="1130"/>
              </a:lnSpc>
              <a:spcBef>
                <a:spcPts val="40"/>
              </a:spcBef>
            </a:pPr>
            <a:r>
              <a:rPr dirty="0" sz="950">
                <a:latin typeface="Arial"/>
                <a:cs typeface="Arial"/>
              </a:rPr>
              <a:t>Use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-40" b="1">
                <a:latin typeface="Arial"/>
                <a:cs typeface="Arial"/>
              </a:rPr>
              <a:t>ARG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80">
                <a:latin typeface="Arial"/>
                <a:cs typeface="Arial"/>
              </a:rPr>
              <a:t>for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build-</a:t>
            </a:r>
            <a:r>
              <a:rPr dirty="0" sz="950" spc="70">
                <a:latin typeface="Arial"/>
                <a:cs typeface="Arial"/>
              </a:rPr>
              <a:t>time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variables;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ENV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80">
                <a:latin typeface="Arial"/>
                <a:cs typeface="Arial"/>
              </a:rPr>
              <a:t>for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runtime </a:t>
            </a:r>
            <a:r>
              <a:rPr dirty="0" sz="950" spc="40">
                <a:latin typeface="Arial"/>
                <a:cs typeface="Arial"/>
              </a:rPr>
              <a:t>configuration.</a:t>
            </a:r>
            <a:endParaRPr sz="950">
              <a:latin typeface="Arial"/>
              <a:cs typeface="Arial"/>
            </a:endParaRPr>
          </a:p>
          <a:p>
            <a:pPr marL="800735" marR="555625" indent="-788670">
              <a:lnSpc>
                <a:spcPct val="116500"/>
              </a:lnSpc>
              <a:spcBef>
                <a:spcPts val="885"/>
              </a:spcBef>
            </a:pPr>
            <a:r>
              <a:rPr dirty="0" sz="2200" b="1">
                <a:latin typeface="Arial"/>
                <a:cs typeface="Arial"/>
              </a:rPr>
              <a:t>Docker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Compose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Basic </a:t>
            </a:r>
            <a:r>
              <a:rPr dirty="0" sz="2200" spc="-10" b="1">
                <a:latin typeface="Arial"/>
                <a:cs typeface="Arial"/>
              </a:rPr>
              <a:t>Commands</a:t>
            </a:r>
            <a:endParaRPr sz="2200">
              <a:latin typeface="Arial"/>
              <a:cs typeface="Arial"/>
            </a:endParaRPr>
          </a:p>
          <a:p>
            <a:pPr marL="262890">
              <a:lnSpc>
                <a:spcPts val="1130"/>
              </a:lnSpc>
              <a:spcBef>
                <a:spcPts val="995"/>
              </a:spcBef>
            </a:pPr>
            <a:r>
              <a:rPr dirty="0" sz="950" b="1">
                <a:latin typeface="Arial"/>
                <a:cs typeface="Arial"/>
              </a:rPr>
              <a:t>docker-compose</a:t>
            </a:r>
            <a:r>
              <a:rPr dirty="0" sz="950" spc="19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up</a:t>
            </a:r>
            <a:r>
              <a:rPr dirty="0" sz="950" spc="20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  <a:p>
            <a:pPr marL="256540">
              <a:lnSpc>
                <a:spcPts val="1135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Start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62890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docker-compose</a:t>
            </a:r>
            <a:r>
              <a:rPr dirty="0" sz="950" spc="350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down</a:t>
            </a:r>
            <a:endParaRPr sz="950">
              <a:latin typeface="Arial"/>
              <a:cs typeface="Arial"/>
            </a:endParaRPr>
          </a:p>
          <a:p>
            <a:pPr marL="256540">
              <a:lnSpc>
                <a:spcPts val="1135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Stop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and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remove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all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62890">
              <a:lnSpc>
                <a:spcPts val="1135"/>
              </a:lnSpc>
              <a:spcBef>
                <a:spcPts val="5"/>
              </a:spcBef>
            </a:pPr>
            <a:r>
              <a:rPr dirty="0" sz="950" b="1">
                <a:latin typeface="Arial"/>
                <a:cs typeface="Arial"/>
              </a:rPr>
              <a:t>docker-compose</a:t>
            </a:r>
            <a:r>
              <a:rPr dirty="0" sz="950" spc="15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logs</a:t>
            </a:r>
            <a:r>
              <a:rPr dirty="0" sz="950" spc="15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&lt;service&gt;</a:t>
            </a:r>
            <a:endParaRPr sz="950">
              <a:latin typeface="Arial"/>
              <a:cs typeface="Arial"/>
            </a:endParaRPr>
          </a:p>
          <a:p>
            <a:pPr marL="252729">
              <a:lnSpc>
                <a:spcPts val="1135"/>
              </a:lnSpc>
            </a:pPr>
            <a:r>
              <a:rPr dirty="0" sz="950" spc="105">
                <a:latin typeface="Arial"/>
                <a:cs typeface="Arial"/>
              </a:rPr>
              <a:t>#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View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service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logs</a:t>
            </a:r>
            <a:endParaRPr sz="950">
              <a:latin typeface="Arial"/>
              <a:cs typeface="Arial"/>
            </a:endParaRPr>
          </a:p>
          <a:p>
            <a:pPr marL="262890">
              <a:lnSpc>
                <a:spcPts val="1135"/>
              </a:lnSpc>
              <a:spcBef>
                <a:spcPts val="1035"/>
              </a:spcBef>
            </a:pPr>
            <a:r>
              <a:rPr dirty="0" sz="950" b="1">
                <a:latin typeface="Arial"/>
                <a:cs typeface="Arial"/>
              </a:rPr>
              <a:t>docker-compose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up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50" b="1">
                <a:latin typeface="Arial"/>
                <a:cs typeface="Arial"/>
              </a:rPr>
              <a:t>d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scale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&lt;service&gt;=3</a:t>
            </a:r>
            <a:endParaRPr sz="950">
              <a:latin typeface="Arial"/>
              <a:cs typeface="Arial"/>
            </a:endParaRPr>
          </a:p>
          <a:p>
            <a:pPr marL="264795">
              <a:lnSpc>
                <a:spcPts val="1130"/>
              </a:lnSpc>
            </a:pPr>
            <a:r>
              <a:rPr dirty="0" sz="950" spc="10">
                <a:latin typeface="Arial"/>
                <a:cs typeface="Arial"/>
              </a:rPr>
              <a:t>#Scale</a:t>
            </a:r>
            <a:r>
              <a:rPr dirty="0" sz="950" spc="16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62890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docker-compose</a:t>
            </a:r>
            <a:r>
              <a:rPr dirty="0" sz="950" spc="350" b="1">
                <a:latin typeface="Arial"/>
                <a:cs typeface="Arial"/>
              </a:rPr>
              <a:t> </a:t>
            </a:r>
            <a:r>
              <a:rPr dirty="0" sz="950" spc="-25" b="1">
                <a:latin typeface="Arial"/>
                <a:cs typeface="Arial"/>
              </a:rPr>
              <a:t>ps</a:t>
            </a:r>
            <a:endParaRPr sz="950">
              <a:latin typeface="Arial"/>
              <a:cs typeface="Arial"/>
            </a:endParaRPr>
          </a:p>
          <a:p>
            <a:pPr marL="256540">
              <a:lnSpc>
                <a:spcPts val="1135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List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running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services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015907" y="4964416"/>
            <a:ext cx="3103880" cy="883285"/>
          </a:xfrm>
          <a:custGeom>
            <a:avLst/>
            <a:gdLst/>
            <a:ahLst/>
            <a:cxnLst/>
            <a:rect l="l" t="t" r="r" b="b"/>
            <a:pathLst>
              <a:path w="3103879" h="883285">
                <a:moveTo>
                  <a:pt x="2050181" y="883230"/>
                </a:moveTo>
                <a:lnTo>
                  <a:pt x="1053649" y="883230"/>
                </a:lnTo>
                <a:lnTo>
                  <a:pt x="1005703" y="873550"/>
                </a:lnTo>
                <a:lnTo>
                  <a:pt x="966550" y="847153"/>
                </a:lnTo>
                <a:lnTo>
                  <a:pt x="940153" y="808000"/>
                </a:lnTo>
                <a:lnTo>
                  <a:pt x="930473" y="760054"/>
                </a:lnTo>
                <a:lnTo>
                  <a:pt x="930473" y="615882"/>
                </a:lnTo>
                <a:lnTo>
                  <a:pt x="928084" y="591739"/>
                </a:lnTo>
                <a:lnTo>
                  <a:pt x="909778" y="547543"/>
                </a:lnTo>
                <a:lnTo>
                  <a:pt x="875635" y="513400"/>
                </a:lnTo>
                <a:lnTo>
                  <a:pt x="831439" y="495094"/>
                </a:lnTo>
                <a:lnTo>
                  <a:pt x="807296" y="492705"/>
                </a:ln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2980505" y="0"/>
                </a:lnTo>
                <a:lnTo>
                  <a:pt x="3027643" y="9376"/>
                </a:lnTo>
                <a:lnTo>
                  <a:pt x="3067604" y="36077"/>
                </a:lnTo>
                <a:lnTo>
                  <a:pt x="3094305" y="76038"/>
                </a:lnTo>
                <a:lnTo>
                  <a:pt x="3103681" y="123176"/>
                </a:lnTo>
                <a:lnTo>
                  <a:pt x="3103681" y="369529"/>
                </a:lnTo>
                <a:lnTo>
                  <a:pt x="3094305" y="416666"/>
                </a:lnTo>
                <a:lnTo>
                  <a:pt x="3067604" y="456628"/>
                </a:lnTo>
                <a:lnTo>
                  <a:pt x="3027643" y="483329"/>
                </a:lnTo>
                <a:lnTo>
                  <a:pt x="2980505" y="492705"/>
                </a:lnTo>
                <a:lnTo>
                  <a:pt x="2296533" y="492705"/>
                </a:lnTo>
                <a:lnTo>
                  <a:pt x="2272391" y="495094"/>
                </a:lnTo>
                <a:lnTo>
                  <a:pt x="2228195" y="513400"/>
                </a:lnTo>
                <a:lnTo>
                  <a:pt x="2194052" y="547543"/>
                </a:lnTo>
                <a:lnTo>
                  <a:pt x="2175746" y="591739"/>
                </a:lnTo>
                <a:lnTo>
                  <a:pt x="2173357" y="615882"/>
                </a:lnTo>
                <a:lnTo>
                  <a:pt x="2173357" y="760054"/>
                </a:lnTo>
                <a:lnTo>
                  <a:pt x="2163677" y="808000"/>
                </a:lnTo>
                <a:lnTo>
                  <a:pt x="2137279" y="847153"/>
                </a:lnTo>
                <a:lnTo>
                  <a:pt x="2098126" y="873550"/>
                </a:lnTo>
                <a:lnTo>
                  <a:pt x="2050181" y="883230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0" y="0"/>
            <a:ext cx="659765" cy="1148715"/>
            <a:chOff x="0" y="0"/>
            <a:chExt cx="659765" cy="1148715"/>
          </a:xfrm>
        </p:grpSpPr>
        <p:sp>
          <p:nvSpPr>
            <p:cNvPr id="28" name="object 28" descr=""/>
            <p:cNvSpPr/>
            <p:nvPr/>
          </p:nvSpPr>
          <p:spPr>
            <a:xfrm>
              <a:off x="252823" y="0"/>
              <a:ext cx="407034" cy="254000"/>
            </a:xfrm>
            <a:custGeom>
              <a:avLst/>
              <a:gdLst/>
              <a:ahLst/>
              <a:cxnLst/>
              <a:rect l="l" t="t" r="r" b="b"/>
              <a:pathLst>
                <a:path w="407034" h="254000">
                  <a:moveTo>
                    <a:pt x="305102" y="253952"/>
                  </a:moveTo>
                  <a:lnTo>
                    <a:pt x="101695" y="253952"/>
                  </a:lnTo>
                  <a:lnTo>
                    <a:pt x="0" y="77784"/>
                  </a:lnTo>
                  <a:lnTo>
                    <a:pt x="44909" y="0"/>
                  </a:lnTo>
                  <a:lnTo>
                    <a:pt x="71110" y="0"/>
                  </a:lnTo>
                  <a:lnTo>
                    <a:pt x="26194" y="77784"/>
                  </a:lnTo>
                  <a:lnTo>
                    <a:pt x="114796" y="231248"/>
                  </a:lnTo>
                  <a:lnTo>
                    <a:pt x="318210" y="231248"/>
                  </a:lnTo>
                  <a:lnTo>
                    <a:pt x="305102" y="253952"/>
                  </a:lnTo>
                  <a:close/>
                </a:path>
                <a:path w="407034" h="254000">
                  <a:moveTo>
                    <a:pt x="318210" y="231248"/>
                  </a:moveTo>
                  <a:lnTo>
                    <a:pt x="292001" y="231248"/>
                  </a:lnTo>
                  <a:lnTo>
                    <a:pt x="380590" y="77784"/>
                  </a:lnTo>
                  <a:lnTo>
                    <a:pt x="335680" y="0"/>
                  </a:lnTo>
                  <a:lnTo>
                    <a:pt x="361883" y="0"/>
                  </a:lnTo>
                  <a:lnTo>
                    <a:pt x="406792" y="77784"/>
                  </a:lnTo>
                  <a:lnTo>
                    <a:pt x="318210" y="231248"/>
                  </a:lnTo>
                  <a:close/>
                </a:path>
              </a:pathLst>
            </a:custGeom>
            <a:solidFill>
              <a:srgbClr val="18A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45887"/>
              <a:ext cx="283845" cy="1102995"/>
            </a:xfrm>
            <a:custGeom>
              <a:avLst/>
              <a:gdLst/>
              <a:ahLst/>
              <a:cxnLst/>
              <a:rect l="l" t="t" r="r" b="b"/>
              <a:pathLst>
                <a:path w="283845" h="1102995">
                  <a:moveTo>
                    <a:pt x="180535" y="356883"/>
                  </a:moveTo>
                  <a:lnTo>
                    <a:pt x="0" y="356883"/>
                  </a:lnTo>
                  <a:lnTo>
                    <a:pt x="0" y="350201"/>
                  </a:lnTo>
                  <a:lnTo>
                    <a:pt x="176701" y="350201"/>
                  </a:lnTo>
                  <a:lnTo>
                    <a:pt x="275856" y="178441"/>
                  </a:lnTo>
                  <a:lnTo>
                    <a:pt x="176689" y="6669"/>
                  </a:lnTo>
                  <a:lnTo>
                    <a:pt x="0" y="6669"/>
                  </a:lnTo>
                  <a:lnTo>
                    <a:pt x="0" y="0"/>
                  </a:lnTo>
                  <a:lnTo>
                    <a:pt x="180548" y="0"/>
                  </a:lnTo>
                  <a:lnTo>
                    <a:pt x="283562" y="178441"/>
                  </a:lnTo>
                  <a:lnTo>
                    <a:pt x="180535" y="356883"/>
                  </a:lnTo>
                  <a:close/>
                </a:path>
                <a:path w="283845" h="1102995">
                  <a:moveTo>
                    <a:pt x="38899" y="1102446"/>
                  </a:moveTo>
                  <a:lnTo>
                    <a:pt x="0" y="1102446"/>
                  </a:lnTo>
                  <a:lnTo>
                    <a:pt x="0" y="1095777"/>
                  </a:lnTo>
                  <a:lnTo>
                    <a:pt x="35052" y="1095777"/>
                  </a:lnTo>
                  <a:lnTo>
                    <a:pt x="205731" y="800127"/>
                  </a:lnTo>
                  <a:lnTo>
                    <a:pt x="35039" y="504502"/>
                  </a:lnTo>
                  <a:lnTo>
                    <a:pt x="0" y="504502"/>
                  </a:lnTo>
                  <a:lnTo>
                    <a:pt x="0" y="497820"/>
                  </a:lnTo>
                  <a:lnTo>
                    <a:pt x="38899" y="497820"/>
                  </a:lnTo>
                  <a:lnTo>
                    <a:pt x="213443" y="800127"/>
                  </a:lnTo>
                  <a:lnTo>
                    <a:pt x="38899" y="1102446"/>
                  </a:lnTo>
                  <a:close/>
                </a:path>
              </a:pathLst>
            </a:custGeom>
            <a:solidFill>
              <a:srgbClr val="4A87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9853" y="0"/>
              <a:ext cx="421640" cy="873760"/>
            </a:xfrm>
            <a:custGeom>
              <a:avLst/>
              <a:gdLst/>
              <a:ahLst/>
              <a:cxnLst/>
              <a:rect l="l" t="t" r="r" b="b"/>
              <a:pathLst>
                <a:path w="421640" h="873760">
                  <a:moveTo>
                    <a:pt x="357027" y="111891"/>
                  </a:moveTo>
                  <a:lnTo>
                    <a:pt x="64599" y="111891"/>
                  </a:lnTo>
                  <a:lnTo>
                    <a:pt x="0" y="0"/>
                  </a:lnTo>
                  <a:lnTo>
                    <a:pt x="7697" y="0"/>
                  </a:lnTo>
                  <a:lnTo>
                    <a:pt x="68446" y="105209"/>
                  </a:lnTo>
                  <a:lnTo>
                    <a:pt x="360884" y="105209"/>
                  </a:lnTo>
                  <a:lnTo>
                    <a:pt x="357027" y="111891"/>
                  </a:lnTo>
                  <a:close/>
                </a:path>
                <a:path w="421640" h="873760">
                  <a:moveTo>
                    <a:pt x="360884" y="105209"/>
                  </a:moveTo>
                  <a:lnTo>
                    <a:pt x="353156" y="105209"/>
                  </a:lnTo>
                  <a:lnTo>
                    <a:pt x="413886" y="0"/>
                  </a:lnTo>
                  <a:lnTo>
                    <a:pt x="421620" y="0"/>
                  </a:lnTo>
                  <a:lnTo>
                    <a:pt x="360884" y="105209"/>
                  </a:lnTo>
                  <a:close/>
                </a:path>
                <a:path w="421640" h="873760">
                  <a:moveTo>
                    <a:pt x="173278" y="873290"/>
                  </a:moveTo>
                  <a:lnTo>
                    <a:pt x="162627" y="871140"/>
                  </a:lnTo>
                  <a:lnTo>
                    <a:pt x="153929" y="865275"/>
                  </a:lnTo>
                  <a:lnTo>
                    <a:pt x="148065" y="856578"/>
                  </a:lnTo>
                  <a:lnTo>
                    <a:pt x="145915" y="845927"/>
                  </a:lnTo>
                  <a:lnTo>
                    <a:pt x="148065" y="835276"/>
                  </a:lnTo>
                  <a:lnTo>
                    <a:pt x="153929" y="826578"/>
                  </a:lnTo>
                  <a:lnTo>
                    <a:pt x="162627" y="820714"/>
                  </a:lnTo>
                  <a:lnTo>
                    <a:pt x="173278" y="818564"/>
                  </a:lnTo>
                  <a:lnTo>
                    <a:pt x="183928" y="820714"/>
                  </a:lnTo>
                  <a:lnTo>
                    <a:pt x="192626" y="826578"/>
                  </a:lnTo>
                  <a:lnTo>
                    <a:pt x="198490" y="835276"/>
                  </a:lnTo>
                  <a:lnTo>
                    <a:pt x="200641" y="845927"/>
                  </a:lnTo>
                  <a:lnTo>
                    <a:pt x="198490" y="856578"/>
                  </a:lnTo>
                  <a:lnTo>
                    <a:pt x="192626" y="865275"/>
                  </a:lnTo>
                  <a:lnTo>
                    <a:pt x="183928" y="871140"/>
                  </a:lnTo>
                  <a:lnTo>
                    <a:pt x="173278" y="873290"/>
                  </a:lnTo>
                  <a:close/>
                </a:path>
              </a:pathLst>
            </a:custGeom>
            <a:solidFill>
              <a:srgbClr val="136B9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6869" y="10278286"/>
            <a:ext cx="266699" cy="26669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2158" y="10278286"/>
            <a:ext cx="266699" cy="266699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4114913" y="4968154"/>
            <a:ext cx="2992120" cy="5569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2975" marR="90805" indent="-930910">
              <a:lnSpc>
                <a:spcPct val="1165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docker-</a:t>
            </a:r>
            <a:r>
              <a:rPr dirty="0" sz="2200" spc="-10" b="1">
                <a:latin typeface="Arial"/>
                <a:cs typeface="Arial"/>
              </a:rPr>
              <a:t>compose.yml Sample</a:t>
            </a:r>
            <a:endParaRPr sz="2200">
              <a:latin typeface="Arial"/>
              <a:cs typeface="Arial"/>
            </a:endParaRPr>
          </a:p>
          <a:p>
            <a:pPr marL="167005" marR="2055495">
              <a:lnSpc>
                <a:spcPts val="1130"/>
              </a:lnSpc>
              <a:spcBef>
                <a:spcPts val="1225"/>
              </a:spcBef>
            </a:pPr>
            <a:r>
              <a:rPr dirty="0" sz="950" b="1">
                <a:latin typeface="Arial"/>
                <a:cs typeface="Arial"/>
              </a:rPr>
              <a:t>version: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'3.8' services: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075"/>
              </a:lnSpc>
            </a:pPr>
            <a:r>
              <a:rPr dirty="0" sz="950" spc="-20" b="1">
                <a:latin typeface="Arial"/>
                <a:cs typeface="Arial"/>
              </a:rPr>
              <a:t>web:</a:t>
            </a:r>
            <a:endParaRPr sz="950">
              <a:latin typeface="Arial"/>
              <a:cs typeface="Arial"/>
            </a:endParaRPr>
          </a:p>
          <a:p>
            <a:pPr marL="283845" marR="1944370">
              <a:lnSpc>
                <a:spcPts val="1130"/>
              </a:lnSpc>
              <a:spcBef>
                <a:spcPts val="35"/>
              </a:spcBef>
            </a:pPr>
            <a:r>
              <a:rPr dirty="0" sz="950" b="1">
                <a:latin typeface="Arial"/>
                <a:cs typeface="Arial"/>
              </a:rPr>
              <a:t>image:</a:t>
            </a:r>
            <a:r>
              <a:rPr dirty="0" sz="950" spc="2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nginx ports:</a:t>
            </a:r>
            <a:endParaRPr sz="950">
              <a:latin typeface="Arial"/>
              <a:cs typeface="Arial"/>
            </a:endParaRPr>
          </a:p>
          <a:p>
            <a:pPr marL="342900">
              <a:lnSpc>
                <a:spcPts val="1075"/>
              </a:lnSpc>
            </a:pPr>
            <a:r>
              <a:rPr dirty="0" sz="950" spc="60" b="1">
                <a:latin typeface="Arial"/>
                <a:cs typeface="Arial"/>
              </a:rPr>
              <a:t>-</a:t>
            </a:r>
            <a:r>
              <a:rPr dirty="0" sz="950" spc="-3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"8080:80"</a:t>
            </a:r>
            <a:endParaRPr sz="950">
              <a:latin typeface="Arial"/>
              <a:cs typeface="Arial"/>
            </a:endParaRPr>
          </a:p>
          <a:p>
            <a:pPr marL="283845">
              <a:lnSpc>
                <a:spcPts val="1125"/>
              </a:lnSpc>
            </a:pPr>
            <a:r>
              <a:rPr dirty="0" sz="950" spc="-10" b="1">
                <a:latin typeface="Arial"/>
                <a:cs typeface="Arial"/>
              </a:rPr>
              <a:t>volumes:</a:t>
            </a:r>
            <a:endParaRPr sz="950">
              <a:latin typeface="Arial"/>
              <a:cs typeface="Arial"/>
            </a:endParaRPr>
          </a:p>
          <a:p>
            <a:pPr marL="283845" marR="609600" indent="134620">
              <a:lnSpc>
                <a:spcPts val="1130"/>
              </a:lnSpc>
              <a:spcBef>
                <a:spcPts val="40"/>
              </a:spcBef>
              <a:buChar char="-"/>
              <a:tabLst>
                <a:tab pos="418465" algn="l"/>
              </a:tabLst>
            </a:pPr>
            <a:r>
              <a:rPr dirty="0" sz="950" b="1">
                <a:latin typeface="Arial"/>
                <a:cs typeface="Arial"/>
              </a:rPr>
              <a:t>web-</a:t>
            </a:r>
            <a:r>
              <a:rPr dirty="0" sz="950" spc="-10" b="1">
                <a:latin typeface="Arial"/>
                <a:cs typeface="Arial"/>
              </a:rPr>
              <a:t>data:/usr/share/nginx/html</a:t>
            </a:r>
            <a:r>
              <a:rPr dirty="0" sz="950" spc="50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networks:</a:t>
            </a:r>
            <a:endParaRPr sz="950">
              <a:latin typeface="Arial"/>
              <a:cs typeface="Arial"/>
            </a:endParaRPr>
          </a:p>
          <a:p>
            <a:pPr marL="419100" indent="-76200">
              <a:lnSpc>
                <a:spcPts val="1075"/>
              </a:lnSpc>
              <a:buChar char="-"/>
              <a:tabLst>
                <a:tab pos="419100" algn="l"/>
              </a:tabLst>
            </a:pPr>
            <a:r>
              <a:rPr dirty="0" sz="950" b="1">
                <a:latin typeface="Arial"/>
                <a:cs typeface="Arial"/>
              </a:rPr>
              <a:t>app-</a:t>
            </a:r>
            <a:r>
              <a:rPr dirty="0" sz="950" spc="-10" b="1"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25"/>
              </a:lnSpc>
            </a:pPr>
            <a:r>
              <a:rPr dirty="0" sz="950" spc="-25" b="1">
                <a:latin typeface="Arial"/>
                <a:cs typeface="Arial"/>
              </a:rPr>
              <a:t>db:</a:t>
            </a:r>
            <a:endParaRPr sz="950">
              <a:latin typeface="Arial"/>
              <a:cs typeface="Arial"/>
            </a:endParaRPr>
          </a:p>
          <a:p>
            <a:pPr marL="283845" marR="1878330">
              <a:lnSpc>
                <a:spcPts val="1130"/>
              </a:lnSpc>
              <a:spcBef>
                <a:spcPts val="40"/>
              </a:spcBef>
            </a:pPr>
            <a:r>
              <a:rPr dirty="0" sz="950" b="1">
                <a:latin typeface="Arial"/>
                <a:cs typeface="Arial"/>
              </a:rPr>
              <a:t>image:</a:t>
            </a:r>
            <a:r>
              <a:rPr dirty="0" sz="950" spc="2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mysql environment:</a:t>
            </a:r>
            <a:endParaRPr sz="950">
              <a:latin typeface="Arial"/>
              <a:cs typeface="Arial"/>
            </a:endParaRPr>
          </a:p>
          <a:p>
            <a:pPr marL="342900">
              <a:lnSpc>
                <a:spcPts val="1075"/>
              </a:lnSpc>
            </a:pPr>
            <a:r>
              <a:rPr dirty="0" sz="950" spc="-20" b="1">
                <a:latin typeface="Arial"/>
                <a:cs typeface="Arial"/>
              </a:rPr>
              <a:t>MYSQL_ROOT_PASSWORD: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rootpass</a:t>
            </a:r>
            <a:endParaRPr sz="950">
              <a:latin typeface="Arial"/>
              <a:cs typeface="Arial"/>
            </a:endParaRPr>
          </a:p>
          <a:p>
            <a:pPr marL="167005">
              <a:lnSpc>
                <a:spcPts val="1125"/>
              </a:lnSpc>
            </a:pPr>
            <a:r>
              <a:rPr dirty="0" sz="950" spc="-10" b="1">
                <a:latin typeface="Arial"/>
                <a:cs typeface="Arial"/>
              </a:rPr>
              <a:t>volumes: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25"/>
              </a:lnSpc>
            </a:pPr>
            <a:r>
              <a:rPr dirty="0" sz="950" b="1">
                <a:latin typeface="Arial"/>
                <a:cs typeface="Arial"/>
              </a:rPr>
              <a:t>web-</a:t>
            </a:r>
            <a:r>
              <a:rPr dirty="0" sz="950" spc="-10" b="1">
                <a:latin typeface="Arial"/>
                <a:cs typeface="Arial"/>
              </a:rPr>
              <a:t>data:</a:t>
            </a:r>
            <a:endParaRPr sz="950">
              <a:latin typeface="Arial"/>
              <a:cs typeface="Arial"/>
            </a:endParaRPr>
          </a:p>
          <a:p>
            <a:pPr marL="167005">
              <a:lnSpc>
                <a:spcPts val="1125"/>
              </a:lnSpc>
            </a:pPr>
            <a:r>
              <a:rPr dirty="0" sz="950" spc="-10" b="1">
                <a:latin typeface="Arial"/>
                <a:cs typeface="Arial"/>
              </a:rPr>
              <a:t>networks: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app-</a:t>
            </a:r>
            <a:r>
              <a:rPr dirty="0" sz="950" spc="-10" b="1">
                <a:latin typeface="Arial"/>
                <a:cs typeface="Arial"/>
              </a:rPr>
              <a:t>network: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Arial"/>
              <a:cs typeface="Arial"/>
            </a:endParaRPr>
          </a:p>
          <a:p>
            <a:pPr marL="167005" marR="8255">
              <a:lnSpc>
                <a:spcPts val="1130"/>
              </a:lnSpc>
              <a:spcBef>
                <a:spcPts val="5"/>
              </a:spcBef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Health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Checks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can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also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be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included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in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docker </a:t>
            </a:r>
            <a:r>
              <a:rPr dirty="0" sz="950" spc="45">
                <a:latin typeface="Arial"/>
                <a:cs typeface="Arial"/>
              </a:rPr>
              <a:t>compose:</a:t>
            </a:r>
            <a:endParaRPr sz="950">
              <a:latin typeface="Arial"/>
              <a:cs typeface="Arial"/>
            </a:endParaRPr>
          </a:p>
          <a:p>
            <a:pPr marL="167005">
              <a:lnSpc>
                <a:spcPts val="1135"/>
              </a:lnSpc>
              <a:spcBef>
                <a:spcPts val="1065"/>
              </a:spcBef>
            </a:pPr>
            <a:r>
              <a:rPr dirty="0" sz="950" spc="-10" b="1">
                <a:latin typeface="Arial"/>
                <a:cs typeface="Arial"/>
              </a:rPr>
              <a:t>services: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25"/>
              </a:lnSpc>
            </a:pPr>
            <a:r>
              <a:rPr dirty="0" sz="950" spc="-20" b="1">
                <a:latin typeface="Arial"/>
                <a:cs typeface="Arial"/>
              </a:rPr>
              <a:t>web:</a:t>
            </a:r>
            <a:endParaRPr sz="950">
              <a:latin typeface="Arial"/>
              <a:cs typeface="Arial"/>
            </a:endParaRPr>
          </a:p>
          <a:p>
            <a:pPr marL="283845" marR="1918335">
              <a:lnSpc>
                <a:spcPts val="1130"/>
              </a:lnSpc>
              <a:spcBef>
                <a:spcPts val="40"/>
              </a:spcBef>
            </a:pPr>
            <a:r>
              <a:rPr dirty="0" sz="950" b="1">
                <a:latin typeface="Arial"/>
                <a:cs typeface="Arial"/>
              </a:rPr>
              <a:t>image:</a:t>
            </a:r>
            <a:r>
              <a:rPr dirty="0" sz="950" spc="2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nginx healthcheck:</a:t>
            </a:r>
            <a:endParaRPr sz="950">
              <a:latin typeface="Arial"/>
              <a:cs typeface="Arial"/>
            </a:endParaRPr>
          </a:p>
          <a:p>
            <a:pPr marL="342900">
              <a:lnSpc>
                <a:spcPts val="1075"/>
              </a:lnSpc>
            </a:pPr>
            <a:r>
              <a:rPr dirty="0" sz="950" b="1">
                <a:latin typeface="Arial"/>
                <a:cs typeface="Arial"/>
              </a:rPr>
              <a:t>test:</a:t>
            </a:r>
            <a:r>
              <a:rPr dirty="0" sz="950" spc="10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["CMD",</a:t>
            </a:r>
            <a:r>
              <a:rPr dirty="0" sz="950" spc="1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"curl",</a:t>
            </a:r>
            <a:r>
              <a:rPr dirty="0" sz="950" spc="1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"-f",</a:t>
            </a:r>
            <a:r>
              <a:rPr dirty="0" sz="950" spc="11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"</a:t>
            </a:r>
            <a:r>
              <a:rPr dirty="0" sz="950" spc="-10" b="1">
                <a:latin typeface="Arial"/>
                <a:cs typeface="Arial"/>
                <a:hlinkClick r:id="rId2"/>
              </a:rPr>
              <a:t>http://localhost</a:t>
            </a:r>
            <a:r>
              <a:rPr dirty="0" sz="950" spc="-10" b="1">
                <a:latin typeface="Arial"/>
                <a:cs typeface="Arial"/>
              </a:rPr>
              <a:t>"]</a:t>
            </a:r>
            <a:endParaRPr sz="950">
              <a:latin typeface="Arial"/>
              <a:cs typeface="Arial"/>
            </a:endParaRPr>
          </a:p>
          <a:p>
            <a:pPr algn="just" marL="342900" marR="1879600">
              <a:lnSpc>
                <a:spcPts val="1120"/>
              </a:lnSpc>
              <a:spcBef>
                <a:spcPts val="45"/>
              </a:spcBef>
            </a:pPr>
            <a:r>
              <a:rPr dirty="0" sz="950" spc="10" b="1">
                <a:latin typeface="Arial"/>
                <a:cs typeface="Arial"/>
              </a:rPr>
              <a:t>interval:</a:t>
            </a:r>
            <a:r>
              <a:rPr dirty="0" sz="950" spc="140" b="1">
                <a:latin typeface="Arial"/>
                <a:cs typeface="Arial"/>
              </a:rPr>
              <a:t> </a:t>
            </a:r>
            <a:r>
              <a:rPr dirty="0" sz="950" spc="25" b="1">
                <a:latin typeface="Arial"/>
                <a:cs typeface="Arial"/>
              </a:rPr>
              <a:t>30s </a:t>
            </a:r>
            <a:r>
              <a:rPr dirty="0" sz="950" spc="20" b="1">
                <a:latin typeface="Arial"/>
                <a:cs typeface="Arial"/>
              </a:rPr>
              <a:t>timeout: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spc="-25" b="1">
                <a:latin typeface="Arial"/>
                <a:cs typeface="Arial"/>
              </a:rPr>
              <a:t>10s </a:t>
            </a:r>
            <a:r>
              <a:rPr dirty="0" sz="950" b="1">
                <a:latin typeface="Arial"/>
                <a:cs typeface="Arial"/>
              </a:rPr>
              <a:t>retries:</a:t>
            </a:r>
            <a:r>
              <a:rPr dirty="0" sz="950" spc="13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5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By: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Spoorti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50">
                <a:latin typeface="Arial"/>
                <a:cs typeface="Arial"/>
              </a:rPr>
              <a:t>Shetty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" y="0"/>
            <a:ext cx="7559971" cy="1069196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659765" cy="1148715"/>
            <a:chOff x="0" y="0"/>
            <a:chExt cx="659765" cy="1148715"/>
          </a:xfrm>
        </p:grpSpPr>
        <p:sp>
          <p:nvSpPr>
            <p:cNvPr id="4" name="object 4" descr=""/>
            <p:cNvSpPr/>
            <p:nvPr/>
          </p:nvSpPr>
          <p:spPr>
            <a:xfrm>
              <a:off x="252823" y="0"/>
              <a:ext cx="407034" cy="254000"/>
            </a:xfrm>
            <a:custGeom>
              <a:avLst/>
              <a:gdLst/>
              <a:ahLst/>
              <a:cxnLst/>
              <a:rect l="l" t="t" r="r" b="b"/>
              <a:pathLst>
                <a:path w="407034" h="254000">
                  <a:moveTo>
                    <a:pt x="305102" y="253952"/>
                  </a:moveTo>
                  <a:lnTo>
                    <a:pt x="101695" y="253952"/>
                  </a:lnTo>
                  <a:lnTo>
                    <a:pt x="0" y="77784"/>
                  </a:lnTo>
                  <a:lnTo>
                    <a:pt x="44909" y="0"/>
                  </a:lnTo>
                  <a:lnTo>
                    <a:pt x="71110" y="0"/>
                  </a:lnTo>
                  <a:lnTo>
                    <a:pt x="26194" y="77784"/>
                  </a:lnTo>
                  <a:lnTo>
                    <a:pt x="114796" y="231248"/>
                  </a:lnTo>
                  <a:lnTo>
                    <a:pt x="318210" y="231248"/>
                  </a:lnTo>
                  <a:lnTo>
                    <a:pt x="305102" y="253952"/>
                  </a:lnTo>
                  <a:close/>
                </a:path>
                <a:path w="407034" h="254000">
                  <a:moveTo>
                    <a:pt x="318210" y="231248"/>
                  </a:moveTo>
                  <a:lnTo>
                    <a:pt x="292001" y="231248"/>
                  </a:lnTo>
                  <a:lnTo>
                    <a:pt x="380590" y="77784"/>
                  </a:lnTo>
                  <a:lnTo>
                    <a:pt x="335680" y="0"/>
                  </a:lnTo>
                  <a:lnTo>
                    <a:pt x="361883" y="0"/>
                  </a:lnTo>
                  <a:lnTo>
                    <a:pt x="406792" y="77784"/>
                  </a:lnTo>
                  <a:lnTo>
                    <a:pt x="318210" y="231248"/>
                  </a:lnTo>
                  <a:close/>
                </a:path>
              </a:pathLst>
            </a:custGeom>
            <a:solidFill>
              <a:srgbClr val="18A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5887"/>
              <a:ext cx="283845" cy="1102995"/>
            </a:xfrm>
            <a:custGeom>
              <a:avLst/>
              <a:gdLst/>
              <a:ahLst/>
              <a:cxnLst/>
              <a:rect l="l" t="t" r="r" b="b"/>
              <a:pathLst>
                <a:path w="283845" h="1102995">
                  <a:moveTo>
                    <a:pt x="180535" y="356883"/>
                  </a:moveTo>
                  <a:lnTo>
                    <a:pt x="0" y="356883"/>
                  </a:lnTo>
                  <a:lnTo>
                    <a:pt x="0" y="350201"/>
                  </a:lnTo>
                  <a:lnTo>
                    <a:pt x="176701" y="350201"/>
                  </a:lnTo>
                  <a:lnTo>
                    <a:pt x="275856" y="178441"/>
                  </a:lnTo>
                  <a:lnTo>
                    <a:pt x="176689" y="6669"/>
                  </a:lnTo>
                  <a:lnTo>
                    <a:pt x="0" y="6669"/>
                  </a:lnTo>
                  <a:lnTo>
                    <a:pt x="0" y="0"/>
                  </a:lnTo>
                  <a:lnTo>
                    <a:pt x="180548" y="0"/>
                  </a:lnTo>
                  <a:lnTo>
                    <a:pt x="283562" y="178441"/>
                  </a:lnTo>
                  <a:lnTo>
                    <a:pt x="180535" y="356883"/>
                  </a:lnTo>
                  <a:close/>
                </a:path>
                <a:path w="283845" h="1102995">
                  <a:moveTo>
                    <a:pt x="38899" y="1102446"/>
                  </a:moveTo>
                  <a:lnTo>
                    <a:pt x="0" y="1102446"/>
                  </a:lnTo>
                  <a:lnTo>
                    <a:pt x="0" y="1095777"/>
                  </a:lnTo>
                  <a:lnTo>
                    <a:pt x="35052" y="1095777"/>
                  </a:lnTo>
                  <a:lnTo>
                    <a:pt x="205731" y="800127"/>
                  </a:lnTo>
                  <a:lnTo>
                    <a:pt x="35039" y="504502"/>
                  </a:lnTo>
                  <a:lnTo>
                    <a:pt x="0" y="504502"/>
                  </a:lnTo>
                  <a:lnTo>
                    <a:pt x="0" y="497820"/>
                  </a:lnTo>
                  <a:lnTo>
                    <a:pt x="38899" y="497820"/>
                  </a:lnTo>
                  <a:lnTo>
                    <a:pt x="213443" y="800127"/>
                  </a:lnTo>
                  <a:lnTo>
                    <a:pt x="38899" y="1102446"/>
                  </a:lnTo>
                  <a:close/>
                </a:path>
              </a:pathLst>
            </a:custGeom>
            <a:solidFill>
              <a:srgbClr val="4A87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853" y="0"/>
              <a:ext cx="421640" cy="873760"/>
            </a:xfrm>
            <a:custGeom>
              <a:avLst/>
              <a:gdLst/>
              <a:ahLst/>
              <a:cxnLst/>
              <a:rect l="l" t="t" r="r" b="b"/>
              <a:pathLst>
                <a:path w="421640" h="873760">
                  <a:moveTo>
                    <a:pt x="357027" y="111891"/>
                  </a:moveTo>
                  <a:lnTo>
                    <a:pt x="64599" y="111891"/>
                  </a:lnTo>
                  <a:lnTo>
                    <a:pt x="0" y="0"/>
                  </a:lnTo>
                  <a:lnTo>
                    <a:pt x="7697" y="0"/>
                  </a:lnTo>
                  <a:lnTo>
                    <a:pt x="68446" y="105209"/>
                  </a:lnTo>
                  <a:lnTo>
                    <a:pt x="360884" y="105209"/>
                  </a:lnTo>
                  <a:lnTo>
                    <a:pt x="357027" y="111891"/>
                  </a:lnTo>
                  <a:close/>
                </a:path>
                <a:path w="421640" h="873760">
                  <a:moveTo>
                    <a:pt x="360884" y="105209"/>
                  </a:moveTo>
                  <a:lnTo>
                    <a:pt x="353156" y="105209"/>
                  </a:lnTo>
                  <a:lnTo>
                    <a:pt x="413886" y="0"/>
                  </a:lnTo>
                  <a:lnTo>
                    <a:pt x="421620" y="0"/>
                  </a:lnTo>
                  <a:lnTo>
                    <a:pt x="360884" y="105209"/>
                  </a:lnTo>
                  <a:close/>
                </a:path>
                <a:path w="421640" h="873760">
                  <a:moveTo>
                    <a:pt x="173278" y="873290"/>
                  </a:moveTo>
                  <a:lnTo>
                    <a:pt x="162627" y="871140"/>
                  </a:lnTo>
                  <a:lnTo>
                    <a:pt x="153929" y="865275"/>
                  </a:lnTo>
                  <a:lnTo>
                    <a:pt x="148065" y="856578"/>
                  </a:lnTo>
                  <a:lnTo>
                    <a:pt x="145915" y="845927"/>
                  </a:lnTo>
                  <a:lnTo>
                    <a:pt x="148065" y="835276"/>
                  </a:lnTo>
                  <a:lnTo>
                    <a:pt x="153929" y="826578"/>
                  </a:lnTo>
                  <a:lnTo>
                    <a:pt x="162627" y="820714"/>
                  </a:lnTo>
                  <a:lnTo>
                    <a:pt x="173278" y="818564"/>
                  </a:lnTo>
                  <a:lnTo>
                    <a:pt x="183928" y="820714"/>
                  </a:lnTo>
                  <a:lnTo>
                    <a:pt x="192626" y="826578"/>
                  </a:lnTo>
                  <a:lnTo>
                    <a:pt x="198490" y="835276"/>
                  </a:lnTo>
                  <a:lnTo>
                    <a:pt x="200641" y="845927"/>
                  </a:lnTo>
                  <a:lnTo>
                    <a:pt x="198490" y="856578"/>
                  </a:lnTo>
                  <a:lnTo>
                    <a:pt x="192626" y="865275"/>
                  </a:lnTo>
                  <a:lnTo>
                    <a:pt x="183928" y="871140"/>
                  </a:lnTo>
                  <a:lnTo>
                    <a:pt x="173278" y="873290"/>
                  </a:lnTo>
                  <a:close/>
                </a:path>
              </a:pathLst>
            </a:custGeom>
            <a:solidFill>
              <a:srgbClr val="136B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6313049" y="9453734"/>
            <a:ext cx="1243965" cy="1236980"/>
            <a:chOff x="6313049" y="9453734"/>
            <a:chExt cx="1243965" cy="1236980"/>
          </a:xfrm>
        </p:grpSpPr>
        <p:sp>
          <p:nvSpPr>
            <p:cNvPr id="8" name="object 8" descr=""/>
            <p:cNvSpPr/>
            <p:nvPr/>
          </p:nvSpPr>
          <p:spPr>
            <a:xfrm>
              <a:off x="6313049" y="9557898"/>
              <a:ext cx="1243965" cy="1132840"/>
            </a:xfrm>
            <a:custGeom>
              <a:avLst/>
              <a:gdLst/>
              <a:ahLst/>
              <a:cxnLst/>
              <a:rect l="l" t="t" r="r" b="b"/>
              <a:pathLst>
                <a:path w="1243965" h="1132840">
                  <a:moveTo>
                    <a:pt x="1181640" y="1055505"/>
                  </a:moveTo>
                  <a:lnTo>
                    <a:pt x="1243627" y="1055505"/>
                  </a:lnTo>
                  <a:lnTo>
                    <a:pt x="1243627" y="1058853"/>
                  </a:lnTo>
                  <a:lnTo>
                    <a:pt x="1183574" y="1058853"/>
                  </a:lnTo>
                  <a:lnTo>
                    <a:pt x="1140993" y="1132721"/>
                  </a:lnTo>
                  <a:lnTo>
                    <a:pt x="1137131" y="1132721"/>
                  </a:lnTo>
                  <a:lnTo>
                    <a:pt x="1181640" y="1055505"/>
                  </a:lnTo>
                  <a:close/>
                </a:path>
                <a:path w="1243965" h="1132840">
                  <a:moveTo>
                    <a:pt x="871475" y="1007880"/>
                  </a:moveTo>
                  <a:lnTo>
                    <a:pt x="875323" y="1007880"/>
                  </a:lnTo>
                  <a:lnTo>
                    <a:pt x="910505" y="1068905"/>
                  </a:lnTo>
                  <a:lnTo>
                    <a:pt x="873719" y="1132721"/>
                  </a:lnTo>
                  <a:lnTo>
                    <a:pt x="869858" y="1132721"/>
                  </a:lnTo>
                  <a:lnTo>
                    <a:pt x="906656" y="1068905"/>
                  </a:lnTo>
                  <a:lnTo>
                    <a:pt x="871475" y="1007880"/>
                  </a:lnTo>
                  <a:close/>
                </a:path>
                <a:path w="1243965" h="1132840">
                  <a:moveTo>
                    <a:pt x="642192" y="1093683"/>
                  </a:moveTo>
                  <a:lnTo>
                    <a:pt x="722502" y="1093683"/>
                  </a:lnTo>
                  <a:lnTo>
                    <a:pt x="745010" y="1132721"/>
                  </a:lnTo>
                  <a:lnTo>
                    <a:pt x="741142" y="1132721"/>
                  </a:lnTo>
                  <a:lnTo>
                    <a:pt x="720568" y="1097031"/>
                  </a:lnTo>
                  <a:lnTo>
                    <a:pt x="640262" y="1097031"/>
                  </a:lnTo>
                  <a:lnTo>
                    <a:pt x="642192" y="1093683"/>
                  </a:lnTo>
                  <a:close/>
                </a:path>
                <a:path w="1243965" h="1132840">
                  <a:moveTo>
                    <a:pt x="665737" y="1097031"/>
                  </a:moveTo>
                  <a:lnTo>
                    <a:pt x="669599" y="1097031"/>
                  </a:lnTo>
                  <a:lnTo>
                    <a:pt x="690173" y="1132721"/>
                  </a:lnTo>
                  <a:lnTo>
                    <a:pt x="686305" y="1132721"/>
                  </a:lnTo>
                  <a:lnTo>
                    <a:pt x="665737" y="1097031"/>
                  </a:lnTo>
                  <a:close/>
                </a:path>
                <a:path w="1243965" h="1132840">
                  <a:moveTo>
                    <a:pt x="640262" y="1097031"/>
                  </a:moveTo>
                  <a:lnTo>
                    <a:pt x="644123" y="1097031"/>
                  </a:lnTo>
                  <a:lnTo>
                    <a:pt x="623549" y="1132721"/>
                  </a:lnTo>
                  <a:lnTo>
                    <a:pt x="619688" y="1132721"/>
                  </a:lnTo>
                  <a:lnTo>
                    <a:pt x="640262" y="1097031"/>
                  </a:lnTo>
                  <a:close/>
                </a:path>
                <a:path w="1243965" h="1132840">
                  <a:moveTo>
                    <a:pt x="484515" y="892527"/>
                  </a:moveTo>
                  <a:lnTo>
                    <a:pt x="609360" y="892527"/>
                  </a:lnTo>
                  <a:lnTo>
                    <a:pt x="671776" y="1000802"/>
                  </a:lnTo>
                  <a:lnTo>
                    <a:pt x="609360" y="1109083"/>
                  </a:lnTo>
                  <a:lnTo>
                    <a:pt x="484515" y="1109083"/>
                  </a:lnTo>
                  <a:lnTo>
                    <a:pt x="482585" y="1105734"/>
                  </a:lnTo>
                  <a:lnTo>
                    <a:pt x="607432" y="1105734"/>
                  </a:lnTo>
                  <a:lnTo>
                    <a:pt x="667921" y="1000802"/>
                  </a:lnTo>
                  <a:lnTo>
                    <a:pt x="607432" y="895875"/>
                  </a:lnTo>
                  <a:lnTo>
                    <a:pt x="482584" y="895875"/>
                  </a:lnTo>
                  <a:lnTo>
                    <a:pt x="484515" y="892527"/>
                  </a:lnTo>
                  <a:close/>
                </a:path>
                <a:path w="1243965" h="1132840">
                  <a:moveTo>
                    <a:pt x="482584" y="895875"/>
                  </a:moveTo>
                  <a:lnTo>
                    <a:pt x="486449" y="895875"/>
                  </a:lnTo>
                  <a:lnTo>
                    <a:pt x="425960" y="1000802"/>
                  </a:lnTo>
                  <a:lnTo>
                    <a:pt x="486449" y="1105734"/>
                  </a:lnTo>
                  <a:lnTo>
                    <a:pt x="482585" y="1105734"/>
                  </a:lnTo>
                  <a:lnTo>
                    <a:pt x="422099" y="1000802"/>
                  </a:lnTo>
                  <a:lnTo>
                    <a:pt x="482584" y="895875"/>
                  </a:lnTo>
                  <a:close/>
                </a:path>
                <a:path w="1243965" h="1132840">
                  <a:moveTo>
                    <a:pt x="712833" y="959068"/>
                  </a:moveTo>
                  <a:lnTo>
                    <a:pt x="716701" y="959068"/>
                  </a:lnTo>
                  <a:lnTo>
                    <a:pt x="653386" y="1068905"/>
                  </a:lnTo>
                  <a:lnTo>
                    <a:pt x="667671" y="1093683"/>
                  </a:lnTo>
                  <a:lnTo>
                    <a:pt x="663807" y="1093683"/>
                  </a:lnTo>
                  <a:lnTo>
                    <a:pt x="649522" y="1068905"/>
                  </a:lnTo>
                  <a:lnTo>
                    <a:pt x="712833" y="959068"/>
                  </a:lnTo>
                  <a:close/>
                </a:path>
                <a:path w="1243965" h="1132840">
                  <a:moveTo>
                    <a:pt x="984037" y="806286"/>
                  </a:moveTo>
                  <a:lnTo>
                    <a:pt x="1122262" y="806286"/>
                  </a:lnTo>
                  <a:lnTo>
                    <a:pt x="1191365" y="926169"/>
                  </a:lnTo>
                  <a:lnTo>
                    <a:pt x="1122262" y="1046052"/>
                  </a:lnTo>
                  <a:lnTo>
                    <a:pt x="984031" y="1046052"/>
                  </a:lnTo>
                  <a:lnTo>
                    <a:pt x="982100" y="1042703"/>
                  </a:lnTo>
                  <a:lnTo>
                    <a:pt x="1120328" y="1042703"/>
                  </a:lnTo>
                  <a:lnTo>
                    <a:pt x="1187504" y="926169"/>
                  </a:lnTo>
                  <a:lnTo>
                    <a:pt x="1120332" y="809641"/>
                  </a:lnTo>
                  <a:lnTo>
                    <a:pt x="982103" y="809641"/>
                  </a:lnTo>
                  <a:lnTo>
                    <a:pt x="984037" y="806286"/>
                  </a:lnTo>
                  <a:close/>
                </a:path>
                <a:path w="1243965" h="1132840">
                  <a:moveTo>
                    <a:pt x="962024" y="1007880"/>
                  </a:moveTo>
                  <a:lnTo>
                    <a:pt x="965891" y="1007880"/>
                  </a:lnTo>
                  <a:lnTo>
                    <a:pt x="985971" y="1042703"/>
                  </a:lnTo>
                  <a:lnTo>
                    <a:pt x="982100" y="1042703"/>
                  </a:lnTo>
                  <a:lnTo>
                    <a:pt x="962024" y="1007880"/>
                  </a:lnTo>
                  <a:close/>
                </a:path>
                <a:path w="1243965" h="1132840">
                  <a:moveTo>
                    <a:pt x="1057011" y="809641"/>
                  </a:moveTo>
                  <a:lnTo>
                    <a:pt x="1061549" y="809641"/>
                  </a:lnTo>
                  <a:lnTo>
                    <a:pt x="1094360" y="866568"/>
                  </a:lnTo>
                  <a:lnTo>
                    <a:pt x="1012906" y="1007880"/>
                  </a:lnTo>
                  <a:lnTo>
                    <a:pt x="849985" y="1007880"/>
                  </a:lnTo>
                  <a:lnTo>
                    <a:pt x="847705" y="1003925"/>
                  </a:lnTo>
                  <a:lnTo>
                    <a:pt x="1010635" y="1003925"/>
                  </a:lnTo>
                  <a:lnTo>
                    <a:pt x="1089821" y="866568"/>
                  </a:lnTo>
                  <a:lnTo>
                    <a:pt x="1057011" y="809641"/>
                  </a:lnTo>
                  <a:close/>
                </a:path>
                <a:path w="1243965" h="1132840">
                  <a:moveTo>
                    <a:pt x="982103" y="809641"/>
                  </a:moveTo>
                  <a:lnTo>
                    <a:pt x="985973" y="809641"/>
                  </a:lnTo>
                  <a:lnTo>
                    <a:pt x="918799" y="926169"/>
                  </a:lnTo>
                  <a:lnTo>
                    <a:pt x="963620" y="1003925"/>
                  </a:lnTo>
                  <a:lnTo>
                    <a:pt x="959753" y="1003925"/>
                  </a:lnTo>
                  <a:lnTo>
                    <a:pt x="914931" y="926169"/>
                  </a:lnTo>
                  <a:lnTo>
                    <a:pt x="982103" y="809641"/>
                  </a:lnTo>
                  <a:close/>
                </a:path>
                <a:path w="1243965" h="1132840">
                  <a:moveTo>
                    <a:pt x="714767" y="955714"/>
                  </a:moveTo>
                  <a:lnTo>
                    <a:pt x="845263" y="955714"/>
                  </a:lnTo>
                  <a:lnTo>
                    <a:pt x="873053" y="1003925"/>
                  </a:lnTo>
                  <a:lnTo>
                    <a:pt x="869192" y="1003925"/>
                  </a:lnTo>
                  <a:lnTo>
                    <a:pt x="843333" y="959068"/>
                  </a:lnTo>
                  <a:lnTo>
                    <a:pt x="712833" y="959068"/>
                  </a:lnTo>
                  <a:lnTo>
                    <a:pt x="714767" y="955714"/>
                  </a:lnTo>
                  <a:close/>
                </a:path>
                <a:path w="1243965" h="1132840">
                  <a:moveTo>
                    <a:pt x="821846" y="959068"/>
                  </a:moveTo>
                  <a:lnTo>
                    <a:pt x="826397" y="959068"/>
                  </a:lnTo>
                  <a:lnTo>
                    <a:pt x="852256" y="1003925"/>
                  </a:lnTo>
                  <a:lnTo>
                    <a:pt x="847705" y="1003925"/>
                  </a:lnTo>
                  <a:lnTo>
                    <a:pt x="821846" y="959068"/>
                  </a:lnTo>
                  <a:close/>
                </a:path>
                <a:path w="1243965" h="1132840">
                  <a:moveTo>
                    <a:pt x="847703" y="729193"/>
                  </a:moveTo>
                  <a:lnTo>
                    <a:pt x="852256" y="729193"/>
                  </a:lnTo>
                  <a:lnTo>
                    <a:pt x="773080" y="866568"/>
                  </a:lnTo>
                  <a:lnTo>
                    <a:pt x="824466" y="955714"/>
                  </a:lnTo>
                  <a:lnTo>
                    <a:pt x="819919" y="955714"/>
                  </a:lnTo>
                  <a:lnTo>
                    <a:pt x="768532" y="866568"/>
                  </a:lnTo>
                  <a:lnTo>
                    <a:pt x="847703" y="729193"/>
                  </a:lnTo>
                  <a:close/>
                </a:path>
                <a:path w="1243965" h="1132840">
                  <a:moveTo>
                    <a:pt x="849979" y="725244"/>
                  </a:moveTo>
                  <a:lnTo>
                    <a:pt x="1012912" y="725244"/>
                  </a:lnTo>
                  <a:lnTo>
                    <a:pt x="1059627" y="806286"/>
                  </a:lnTo>
                  <a:lnTo>
                    <a:pt x="1055074" y="806286"/>
                  </a:lnTo>
                  <a:lnTo>
                    <a:pt x="1010629" y="729193"/>
                  </a:lnTo>
                  <a:lnTo>
                    <a:pt x="847703" y="729193"/>
                  </a:lnTo>
                  <a:lnTo>
                    <a:pt x="849979" y="725244"/>
                  </a:lnTo>
                  <a:close/>
                </a:path>
                <a:path w="1243965" h="1132840">
                  <a:moveTo>
                    <a:pt x="1189331" y="535827"/>
                  </a:moveTo>
                  <a:lnTo>
                    <a:pt x="1243627" y="535827"/>
                  </a:lnTo>
                  <a:lnTo>
                    <a:pt x="1243627" y="539176"/>
                  </a:lnTo>
                  <a:lnTo>
                    <a:pt x="1191265" y="539176"/>
                  </a:lnTo>
                  <a:lnTo>
                    <a:pt x="1131438" y="642940"/>
                  </a:lnTo>
                  <a:lnTo>
                    <a:pt x="1191265" y="746717"/>
                  </a:lnTo>
                  <a:lnTo>
                    <a:pt x="1243627" y="746717"/>
                  </a:lnTo>
                  <a:lnTo>
                    <a:pt x="1243627" y="750065"/>
                  </a:lnTo>
                  <a:lnTo>
                    <a:pt x="1189331" y="750065"/>
                  </a:lnTo>
                  <a:lnTo>
                    <a:pt x="1127583" y="642940"/>
                  </a:lnTo>
                  <a:lnTo>
                    <a:pt x="1189331" y="535827"/>
                  </a:lnTo>
                  <a:close/>
                </a:path>
                <a:path w="1243965" h="1132840">
                  <a:moveTo>
                    <a:pt x="1135836" y="0"/>
                  </a:moveTo>
                  <a:lnTo>
                    <a:pt x="1243627" y="0"/>
                  </a:lnTo>
                  <a:lnTo>
                    <a:pt x="1243627" y="3348"/>
                  </a:lnTo>
                  <a:lnTo>
                    <a:pt x="1137769" y="3348"/>
                  </a:lnTo>
                  <a:lnTo>
                    <a:pt x="1070594" y="119882"/>
                  </a:lnTo>
                  <a:lnTo>
                    <a:pt x="1137769" y="236417"/>
                  </a:lnTo>
                  <a:lnTo>
                    <a:pt x="1243627" y="236417"/>
                  </a:lnTo>
                  <a:lnTo>
                    <a:pt x="1243627" y="239765"/>
                  </a:lnTo>
                  <a:lnTo>
                    <a:pt x="1135836" y="239765"/>
                  </a:lnTo>
                  <a:lnTo>
                    <a:pt x="1066732" y="119882"/>
                  </a:lnTo>
                  <a:lnTo>
                    <a:pt x="1135836" y="0"/>
                  </a:lnTo>
                  <a:close/>
                </a:path>
                <a:path w="1243965" h="1132840">
                  <a:moveTo>
                    <a:pt x="44508" y="1055505"/>
                  </a:moveTo>
                  <a:lnTo>
                    <a:pt x="182727" y="1055505"/>
                  </a:lnTo>
                  <a:lnTo>
                    <a:pt x="227236" y="1132721"/>
                  </a:lnTo>
                  <a:lnTo>
                    <a:pt x="223374" y="1132721"/>
                  </a:lnTo>
                  <a:lnTo>
                    <a:pt x="180799" y="1058859"/>
                  </a:lnTo>
                  <a:lnTo>
                    <a:pt x="42574" y="1058859"/>
                  </a:lnTo>
                  <a:lnTo>
                    <a:pt x="44508" y="1055505"/>
                  </a:lnTo>
                  <a:close/>
                </a:path>
                <a:path w="1243965" h="1132840">
                  <a:moveTo>
                    <a:pt x="42574" y="1058859"/>
                  </a:moveTo>
                  <a:lnTo>
                    <a:pt x="46442" y="1058859"/>
                  </a:lnTo>
                  <a:lnTo>
                    <a:pt x="3861" y="1132721"/>
                  </a:lnTo>
                  <a:lnTo>
                    <a:pt x="0" y="1132721"/>
                  </a:lnTo>
                  <a:lnTo>
                    <a:pt x="42574" y="1058859"/>
                  </a:lnTo>
                  <a:close/>
                </a:path>
              </a:pathLst>
            </a:custGeom>
            <a:solidFill>
              <a:srgbClr val="B0D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57262" y="9823697"/>
              <a:ext cx="899794" cy="867410"/>
            </a:xfrm>
            <a:custGeom>
              <a:avLst/>
              <a:gdLst/>
              <a:ahLst/>
              <a:cxnLst/>
              <a:rect l="l" t="t" r="r" b="b"/>
              <a:pathLst>
                <a:path w="899795" h="867409">
                  <a:moveTo>
                    <a:pt x="719824" y="323206"/>
                  </a:moveTo>
                  <a:lnTo>
                    <a:pt x="826511" y="323206"/>
                  </a:lnTo>
                  <a:lnTo>
                    <a:pt x="879857" y="415744"/>
                  </a:lnTo>
                  <a:lnTo>
                    <a:pt x="826511" y="508282"/>
                  </a:lnTo>
                  <a:lnTo>
                    <a:pt x="719824" y="508282"/>
                  </a:lnTo>
                  <a:lnTo>
                    <a:pt x="713645" y="497561"/>
                  </a:lnTo>
                  <a:lnTo>
                    <a:pt x="820325" y="497561"/>
                  </a:lnTo>
                  <a:lnTo>
                    <a:pt x="867492" y="415744"/>
                  </a:lnTo>
                  <a:lnTo>
                    <a:pt x="820329" y="333915"/>
                  </a:lnTo>
                  <a:lnTo>
                    <a:pt x="713652" y="333915"/>
                  </a:lnTo>
                  <a:lnTo>
                    <a:pt x="719824" y="323206"/>
                  </a:lnTo>
                  <a:close/>
                </a:path>
                <a:path w="899795" h="867409">
                  <a:moveTo>
                    <a:pt x="713652" y="333915"/>
                  </a:moveTo>
                  <a:lnTo>
                    <a:pt x="726000" y="333915"/>
                  </a:lnTo>
                  <a:lnTo>
                    <a:pt x="678833" y="415744"/>
                  </a:lnTo>
                  <a:lnTo>
                    <a:pt x="726000" y="497561"/>
                  </a:lnTo>
                  <a:lnTo>
                    <a:pt x="713645" y="497561"/>
                  </a:lnTo>
                  <a:lnTo>
                    <a:pt x="666484" y="415744"/>
                  </a:lnTo>
                  <a:lnTo>
                    <a:pt x="713652" y="333915"/>
                  </a:lnTo>
                  <a:close/>
                </a:path>
                <a:path w="899795" h="867409">
                  <a:moveTo>
                    <a:pt x="899414" y="146742"/>
                  </a:moveTo>
                  <a:lnTo>
                    <a:pt x="899414" y="154782"/>
                  </a:lnTo>
                  <a:lnTo>
                    <a:pt x="853708" y="234067"/>
                  </a:lnTo>
                  <a:lnTo>
                    <a:pt x="718783" y="234067"/>
                  </a:lnTo>
                  <a:lnTo>
                    <a:pt x="716467" y="230050"/>
                  </a:lnTo>
                  <a:lnTo>
                    <a:pt x="851394" y="230050"/>
                  </a:lnTo>
                  <a:lnTo>
                    <a:pt x="899414" y="146742"/>
                  </a:lnTo>
                  <a:close/>
                </a:path>
                <a:path w="899795" h="867409">
                  <a:moveTo>
                    <a:pt x="716464" y="4023"/>
                  </a:moveTo>
                  <a:lnTo>
                    <a:pt x="721103" y="4023"/>
                  </a:lnTo>
                  <a:lnTo>
                    <a:pt x="655961" y="117040"/>
                  </a:lnTo>
                  <a:lnTo>
                    <a:pt x="721109" y="230050"/>
                  </a:lnTo>
                  <a:lnTo>
                    <a:pt x="716467" y="230050"/>
                  </a:lnTo>
                  <a:lnTo>
                    <a:pt x="651324" y="117040"/>
                  </a:lnTo>
                  <a:lnTo>
                    <a:pt x="716464" y="4023"/>
                  </a:lnTo>
                  <a:close/>
                </a:path>
                <a:path w="899795" h="867409">
                  <a:moveTo>
                    <a:pt x="718783" y="0"/>
                  </a:moveTo>
                  <a:lnTo>
                    <a:pt x="853714" y="0"/>
                  </a:lnTo>
                  <a:lnTo>
                    <a:pt x="899414" y="79296"/>
                  </a:lnTo>
                  <a:lnTo>
                    <a:pt x="899414" y="87332"/>
                  </a:lnTo>
                  <a:lnTo>
                    <a:pt x="851394" y="4023"/>
                  </a:lnTo>
                  <a:lnTo>
                    <a:pt x="716464" y="4023"/>
                  </a:lnTo>
                  <a:lnTo>
                    <a:pt x="718783" y="0"/>
                  </a:lnTo>
                  <a:close/>
                </a:path>
                <a:path w="899795" h="867409">
                  <a:moveTo>
                    <a:pt x="509084" y="821187"/>
                  </a:moveTo>
                  <a:lnTo>
                    <a:pt x="628521" y="821187"/>
                  </a:lnTo>
                  <a:lnTo>
                    <a:pt x="654890" y="866922"/>
                  </a:lnTo>
                  <a:lnTo>
                    <a:pt x="650255" y="866922"/>
                  </a:lnTo>
                  <a:lnTo>
                    <a:pt x="626213" y="825204"/>
                  </a:lnTo>
                  <a:lnTo>
                    <a:pt x="506769" y="825204"/>
                  </a:lnTo>
                  <a:lnTo>
                    <a:pt x="509084" y="821187"/>
                  </a:lnTo>
                  <a:close/>
                </a:path>
                <a:path w="899795" h="867409">
                  <a:moveTo>
                    <a:pt x="506769" y="825204"/>
                  </a:moveTo>
                  <a:lnTo>
                    <a:pt x="511411" y="825204"/>
                  </a:lnTo>
                  <a:lnTo>
                    <a:pt x="487357" y="866922"/>
                  </a:lnTo>
                  <a:lnTo>
                    <a:pt x="482722" y="866922"/>
                  </a:lnTo>
                  <a:lnTo>
                    <a:pt x="506769" y="825204"/>
                  </a:lnTo>
                  <a:close/>
                </a:path>
                <a:path w="899795" h="867409">
                  <a:moveTo>
                    <a:pt x="861829" y="554588"/>
                  </a:moveTo>
                  <a:lnTo>
                    <a:pt x="899414" y="554588"/>
                  </a:lnTo>
                  <a:lnTo>
                    <a:pt x="899414" y="558605"/>
                  </a:lnTo>
                  <a:lnTo>
                    <a:pt x="864150" y="558605"/>
                  </a:lnTo>
                  <a:lnTo>
                    <a:pt x="840515" y="599601"/>
                  </a:lnTo>
                  <a:lnTo>
                    <a:pt x="864150" y="640597"/>
                  </a:lnTo>
                  <a:lnTo>
                    <a:pt x="899414" y="640597"/>
                  </a:lnTo>
                  <a:lnTo>
                    <a:pt x="899414" y="644614"/>
                  </a:lnTo>
                  <a:lnTo>
                    <a:pt x="861829" y="644614"/>
                  </a:lnTo>
                  <a:lnTo>
                    <a:pt x="835886" y="599601"/>
                  </a:lnTo>
                  <a:lnTo>
                    <a:pt x="861829" y="554588"/>
                  </a:lnTo>
                  <a:close/>
                </a:path>
                <a:path w="899795" h="867409">
                  <a:moveTo>
                    <a:pt x="46977" y="745505"/>
                  </a:moveTo>
                  <a:lnTo>
                    <a:pt x="140932" y="745505"/>
                  </a:lnTo>
                  <a:lnTo>
                    <a:pt x="187909" y="826997"/>
                  </a:lnTo>
                  <a:lnTo>
                    <a:pt x="164896" y="866922"/>
                  </a:lnTo>
                  <a:lnTo>
                    <a:pt x="160261" y="866922"/>
                  </a:lnTo>
                  <a:lnTo>
                    <a:pt x="183274" y="826997"/>
                  </a:lnTo>
                  <a:lnTo>
                    <a:pt x="138617" y="749522"/>
                  </a:lnTo>
                  <a:lnTo>
                    <a:pt x="44661" y="749522"/>
                  </a:lnTo>
                  <a:lnTo>
                    <a:pt x="46977" y="745505"/>
                  </a:lnTo>
                  <a:close/>
                </a:path>
                <a:path w="899795" h="867409">
                  <a:moveTo>
                    <a:pt x="44661" y="749522"/>
                  </a:moveTo>
                  <a:lnTo>
                    <a:pt x="49297" y="749522"/>
                  </a:lnTo>
                  <a:lnTo>
                    <a:pt x="4634" y="826997"/>
                  </a:lnTo>
                  <a:lnTo>
                    <a:pt x="27647" y="866922"/>
                  </a:lnTo>
                  <a:lnTo>
                    <a:pt x="23013" y="866922"/>
                  </a:lnTo>
                  <a:lnTo>
                    <a:pt x="0" y="826997"/>
                  </a:lnTo>
                  <a:lnTo>
                    <a:pt x="44661" y="749522"/>
                  </a:lnTo>
                  <a:close/>
                </a:path>
              </a:pathLst>
            </a:custGeom>
            <a:solidFill>
              <a:srgbClr val="18A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91158" y="9453734"/>
              <a:ext cx="1065530" cy="1236980"/>
            </a:xfrm>
            <a:custGeom>
              <a:avLst/>
              <a:gdLst/>
              <a:ahLst/>
              <a:cxnLst/>
              <a:rect l="l" t="t" r="r" b="b"/>
              <a:pathLst>
                <a:path w="1065529" h="1236979">
                  <a:moveTo>
                    <a:pt x="1015108" y="242045"/>
                  </a:moveTo>
                  <a:lnTo>
                    <a:pt x="1065518" y="242045"/>
                  </a:lnTo>
                  <a:lnTo>
                    <a:pt x="1065518" y="245394"/>
                  </a:lnTo>
                  <a:lnTo>
                    <a:pt x="1017042" y="245394"/>
                  </a:lnTo>
                  <a:lnTo>
                    <a:pt x="965111" y="335477"/>
                  </a:lnTo>
                  <a:lnTo>
                    <a:pt x="1017048" y="425559"/>
                  </a:lnTo>
                  <a:lnTo>
                    <a:pt x="1065518" y="425559"/>
                  </a:lnTo>
                  <a:lnTo>
                    <a:pt x="1065518" y="428908"/>
                  </a:lnTo>
                  <a:lnTo>
                    <a:pt x="1015108" y="428908"/>
                  </a:lnTo>
                  <a:lnTo>
                    <a:pt x="961250" y="335477"/>
                  </a:lnTo>
                  <a:lnTo>
                    <a:pt x="1015108" y="242045"/>
                  </a:lnTo>
                  <a:close/>
                </a:path>
                <a:path w="1065529" h="1236979">
                  <a:moveTo>
                    <a:pt x="22501" y="1197847"/>
                  </a:moveTo>
                  <a:lnTo>
                    <a:pt x="86383" y="1197847"/>
                  </a:lnTo>
                  <a:lnTo>
                    <a:pt x="108891" y="1236885"/>
                  </a:lnTo>
                  <a:lnTo>
                    <a:pt x="97307" y="1236885"/>
                  </a:lnTo>
                  <a:lnTo>
                    <a:pt x="80588" y="1207893"/>
                  </a:lnTo>
                  <a:lnTo>
                    <a:pt x="16711" y="1207893"/>
                  </a:lnTo>
                  <a:lnTo>
                    <a:pt x="22501" y="1197847"/>
                  </a:lnTo>
                  <a:close/>
                </a:path>
                <a:path w="1065529" h="1236979">
                  <a:moveTo>
                    <a:pt x="16711" y="1207893"/>
                  </a:moveTo>
                  <a:lnTo>
                    <a:pt x="28290" y="1207893"/>
                  </a:lnTo>
                  <a:lnTo>
                    <a:pt x="11583" y="1236885"/>
                  </a:lnTo>
                  <a:lnTo>
                    <a:pt x="0" y="1236885"/>
                  </a:lnTo>
                  <a:lnTo>
                    <a:pt x="16711" y="1207893"/>
                  </a:lnTo>
                  <a:close/>
                </a:path>
                <a:path w="1065529" h="1236979">
                  <a:moveTo>
                    <a:pt x="851844" y="492794"/>
                  </a:moveTo>
                  <a:lnTo>
                    <a:pt x="944851" y="492794"/>
                  </a:lnTo>
                  <a:lnTo>
                    <a:pt x="991363" y="573487"/>
                  </a:lnTo>
                  <a:lnTo>
                    <a:pt x="944857" y="654154"/>
                  </a:lnTo>
                  <a:lnTo>
                    <a:pt x="851844" y="654154"/>
                  </a:lnTo>
                  <a:lnTo>
                    <a:pt x="843422" y="639535"/>
                  </a:lnTo>
                  <a:lnTo>
                    <a:pt x="936423" y="639535"/>
                  </a:lnTo>
                  <a:lnTo>
                    <a:pt x="974506" y="573487"/>
                  </a:lnTo>
                  <a:lnTo>
                    <a:pt x="936423" y="507426"/>
                  </a:lnTo>
                  <a:lnTo>
                    <a:pt x="843411" y="507426"/>
                  </a:lnTo>
                  <a:lnTo>
                    <a:pt x="851844" y="492794"/>
                  </a:lnTo>
                  <a:close/>
                </a:path>
                <a:path w="1065529" h="1236979">
                  <a:moveTo>
                    <a:pt x="843411" y="507426"/>
                  </a:moveTo>
                  <a:lnTo>
                    <a:pt x="860272" y="507426"/>
                  </a:lnTo>
                  <a:lnTo>
                    <a:pt x="822205" y="573487"/>
                  </a:lnTo>
                  <a:lnTo>
                    <a:pt x="860272" y="639535"/>
                  </a:lnTo>
                  <a:lnTo>
                    <a:pt x="843422" y="639535"/>
                  </a:lnTo>
                  <a:lnTo>
                    <a:pt x="805344" y="573487"/>
                  </a:lnTo>
                  <a:lnTo>
                    <a:pt x="843411" y="507426"/>
                  </a:lnTo>
                  <a:close/>
                </a:path>
                <a:path w="1065529" h="1236979">
                  <a:moveTo>
                    <a:pt x="877001" y="588299"/>
                  </a:moveTo>
                  <a:lnTo>
                    <a:pt x="892147" y="588299"/>
                  </a:lnTo>
                  <a:lnTo>
                    <a:pt x="898285" y="594447"/>
                  </a:lnTo>
                  <a:lnTo>
                    <a:pt x="898285" y="609616"/>
                  </a:lnTo>
                  <a:lnTo>
                    <a:pt x="892147" y="615763"/>
                  </a:lnTo>
                  <a:lnTo>
                    <a:pt x="877001" y="615763"/>
                  </a:lnTo>
                  <a:lnTo>
                    <a:pt x="870863" y="609616"/>
                  </a:lnTo>
                  <a:lnTo>
                    <a:pt x="870863" y="594447"/>
                  </a:lnTo>
                  <a:lnTo>
                    <a:pt x="877001" y="588299"/>
                  </a:lnTo>
                  <a:close/>
                </a:path>
                <a:path w="1065529" h="1236979">
                  <a:moveTo>
                    <a:pt x="1044532" y="0"/>
                  </a:moveTo>
                  <a:lnTo>
                    <a:pt x="1065518" y="0"/>
                  </a:lnTo>
                  <a:lnTo>
                    <a:pt x="1065518" y="10045"/>
                  </a:lnTo>
                  <a:lnTo>
                    <a:pt x="1050321" y="10045"/>
                  </a:lnTo>
                  <a:lnTo>
                    <a:pt x="1012382" y="75863"/>
                  </a:lnTo>
                  <a:lnTo>
                    <a:pt x="1050321" y="141667"/>
                  </a:lnTo>
                  <a:lnTo>
                    <a:pt x="1065518" y="141667"/>
                  </a:lnTo>
                  <a:lnTo>
                    <a:pt x="1065518" y="151713"/>
                  </a:lnTo>
                  <a:lnTo>
                    <a:pt x="1044526" y="151713"/>
                  </a:lnTo>
                  <a:lnTo>
                    <a:pt x="1000804" y="75863"/>
                  </a:lnTo>
                  <a:lnTo>
                    <a:pt x="1044532" y="0"/>
                  </a:lnTo>
                  <a:close/>
                </a:path>
                <a:path w="1065529" h="1236979">
                  <a:moveTo>
                    <a:pt x="912555" y="1098712"/>
                  </a:moveTo>
                  <a:lnTo>
                    <a:pt x="924135" y="1098712"/>
                  </a:lnTo>
                  <a:lnTo>
                    <a:pt x="863908" y="1203195"/>
                  </a:lnTo>
                  <a:lnTo>
                    <a:pt x="883322" y="1236885"/>
                  </a:lnTo>
                  <a:lnTo>
                    <a:pt x="871738" y="1236885"/>
                  </a:lnTo>
                  <a:lnTo>
                    <a:pt x="852324" y="1203195"/>
                  </a:lnTo>
                  <a:lnTo>
                    <a:pt x="912555" y="1098712"/>
                  </a:lnTo>
                  <a:close/>
                </a:path>
                <a:path w="1065529" h="1236979">
                  <a:moveTo>
                    <a:pt x="997374" y="1146193"/>
                  </a:moveTo>
                  <a:lnTo>
                    <a:pt x="1012519" y="1146193"/>
                  </a:lnTo>
                  <a:lnTo>
                    <a:pt x="1018657" y="1152340"/>
                  </a:lnTo>
                  <a:lnTo>
                    <a:pt x="1018657" y="1167509"/>
                  </a:lnTo>
                  <a:lnTo>
                    <a:pt x="1012519" y="1173657"/>
                  </a:lnTo>
                  <a:lnTo>
                    <a:pt x="997374" y="1173657"/>
                  </a:lnTo>
                  <a:lnTo>
                    <a:pt x="991236" y="1167509"/>
                  </a:lnTo>
                  <a:lnTo>
                    <a:pt x="991236" y="1152340"/>
                  </a:lnTo>
                  <a:lnTo>
                    <a:pt x="997374" y="1146193"/>
                  </a:lnTo>
                  <a:close/>
                </a:path>
                <a:path w="1065529" h="1236979">
                  <a:moveTo>
                    <a:pt x="918346" y="1088666"/>
                  </a:moveTo>
                  <a:lnTo>
                    <a:pt x="1050395" y="1088666"/>
                  </a:lnTo>
                  <a:lnTo>
                    <a:pt x="1065518" y="1114898"/>
                  </a:lnTo>
                  <a:lnTo>
                    <a:pt x="1065518" y="1134990"/>
                  </a:lnTo>
                  <a:lnTo>
                    <a:pt x="1044607" y="1098712"/>
                  </a:lnTo>
                  <a:lnTo>
                    <a:pt x="912555" y="1098712"/>
                  </a:lnTo>
                  <a:lnTo>
                    <a:pt x="918346" y="1088666"/>
                  </a:lnTo>
                  <a:close/>
                </a:path>
                <a:path w="1065529" h="1236979">
                  <a:moveTo>
                    <a:pt x="525647" y="903753"/>
                  </a:moveTo>
                  <a:lnTo>
                    <a:pt x="645333" y="903753"/>
                  </a:lnTo>
                  <a:lnTo>
                    <a:pt x="705173" y="1007561"/>
                  </a:lnTo>
                  <a:lnTo>
                    <a:pt x="645327" y="1111369"/>
                  </a:lnTo>
                  <a:lnTo>
                    <a:pt x="525641" y="1111369"/>
                  </a:lnTo>
                  <a:lnTo>
                    <a:pt x="519849" y="1101324"/>
                  </a:lnTo>
                  <a:lnTo>
                    <a:pt x="639545" y="1101324"/>
                  </a:lnTo>
                  <a:lnTo>
                    <a:pt x="693602" y="1007561"/>
                  </a:lnTo>
                  <a:lnTo>
                    <a:pt x="639551" y="913799"/>
                  </a:lnTo>
                  <a:lnTo>
                    <a:pt x="519856" y="913799"/>
                  </a:lnTo>
                  <a:lnTo>
                    <a:pt x="525647" y="903753"/>
                  </a:lnTo>
                  <a:close/>
                </a:path>
                <a:path w="1065529" h="1236979">
                  <a:moveTo>
                    <a:pt x="519856" y="913799"/>
                  </a:moveTo>
                  <a:lnTo>
                    <a:pt x="531449" y="913799"/>
                  </a:lnTo>
                  <a:lnTo>
                    <a:pt x="477391" y="1007561"/>
                  </a:lnTo>
                  <a:lnTo>
                    <a:pt x="531442" y="1101324"/>
                  </a:lnTo>
                  <a:lnTo>
                    <a:pt x="519849" y="1101324"/>
                  </a:lnTo>
                  <a:lnTo>
                    <a:pt x="465808" y="1007561"/>
                  </a:lnTo>
                  <a:lnTo>
                    <a:pt x="519856" y="913799"/>
                  </a:lnTo>
                  <a:close/>
                </a:path>
                <a:path w="1065529" h="1236979">
                  <a:moveTo>
                    <a:pt x="800101" y="900398"/>
                  </a:moveTo>
                  <a:lnTo>
                    <a:pt x="815247" y="900398"/>
                  </a:lnTo>
                  <a:lnTo>
                    <a:pt x="821385" y="906546"/>
                  </a:lnTo>
                  <a:lnTo>
                    <a:pt x="821385" y="921715"/>
                  </a:lnTo>
                  <a:lnTo>
                    <a:pt x="815247" y="927862"/>
                  </a:lnTo>
                  <a:lnTo>
                    <a:pt x="800101" y="927862"/>
                  </a:lnTo>
                  <a:lnTo>
                    <a:pt x="793963" y="921715"/>
                  </a:lnTo>
                  <a:lnTo>
                    <a:pt x="793963" y="906546"/>
                  </a:lnTo>
                  <a:lnTo>
                    <a:pt x="800101" y="900398"/>
                  </a:lnTo>
                  <a:close/>
                </a:path>
                <a:path w="1065529" h="1236979">
                  <a:moveTo>
                    <a:pt x="881012" y="210571"/>
                  </a:moveTo>
                  <a:lnTo>
                    <a:pt x="896158" y="210571"/>
                  </a:lnTo>
                  <a:lnTo>
                    <a:pt x="902296" y="216718"/>
                  </a:lnTo>
                  <a:lnTo>
                    <a:pt x="902296" y="231887"/>
                  </a:lnTo>
                  <a:lnTo>
                    <a:pt x="896158" y="238035"/>
                  </a:lnTo>
                  <a:lnTo>
                    <a:pt x="881012" y="238035"/>
                  </a:lnTo>
                  <a:lnTo>
                    <a:pt x="874874" y="231887"/>
                  </a:lnTo>
                  <a:lnTo>
                    <a:pt x="874874" y="216718"/>
                  </a:lnTo>
                  <a:lnTo>
                    <a:pt x="881012" y="210571"/>
                  </a:lnTo>
                  <a:close/>
                </a:path>
                <a:path w="1065529" h="1236979">
                  <a:moveTo>
                    <a:pt x="158817" y="1184365"/>
                  </a:moveTo>
                  <a:lnTo>
                    <a:pt x="173963" y="1184365"/>
                  </a:lnTo>
                  <a:lnTo>
                    <a:pt x="180101" y="1190512"/>
                  </a:lnTo>
                  <a:lnTo>
                    <a:pt x="180101" y="1205681"/>
                  </a:lnTo>
                  <a:lnTo>
                    <a:pt x="173963" y="1211829"/>
                  </a:lnTo>
                  <a:lnTo>
                    <a:pt x="158817" y="1211829"/>
                  </a:lnTo>
                  <a:lnTo>
                    <a:pt x="152679" y="1205681"/>
                  </a:lnTo>
                  <a:lnTo>
                    <a:pt x="152679" y="1190512"/>
                  </a:lnTo>
                  <a:lnTo>
                    <a:pt x="158817" y="1184365"/>
                  </a:lnTo>
                  <a:close/>
                </a:path>
              </a:pathLst>
            </a:custGeom>
            <a:solidFill>
              <a:srgbClr val="136B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380176" y="325568"/>
            <a:ext cx="2840355" cy="491490"/>
          </a:xfrm>
          <a:custGeom>
            <a:avLst/>
            <a:gdLst/>
            <a:ahLst/>
            <a:cxnLst/>
            <a:rect l="l" t="t" r="r" b="b"/>
            <a:pathLst>
              <a:path w="2840355" h="491490">
                <a:moveTo>
                  <a:pt x="2717449" y="491329"/>
                </a:moveTo>
                <a:lnTo>
                  <a:pt x="122832" y="491329"/>
                </a:lnTo>
                <a:lnTo>
                  <a:pt x="98757" y="488947"/>
                </a:lnTo>
                <a:lnTo>
                  <a:pt x="54684" y="470692"/>
                </a:lnTo>
                <a:lnTo>
                  <a:pt x="20637" y="436644"/>
                </a:lnTo>
                <a:lnTo>
                  <a:pt x="2381" y="392572"/>
                </a:lnTo>
                <a:lnTo>
                  <a:pt x="0" y="368497"/>
                </a:lnTo>
                <a:lnTo>
                  <a:pt x="0" y="122832"/>
                </a:lnTo>
                <a:lnTo>
                  <a:pt x="9652" y="75020"/>
                </a:lnTo>
                <a:lnTo>
                  <a:pt x="35976" y="35976"/>
                </a:lnTo>
                <a:lnTo>
                  <a:pt x="75020" y="9652"/>
                </a:lnTo>
                <a:lnTo>
                  <a:pt x="122832" y="0"/>
                </a:lnTo>
                <a:lnTo>
                  <a:pt x="2717449" y="0"/>
                </a:lnTo>
                <a:lnTo>
                  <a:pt x="2765260" y="9652"/>
                </a:lnTo>
                <a:lnTo>
                  <a:pt x="2804304" y="35976"/>
                </a:lnTo>
                <a:lnTo>
                  <a:pt x="2830628" y="75020"/>
                </a:lnTo>
                <a:lnTo>
                  <a:pt x="2840281" y="122832"/>
                </a:lnTo>
                <a:lnTo>
                  <a:pt x="2840281" y="368497"/>
                </a:lnTo>
                <a:lnTo>
                  <a:pt x="2830628" y="416309"/>
                </a:lnTo>
                <a:lnTo>
                  <a:pt x="2804304" y="455352"/>
                </a:lnTo>
                <a:lnTo>
                  <a:pt x="2765260" y="481676"/>
                </a:lnTo>
                <a:lnTo>
                  <a:pt x="2717449" y="491329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1036" y="7742321"/>
            <a:ext cx="2798445" cy="492759"/>
          </a:xfrm>
          <a:custGeom>
            <a:avLst/>
            <a:gdLst/>
            <a:ahLst/>
            <a:cxnLst/>
            <a:rect l="l" t="t" r="r" b="b"/>
            <a:pathLst>
              <a:path w="2798445" h="492759">
                <a:moveTo>
                  <a:pt x="2675259" y="492705"/>
                </a:move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2675259" y="0"/>
                </a:lnTo>
                <a:lnTo>
                  <a:pt x="2722396" y="9376"/>
                </a:lnTo>
                <a:lnTo>
                  <a:pt x="2762357" y="36077"/>
                </a:lnTo>
                <a:lnTo>
                  <a:pt x="2789059" y="76038"/>
                </a:lnTo>
                <a:lnTo>
                  <a:pt x="2798435" y="123176"/>
                </a:lnTo>
                <a:lnTo>
                  <a:pt x="2798435" y="369529"/>
                </a:lnTo>
                <a:lnTo>
                  <a:pt x="2789059" y="416666"/>
                </a:lnTo>
                <a:lnTo>
                  <a:pt x="2762357" y="456628"/>
                </a:lnTo>
                <a:lnTo>
                  <a:pt x="2722396" y="483329"/>
                </a:lnTo>
                <a:lnTo>
                  <a:pt x="2675259" y="492705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327898" y="245029"/>
            <a:ext cx="2792730" cy="883285"/>
          </a:xfrm>
          <a:custGeom>
            <a:avLst/>
            <a:gdLst/>
            <a:ahLst/>
            <a:cxnLst/>
            <a:rect l="l" t="t" r="r" b="b"/>
            <a:pathLst>
              <a:path w="2792729" h="883285">
                <a:moveTo>
                  <a:pt x="2368524" y="883230"/>
                </a:moveTo>
                <a:lnTo>
                  <a:pt x="423660" y="883230"/>
                </a:lnTo>
                <a:lnTo>
                  <a:pt x="375714" y="873550"/>
                </a:lnTo>
                <a:lnTo>
                  <a:pt x="336561" y="847153"/>
                </a:lnTo>
                <a:lnTo>
                  <a:pt x="310163" y="808000"/>
                </a:lnTo>
                <a:lnTo>
                  <a:pt x="300483" y="760054"/>
                </a:lnTo>
                <a:lnTo>
                  <a:pt x="300483" y="615882"/>
                </a:lnTo>
                <a:lnTo>
                  <a:pt x="298095" y="591739"/>
                </a:lnTo>
                <a:lnTo>
                  <a:pt x="279788" y="547543"/>
                </a:lnTo>
                <a:lnTo>
                  <a:pt x="245645" y="513400"/>
                </a:lnTo>
                <a:lnTo>
                  <a:pt x="201450" y="495094"/>
                </a:lnTo>
                <a:lnTo>
                  <a:pt x="177307" y="492705"/>
                </a:ln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2669008" y="0"/>
                </a:lnTo>
                <a:lnTo>
                  <a:pt x="2716145" y="9376"/>
                </a:lnTo>
                <a:lnTo>
                  <a:pt x="2756107" y="36077"/>
                </a:lnTo>
                <a:lnTo>
                  <a:pt x="2782808" y="76038"/>
                </a:lnTo>
                <a:lnTo>
                  <a:pt x="2792184" y="123176"/>
                </a:lnTo>
                <a:lnTo>
                  <a:pt x="2792184" y="369529"/>
                </a:lnTo>
                <a:lnTo>
                  <a:pt x="2782808" y="416666"/>
                </a:lnTo>
                <a:lnTo>
                  <a:pt x="2756107" y="456628"/>
                </a:lnTo>
                <a:lnTo>
                  <a:pt x="2716145" y="483329"/>
                </a:lnTo>
                <a:lnTo>
                  <a:pt x="2669008" y="492705"/>
                </a:lnTo>
                <a:lnTo>
                  <a:pt x="2614877" y="492705"/>
                </a:lnTo>
                <a:lnTo>
                  <a:pt x="2590734" y="495094"/>
                </a:lnTo>
                <a:lnTo>
                  <a:pt x="2546538" y="513400"/>
                </a:lnTo>
                <a:lnTo>
                  <a:pt x="2512395" y="547543"/>
                </a:lnTo>
                <a:lnTo>
                  <a:pt x="2494089" y="591739"/>
                </a:lnTo>
                <a:lnTo>
                  <a:pt x="2491700" y="615882"/>
                </a:lnTo>
                <a:lnTo>
                  <a:pt x="2491700" y="760054"/>
                </a:lnTo>
                <a:lnTo>
                  <a:pt x="2489312" y="784197"/>
                </a:lnTo>
                <a:lnTo>
                  <a:pt x="2471005" y="828392"/>
                </a:lnTo>
                <a:lnTo>
                  <a:pt x="2436862" y="862535"/>
                </a:lnTo>
                <a:lnTo>
                  <a:pt x="2392667" y="880842"/>
                </a:lnTo>
                <a:lnTo>
                  <a:pt x="2368524" y="883230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014521" y="128175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014521" y="171037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014521" y="21390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014521" y="27105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014521" y="31391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014521" y="35677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147970" y="248767"/>
            <a:ext cx="3263265" cy="356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1820" marR="394335" indent="-300990">
              <a:lnSpc>
                <a:spcPct val="116500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Orchestration</a:t>
            </a:r>
            <a:r>
              <a:rPr dirty="0" sz="2200" spc="350" b="1">
                <a:latin typeface="Arial"/>
                <a:cs typeface="Arial"/>
              </a:rPr>
              <a:t> </a:t>
            </a:r>
            <a:r>
              <a:rPr dirty="0" sz="2200" spc="35" b="1">
                <a:latin typeface="Arial"/>
                <a:cs typeface="Arial"/>
              </a:rPr>
              <a:t>with </a:t>
            </a:r>
            <a:r>
              <a:rPr dirty="0" sz="2200" b="1">
                <a:latin typeface="Arial"/>
                <a:cs typeface="Arial"/>
              </a:rPr>
              <a:t>Docker</a:t>
            </a:r>
            <a:r>
              <a:rPr dirty="0" sz="2200" spc="4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Swarm</a:t>
            </a:r>
            <a:endParaRPr sz="2200">
              <a:latin typeface="Arial"/>
              <a:cs typeface="Arial"/>
            </a:endParaRPr>
          </a:p>
          <a:p>
            <a:pPr marL="18415">
              <a:lnSpc>
                <a:spcPts val="1135"/>
              </a:lnSpc>
              <a:spcBef>
                <a:spcPts val="1455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6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swarm</a:t>
            </a:r>
            <a:r>
              <a:rPr dirty="0" sz="950" spc="55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init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spc="114">
                <a:latin typeface="Arial"/>
                <a:cs typeface="Arial"/>
              </a:rPr>
              <a:t>#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Initialize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a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30">
                <a:latin typeface="Arial"/>
                <a:cs typeface="Arial"/>
              </a:rPr>
              <a:t>swarm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8415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node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-25" b="1">
                <a:latin typeface="Arial"/>
                <a:cs typeface="Arial"/>
              </a:rPr>
              <a:t>ls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spc="114">
                <a:latin typeface="Arial"/>
                <a:cs typeface="Arial"/>
              </a:rPr>
              <a:t>#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List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nodes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in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75">
                <a:latin typeface="Arial"/>
                <a:cs typeface="Arial"/>
              </a:rPr>
              <a:t>the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30">
                <a:latin typeface="Arial"/>
                <a:cs typeface="Arial"/>
              </a:rPr>
              <a:t>swarm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18415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service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create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name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&lt;service&gt;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replicas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spc="-50" b="1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  <a:p>
            <a:pPr marL="18415">
              <a:lnSpc>
                <a:spcPts val="1125"/>
              </a:lnSpc>
            </a:pPr>
            <a:r>
              <a:rPr dirty="0" sz="950" spc="-10" b="1">
                <a:latin typeface="Arial"/>
                <a:cs typeface="Arial"/>
              </a:rPr>
              <a:t>&lt;image&gt;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spc="114">
                <a:latin typeface="Arial"/>
                <a:cs typeface="Arial"/>
              </a:rPr>
              <a:t>#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Create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replicated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8415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service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spc="-25" b="1">
                <a:latin typeface="Arial"/>
                <a:cs typeface="Arial"/>
              </a:rPr>
              <a:t>ls</a:t>
            </a:r>
            <a:endParaRPr sz="950">
              <a:latin typeface="Arial"/>
              <a:cs typeface="Arial"/>
            </a:endParaRPr>
          </a:p>
          <a:p>
            <a:pPr marL="13335">
              <a:lnSpc>
                <a:spcPts val="1130"/>
              </a:lnSpc>
            </a:pPr>
            <a:r>
              <a:rPr dirty="0" sz="950" spc="114">
                <a:latin typeface="Arial"/>
                <a:cs typeface="Arial"/>
              </a:rPr>
              <a:t>#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List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18415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service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scale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&lt;service&gt;=5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spc="114">
                <a:latin typeface="Arial"/>
                <a:cs typeface="Arial"/>
              </a:rPr>
              <a:t>#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Scale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service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100">
                <a:latin typeface="Arial"/>
                <a:cs typeface="Arial"/>
              </a:rPr>
              <a:t>to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5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instances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8415">
              <a:lnSpc>
                <a:spcPts val="1135"/>
              </a:lnSpc>
            </a:pPr>
            <a:r>
              <a:rPr dirty="0" sz="950" spc="10" b="1">
                <a:latin typeface="Arial"/>
                <a:cs typeface="Arial"/>
              </a:rPr>
              <a:t>docker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service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update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spc="10" b="1">
                <a:latin typeface="Arial"/>
                <a:cs typeface="Arial"/>
              </a:rPr>
              <a:t>image</a:t>
            </a:r>
            <a:r>
              <a:rPr dirty="0" sz="950" spc="3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&lt;new-image&gt;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&lt;service&gt;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spc="114">
                <a:latin typeface="Arial"/>
                <a:cs typeface="Arial"/>
              </a:rPr>
              <a:t>#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Update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service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image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36311" y="84102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36311" y="883891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36311" y="92675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36311" y="98390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36311" y="998191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336311" y="101247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36311" y="1026766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66461" y="7801571"/>
            <a:ext cx="3477260" cy="2713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Arial"/>
                <a:cs typeface="Arial"/>
              </a:rPr>
              <a:t>Security</a:t>
            </a:r>
            <a:r>
              <a:rPr dirty="0" sz="2200" spc="13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Essentials</a:t>
            </a:r>
            <a:endParaRPr sz="2200">
              <a:latin typeface="Arial"/>
              <a:cs typeface="Arial"/>
            </a:endParaRPr>
          </a:p>
          <a:p>
            <a:pPr marL="224154">
              <a:lnSpc>
                <a:spcPts val="1130"/>
              </a:lnSpc>
              <a:spcBef>
                <a:spcPts val="1630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scan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&lt;image-</a:t>
            </a:r>
            <a:r>
              <a:rPr dirty="0" sz="950" spc="-20" b="1">
                <a:latin typeface="Arial"/>
                <a:cs typeface="Arial"/>
              </a:rPr>
              <a:t>name&gt;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5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Scan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an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image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 spc="90">
                <a:latin typeface="Arial"/>
                <a:cs typeface="Arial"/>
              </a:rPr>
              <a:t>for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vulnerabilities.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user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$(id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u):$(id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g)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&lt;image&gt;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5"/>
              </a:lnSpc>
            </a:pPr>
            <a:r>
              <a:rPr dirty="0" sz="950" spc="55">
                <a:latin typeface="Arial"/>
                <a:cs typeface="Arial"/>
              </a:rPr>
              <a:t>#Run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containers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as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non-</a:t>
            </a:r>
            <a:r>
              <a:rPr dirty="0" sz="950" spc="90">
                <a:latin typeface="Arial"/>
                <a:cs typeface="Arial"/>
              </a:rPr>
              <a:t>root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memory="256m"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cpus="1"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&lt;image&gt;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5"/>
              </a:lnSpc>
            </a:pPr>
            <a:r>
              <a:rPr dirty="0" sz="950" spc="75">
                <a:latin typeface="Arial"/>
                <a:cs typeface="Arial"/>
              </a:rPr>
              <a:t>#Limit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resource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usage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Tips</a:t>
            </a:r>
            <a:r>
              <a:rPr dirty="0" sz="950" spc="3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for</a:t>
            </a:r>
            <a:r>
              <a:rPr dirty="0" sz="950" spc="3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Security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125"/>
              </a:lnSpc>
            </a:pPr>
            <a:r>
              <a:rPr dirty="0" sz="950">
                <a:latin typeface="Arial"/>
                <a:cs typeface="Arial"/>
              </a:rPr>
              <a:t>Use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minimal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images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(e.g.,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Alpine).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125"/>
              </a:lnSpc>
            </a:pPr>
            <a:r>
              <a:rPr dirty="0" sz="950" spc="70">
                <a:latin typeface="Arial"/>
                <a:cs typeface="Arial"/>
              </a:rPr>
              <a:t>Limit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container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privileges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(-</a:t>
            </a:r>
            <a:r>
              <a:rPr dirty="0" sz="950" spc="50">
                <a:latin typeface="Arial"/>
                <a:cs typeface="Arial"/>
              </a:rPr>
              <a:t>-cap-</a:t>
            </a:r>
            <a:r>
              <a:rPr dirty="0" sz="950" spc="45">
                <a:latin typeface="Arial"/>
                <a:cs typeface="Arial"/>
              </a:rPr>
              <a:t>drop).</a:t>
            </a:r>
            <a:endParaRPr sz="950">
              <a:latin typeface="Arial"/>
              <a:cs typeface="Arial"/>
            </a:endParaRPr>
          </a:p>
          <a:p>
            <a:pPr marL="224154" marR="5080">
              <a:lnSpc>
                <a:spcPts val="1120"/>
              </a:lnSpc>
              <a:spcBef>
                <a:spcPts val="45"/>
              </a:spcBef>
            </a:pPr>
            <a:r>
              <a:rPr dirty="0" sz="950" spc="20">
                <a:latin typeface="Arial"/>
                <a:cs typeface="Arial"/>
              </a:rPr>
              <a:t>Regularly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update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images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and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avoid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80">
                <a:latin typeface="Arial"/>
                <a:cs typeface="Arial"/>
              </a:rPr>
              <a:t>outdated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versions. </a:t>
            </a:r>
            <a:r>
              <a:rPr dirty="0" sz="950" spc="65">
                <a:latin typeface="Arial"/>
                <a:cs typeface="Arial"/>
              </a:rPr>
              <a:t>Environment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Variables: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Store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sensitive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information </a:t>
            </a:r>
            <a:r>
              <a:rPr dirty="0" sz="950" spc="80">
                <a:latin typeface="Arial"/>
                <a:cs typeface="Arial"/>
              </a:rPr>
              <a:t>with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docker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secret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in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Swarm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40">
                <a:latin typeface="Arial"/>
                <a:cs typeface="Arial"/>
              </a:rPr>
              <a:t>mode.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336311" y="126847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336311" y="180187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336311" y="22019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36311" y="30020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36311" y="420217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36311" y="54023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336311" y="62024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336311" y="660247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336311" y="70025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336311" y="740257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66461" y="384037"/>
            <a:ext cx="3465829" cy="7256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Arial"/>
                <a:cs typeface="Arial"/>
              </a:rPr>
              <a:t>Docker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Networking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17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Types</a:t>
            </a:r>
            <a:endParaRPr sz="950">
              <a:latin typeface="Arial"/>
              <a:cs typeface="Arial"/>
            </a:endParaRPr>
          </a:p>
          <a:p>
            <a:pPr marL="219710" marR="339725">
              <a:lnSpc>
                <a:spcPts val="1050"/>
              </a:lnSpc>
              <a:spcBef>
                <a:spcPts val="1070"/>
              </a:spcBef>
            </a:pPr>
            <a:r>
              <a:rPr dirty="0" sz="950" b="1">
                <a:latin typeface="Arial"/>
                <a:cs typeface="Arial"/>
              </a:rPr>
              <a:t>Bridge:</a:t>
            </a:r>
            <a:r>
              <a:rPr dirty="0" sz="950" spc="-35" b="1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Default;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internal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communication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between </a:t>
            </a:r>
            <a:r>
              <a:rPr dirty="0" sz="950" spc="50">
                <a:latin typeface="Arial"/>
                <a:cs typeface="Arial"/>
              </a:rPr>
              <a:t>containers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on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the</a:t>
            </a:r>
            <a:r>
              <a:rPr dirty="0" sz="950">
                <a:latin typeface="Arial"/>
                <a:cs typeface="Arial"/>
              </a:rPr>
              <a:t> same </a:t>
            </a:r>
            <a:r>
              <a:rPr dirty="0" sz="950" spc="-20">
                <a:latin typeface="Arial"/>
                <a:cs typeface="Arial"/>
              </a:rPr>
              <a:t>host.</a:t>
            </a:r>
            <a:endParaRPr sz="950">
              <a:latin typeface="Arial"/>
              <a:cs typeface="Arial"/>
            </a:endParaRPr>
          </a:p>
          <a:p>
            <a:pPr marL="221615">
              <a:lnSpc>
                <a:spcPts val="1030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create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bridge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my_bridge_network</a:t>
            </a:r>
            <a:endParaRPr sz="950">
              <a:latin typeface="Arial"/>
              <a:cs typeface="Arial"/>
            </a:endParaRPr>
          </a:p>
          <a:p>
            <a:pPr marL="219710">
              <a:lnSpc>
                <a:spcPts val="1095"/>
              </a:lnSpc>
              <a:spcBef>
                <a:spcPts val="960"/>
              </a:spcBef>
            </a:pPr>
            <a:r>
              <a:rPr dirty="0" sz="950" spc="10" b="1">
                <a:latin typeface="Arial"/>
                <a:cs typeface="Arial"/>
              </a:rPr>
              <a:t>Host: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Shares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the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host’s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network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directly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(no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isolation).</a:t>
            </a:r>
            <a:endParaRPr sz="950">
              <a:latin typeface="Arial"/>
              <a:cs typeface="Arial"/>
            </a:endParaRPr>
          </a:p>
          <a:p>
            <a:pPr marL="221615">
              <a:lnSpc>
                <a:spcPts val="109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host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nginx</a:t>
            </a:r>
            <a:endParaRPr sz="950">
              <a:latin typeface="Arial"/>
              <a:cs typeface="Arial"/>
            </a:endParaRPr>
          </a:p>
          <a:p>
            <a:pPr marL="219710" marR="143510">
              <a:lnSpc>
                <a:spcPts val="1050"/>
              </a:lnSpc>
              <a:spcBef>
                <a:spcPts val="1070"/>
              </a:spcBef>
            </a:pPr>
            <a:r>
              <a:rPr dirty="0" sz="950" spc="10" b="1">
                <a:latin typeface="Arial"/>
                <a:cs typeface="Arial"/>
              </a:rPr>
              <a:t>Overlay: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Connects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containers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across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Docker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hosts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25">
                <a:latin typeface="Arial"/>
                <a:cs typeface="Arial"/>
              </a:rPr>
              <a:t>in </a:t>
            </a:r>
            <a:r>
              <a:rPr dirty="0" sz="950">
                <a:latin typeface="Arial"/>
                <a:cs typeface="Arial"/>
              </a:rPr>
              <a:t>Swarm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mode.</a:t>
            </a:r>
            <a:endParaRPr sz="950">
              <a:latin typeface="Arial"/>
              <a:cs typeface="Arial"/>
            </a:endParaRPr>
          </a:p>
          <a:p>
            <a:pPr marL="213995" marR="5080" indent="7620">
              <a:lnSpc>
                <a:spcPts val="1050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create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overlay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my_overlay_network </a:t>
            </a: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service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create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name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web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spc="-10" b="1">
                <a:latin typeface="Arial"/>
                <a:cs typeface="Arial"/>
              </a:rPr>
              <a:t>network </a:t>
            </a:r>
            <a:r>
              <a:rPr dirty="0" sz="950" b="1">
                <a:latin typeface="Arial"/>
                <a:cs typeface="Arial"/>
              </a:rPr>
              <a:t>my_overlay_network</a:t>
            </a:r>
            <a:r>
              <a:rPr dirty="0" sz="950" spc="165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nginx</a:t>
            </a:r>
            <a:endParaRPr sz="950">
              <a:latin typeface="Arial"/>
              <a:cs typeface="Arial"/>
            </a:endParaRPr>
          </a:p>
          <a:p>
            <a:pPr marL="219710" marR="19050">
              <a:lnSpc>
                <a:spcPts val="1050"/>
              </a:lnSpc>
              <a:spcBef>
                <a:spcPts val="1050"/>
              </a:spcBef>
            </a:pPr>
            <a:r>
              <a:rPr dirty="0" sz="950" spc="10" b="1">
                <a:latin typeface="Arial"/>
                <a:cs typeface="Arial"/>
              </a:rPr>
              <a:t>Macvlan: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Assigns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unique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MAC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addresses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95">
                <a:latin typeface="Arial"/>
                <a:cs typeface="Arial"/>
              </a:rPr>
              <a:t>to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containers, </a:t>
            </a:r>
            <a:r>
              <a:rPr dirty="0" sz="950" spc="20">
                <a:latin typeface="Arial"/>
                <a:cs typeface="Arial"/>
              </a:rPr>
              <a:t>appearing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as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individual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devices.</a:t>
            </a:r>
            <a:endParaRPr sz="950">
              <a:latin typeface="Arial"/>
              <a:cs typeface="Arial"/>
            </a:endParaRPr>
          </a:p>
          <a:p>
            <a:pPr marL="242570">
              <a:lnSpc>
                <a:spcPts val="98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create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macvlan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spc="85" b="1">
                <a:latin typeface="Arial"/>
                <a:cs typeface="Arial"/>
              </a:rPr>
              <a:t>\</a:t>
            </a:r>
            <a:endParaRPr sz="950">
              <a:latin typeface="Arial"/>
              <a:cs typeface="Arial"/>
            </a:endParaRPr>
          </a:p>
          <a:p>
            <a:pPr marL="299720">
              <a:lnSpc>
                <a:spcPts val="1050"/>
              </a:lnSpc>
            </a:pP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spc="20" b="1">
                <a:latin typeface="Arial"/>
                <a:cs typeface="Arial"/>
              </a:rPr>
              <a:t>subnet=192.168.1.0/24</a:t>
            </a:r>
            <a:r>
              <a:rPr dirty="0" sz="950" spc="125" b="1">
                <a:latin typeface="Arial"/>
                <a:cs typeface="Arial"/>
              </a:rPr>
              <a:t> </a:t>
            </a:r>
            <a:r>
              <a:rPr dirty="0" sz="950" spc="85" b="1">
                <a:latin typeface="Arial"/>
                <a:cs typeface="Arial"/>
              </a:rPr>
              <a:t>\</a:t>
            </a:r>
            <a:endParaRPr sz="950">
              <a:latin typeface="Arial"/>
              <a:cs typeface="Arial"/>
            </a:endParaRPr>
          </a:p>
          <a:p>
            <a:pPr marL="299720">
              <a:lnSpc>
                <a:spcPts val="1050"/>
              </a:lnSpc>
            </a:pP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gateway=192.168.1.1</a:t>
            </a:r>
            <a:r>
              <a:rPr dirty="0" sz="950" spc="175" b="1">
                <a:latin typeface="Arial"/>
                <a:cs typeface="Arial"/>
              </a:rPr>
              <a:t> </a:t>
            </a:r>
            <a:r>
              <a:rPr dirty="0" sz="950" spc="85" b="1">
                <a:latin typeface="Arial"/>
                <a:cs typeface="Arial"/>
              </a:rPr>
              <a:t>\</a:t>
            </a:r>
            <a:endParaRPr sz="950">
              <a:latin typeface="Arial"/>
              <a:cs typeface="Arial"/>
            </a:endParaRPr>
          </a:p>
          <a:p>
            <a:pPr marL="299720">
              <a:lnSpc>
                <a:spcPts val="1050"/>
              </a:lnSpc>
            </a:pPr>
            <a:r>
              <a:rPr dirty="0" sz="950" spc="50" b="1">
                <a:latin typeface="Arial"/>
                <a:cs typeface="Arial"/>
              </a:rPr>
              <a:t>-</a:t>
            </a:r>
            <a:r>
              <a:rPr dirty="0" sz="950" spc="30" b="1">
                <a:latin typeface="Arial"/>
                <a:cs typeface="Arial"/>
              </a:rPr>
              <a:t>o</a:t>
            </a:r>
            <a:r>
              <a:rPr dirty="0" sz="950" spc="20" b="1">
                <a:latin typeface="Arial"/>
                <a:cs typeface="Arial"/>
              </a:rPr>
              <a:t> </a:t>
            </a:r>
            <a:r>
              <a:rPr dirty="0" sz="950" spc="30" b="1">
                <a:latin typeface="Arial"/>
                <a:cs typeface="Arial"/>
              </a:rPr>
              <a:t>parent=eth0</a:t>
            </a:r>
            <a:r>
              <a:rPr dirty="0" sz="950" spc="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my_macvlan_network</a:t>
            </a:r>
            <a:endParaRPr sz="950">
              <a:latin typeface="Arial"/>
              <a:cs typeface="Arial"/>
            </a:endParaRPr>
          </a:p>
          <a:p>
            <a:pPr marL="242570" marR="403860">
              <a:lnSpc>
                <a:spcPts val="1050"/>
              </a:lnSpc>
              <a:spcBef>
                <a:spcPts val="65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my_macvlan_network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spc="-25" b="1">
                <a:latin typeface="Arial"/>
                <a:cs typeface="Arial"/>
              </a:rPr>
              <a:t>ip </a:t>
            </a:r>
            <a:r>
              <a:rPr dirty="0" sz="950" spc="20" b="1">
                <a:latin typeface="Arial"/>
                <a:cs typeface="Arial"/>
              </a:rPr>
              <a:t>192.168.1.100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nginx</a:t>
            </a:r>
            <a:endParaRPr sz="950">
              <a:latin typeface="Arial"/>
              <a:cs typeface="Arial"/>
            </a:endParaRPr>
          </a:p>
          <a:p>
            <a:pPr marL="219710" marR="199390">
              <a:lnSpc>
                <a:spcPts val="1050"/>
              </a:lnSpc>
              <a:spcBef>
                <a:spcPts val="1050"/>
              </a:spcBef>
            </a:pPr>
            <a:r>
              <a:rPr dirty="0" sz="950" b="1">
                <a:latin typeface="Arial"/>
                <a:cs typeface="Arial"/>
              </a:rPr>
              <a:t>Ipvlan: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Like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Macvlan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85">
                <a:latin typeface="Arial"/>
                <a:cs typeface="Arial"/>
              </a:rPr>
              <a:t>but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operates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with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single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25">
                <a:latin typeface="Arial"/>
                <a:cs typeface="Arial"/>
              </a:rPr>
              <a:t>MAC </a:t>
            </a:r>
            <a:r>
              <a:rPr dirty="0" sz="950" spc="10">
                <a:latin typeface="Arial"/>
                <a:cs typeface="Arial"/>
              </a:rPr>
              <a:t>address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80">
                <a:latin typeface="Arial"/>
                <a:cs typeface="Arial"/>
              </a:rPr>
              <a:t>for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a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network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segment.</a:t>
            </a:r>
            <a:endParaRPr sz="950">
              <a:latin typeface="Arial"/>
              <a:cs typeface="Arial"/>
            </a:endParaRPr>
          </a:p>
          <a:p>
            <a:pPr marL="213995">
              <a:lnSpc>
                <a:spcPts val="98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create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ipvlan</a:t>
            </a:r>
            <a:r>
              <a:rPr dirty="0" sz="950" spc="85" b="1">
                <a:latin typeface="Arial"/>
                <a:cs typeface="Arial"/>
              </a:rPr>
              <a:t> \</a:t>
            </a:r>
            <a:endParaRPr sz="950">
              <a:latin typeface="Arial"/>
              <a:cs typeface="Arial"/>
            </a:endParaRPr>
          </a:p>
          <a:p>
            <a:pPr marL="271145">
              <a:lnSpc>
                <a:spcPts val="1050"/>
              </a:lnSpc>
            </a:pP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spc="20" b="1">
                <a:latin typeface="Arial"/>
                <a:cs typeface="Arial"/>
              </a:rPr>
              <a:t>subnet=192.168.2.0/24</a:t>
            </a:r>
            <a:r>
              <a:rPr dirty="0" sz="950" spc="150" b="1">
                <a:latin typeface="Arial"/>
                <a:cs typeface="Arial"/>
              </a:rPr>
              <a:t> </a:t>
            </a:r>
            <a:r>
              <a:rPr dirty="0" sz="950" spc="85" b="1">
                <a:latin typeface="Arial"/>
                <a:cs typeface="Arial"/>
              </a:rPr>
              <a:t>\</a:t>
            </a:r>
            <a:endParaRPr sz="950">
              <a:latin typeface="Arial"/>
              <a:cs typeface="Arial"/>
            </a:endParaRPr>
          </a:p>
          <a:p>
            <a:pPr marL="271145">
              <a:lnSpc>
                <a:spcPts val="1050"/>
              </a:lnSpc>
            </a:pP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spc="10" b="1">
                <a:latin typeface="Arial"/>
                <a:cs typeface="Arial"/>
              </a:rPr>
              <a:t>gateway=192.168.2.1 </a:t>
            </a:r>
            <a:r>
              <a:rPr dirty="0" sz="950" spc="85" b="1">
                <a:latin typeface="Arial"/>
                <a:cs typeface="Arial"/>
              </a:rPr>
              <a:t>\</a:t>
            </a:r>
            <a:endParaRPr sz="950">
              <a:latin typeface="Arial"/>
              <a:cs typeface="Arial"/>
            </a:endParaRPr>
          </a:p>
          <a:p>
            <a:pPr marL="271145">
              <a:lnSpc>
                <a:spcPts val="1050"/>
              </a:lnSpc>
            </a:pPr>
            <a:r>
              <a:rPr dirty="0" sz="950" spc="50" b="1">
                <a:latin typeface="Arial"/>
                <a:cs typeface="Arial"/>
              </a:rPr>
              <a:t>-</a:t>
            </a:r>
            <a:r>
              <a:rPr dirty="0" sz="950" spc="30" b="1">
                <a:latin typeface="Arial"/>
                <a:cs typeface="Arial"/>
              </a:rPr>
              <a:t>o</a:t>
            </a:r>
            <a:r>
              <a:rPr dirty="0" sz="950" spc="20" b="1">
                <a:latin typeface="Arial"/>
                <a:cs typeface="Arial"/>
              </a:rPr>
              <a:t> </a:t>
            </a:r>
            <a:r>
              <a:rPr dirty="0" sz="950" spc="30" b="1">
                <a:latin typeface="Arial"/>
                <a:cs typeface="Arial"/>
              </a:rPr>
              <a:t>parent=eth0</a:t>
            </a:r>
            <a:r>
              <a:rPr dirty="0" sz="950" spc="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my_ipvlan_network</a:t>
            </a:r>
            <a:endParaRPr sz="950">
              <a:latin typeface="Arial"/>
              <a:cs typeface="Arial"/>
            </a:endParaRPr>
          </a:p>
          <a:p>
            <a:pPr marL="242570" marR="568960" indent="-29209">
              <a:lnSpc>
                <a:spcPts val="1050"/>
              </a:lnSpc>
              <a:spcBef>
                <a:spcPts val="65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my_ipvlan_network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spc="-25" b="1">
                <a:latin typeface="Arial"/>
                <a:cs typeface="Arial"/>
              </a:rPr>
              <a:t>ip </a:t>
            </a:r>
            <a:r>
              <a:rPr dirty="0" sz="950" spc="20" b="1">
                <a:latin typeface="Arial"/>
                <a:cs typeface="Arial"/>
              </a:rPr>
              <a:t>192.168.2.100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nginx</a:t>
            </a:r>
            <a:endParaRPr sz="950">
              <a:latin typeface="Arial"/>
              <a:cs typeface="Arial"/>
            </a:endParaRPr>
          </a:p>
          <a:p>
            <a:pPr marL="219710" marR="335280">
              <a:lnSpc>
                <a:spcPts val="1050"/>
              </a:lnSpc>
              <a:spcBef>
                <a:spcPts val="1050"/>
              </a:spcBef>
            </a:pPr>
            <a:r>
              <a:rPr dirty="0" sz="950" b="1">
                <a:latin typeface="Arial"/>
                <a:cs typeface="Arial"/>
              </a:rPr>
              <a:t>None: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Completely</a:t>
            </a:r>
            <a:r>
              <a:rPr dirty="0" sz="950" spc="5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isolated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network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mode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with</a:t>
            </a:r>
            <a:r>
              <a:rPr dirty="0" sz="950" spc="5">
                <a:latin typeface="Arial"/>
                <a:cs typeface="Arial"/>
              </a:rPr>
              <a:t> </a:t>
            </a:r>
            <a:r>
              <a:rPr dirty="0" sz="950" spc="40">
                <a:latin typeface="Arial"/>
                <a:cs typeface="Arial"/>
              </a:rPr>
              <a:t>no </a:t>
            </a:r>
            <a:r>
              <a:rPr dirty="0" sz="950" spc="45">
                <a:latin typeface="Arial"/>
                <a:cs typeface="Arial"/>
              </a:rPr>
              <a:t>connectivity.</a:t>
            </a:r>
            <a:endParaRPr sz="950">
              <a:latin typeface="Arial"/>
              <a:cs typeface="Arial"/>
            </a:endParaRPr>
          </a:p>
          <a:p>
            <a:pPr marL="221615">
              <a:lnSpc>
                <a:spcPts val="1030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7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run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spc="50" b="1">
                <a:latin typeface="Arial"/>
                <a:cs typeface="Arial"/>
              </a:rPr>
              <a:t>--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none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nginx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950" b="1">
                <a:latin typeface="Arial"/>
                <a:cs typeface="Arial"/>
              </a:rPr>
              <a:t>Common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1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Commands</a:t>
            </a:r>
            <a:endParaRPr sz="950">
              <a:latin typeface="Arial"/>
              <a:cs typeface="Arial"/>
            </a:endParaRPr>
          </a:p>
          <a:p>
            <a:pPr marL="219710">
              <a:lnSpc>
                <a:spcPts val="1095"/>
              </a:lnSpc>
              <a:spcBef>
                <a:spcPts val="960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100" b="1">
                <a:latin typeface="Arial"/>
                <a:cs typeface="Arial"/>
              </a:rPr>
              <a:t> </a:t>
            </a:r>
            <a:r>
              <a:rPr dirty="0" sz="950" spc="-25" b="1">
                <a:latin typeface="Arial"/>
                <a:cs typeface="Arial"/>
              </a:rPr>
              <a:t>ls</a:t>
            </a:r>
            <a:endParaRPr sz="950">
              <a:latin typeface="Arial"/>
              <a:cs typeface="Arial"/>
            </a:endParaRPr>
          </a:p>
          <a:p>
            <a:pPr marL="242570">
              <a:lnSpc>
                <a:spcPts val="1095"/>
              </a:lnSpc>
            </a:pPr>
            <a:r>
              <a:rPr dirty="0" sz="950" spc="50">
                <a:latin typeface="Arial"/>
                <a:cs typeface="Arial"/>
              </a:rPr>
              <a:t>#List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40">
                <a:latin typeface="Arial"/>
                <a:cs typeface="Arial"/>
              </a:rPr>
              <a:t>networks</a:t>
            </a:r>
            <a:endParaRPr sz="950">
              <a:latin typeface="Arial"/>
              <a:cs typeface="Arial"/>
            </a:endParaRPr>
          </a:p>
          <a:p>
            <a:pPr marL="219710">
              <a:lnSpc>
                <a:spcPts val="1095"/>
              </a:lnSpc>
              <a:spcBef>
                <a:spcPts val="960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create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my_network</a:t>
            </a:r>
            <a:endParaRPr sz="950">
              <a:latin typeface="Arial"/>
              <a:cs typeface="Arial"/>
            </a:endParaRPr>
          </a:p>
          <a:p>
            <a:pPr marL="213995">
              <a:lnSpc>
                <a:spcPts val="1095"/>
              </a:lnSpc>
            </a:pPr>
            <a:r>
              <a:rPr dirty="0" sz="950" spc="45">
                <a:latin typeface="Arial"/>
                <a:cs typeface="Arial"/>
              </a:rPr>
              <a:t>#Create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219710">
              <a:lnSpc>
                <a:spcPts val="1095"/>
              </a:lnSpc>
              <a:spcBef>
                <a:spcPts val="960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connect</a:t>
            </a:r>
            <a:r>
              <a:rPr dirty="0" sz="950" spc="1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my_network</a:t>
            </a:r>
            <a:r>
              <a:rPr dirty="0" sz="950" spc="114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&lt;container&gt;</a:t>
            </a:r>
            <a:endParaRPr sz="950">
              <a:latin typeface="Arial"/>
              <a:cs typeface="Arial"/>
            </a:endParaRPr>
          </a:p>
          <a:p>
            <a:pPr marL="213995">
              <a:lnSpc>
                <a:spcPts val="1095"/>
              </a:lnSpc>
            </a:pPr>
            <a:r>
              <a:rPr dirty="0" sz="950" spc="55">
                <a:latin typeface="Arial"/>
                <a:cs typeface="Arial"/>
              </a:rPr>
              <a:t>#Connect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container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95">
                <a:latin typeface="Arial"/>
                <a:cs typeface="Arial"/>
              </a:rPr>
              <a:t>to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219710">
              <a:lnSpc>
                <a:spcPts val="1095"/>
              </a:lnSpc>
              <a:spcBef>
                <a:spcPts val="960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6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network</a:t>
            </a:r>
            <a:r>
              <a:rPr dirty="0" sz="950" spc="16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inspect</a:t>
            </a:r>
            <a:r>
              <a:rPr dirty="0" sz="950" spc="16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&lt;network-</a:t>
            </a:r>
            <a:r>
              <a:rPr dirty="0" sz="950" spc="-20" b="1">
                <a:latin typeface="Arial"/>
                <a:cs typeface="Arial"/>
              </a:rPr>
              <a:t>name&gt;</a:t>
            </a:r>
            <a:endParaRPr sz="950">
              <a:latin typeface="Arial"/>
              <a:cs typeface="Arial"/>
            </a:endParaRPr>
          </a:p>
          <a:p>
            <a:pPr marL="213995">
              <a:lnSpc>
                <a:spcPts val="1095"/>
              </a:lnSpc>
            </a:pPr>
            <a:r>
              <a:rPr dirty="0" sz="950" spc="105">
                <a:latin typeface="Arial"/>
                <a:cs typeface="Arial"/>
              </a:rPr>
              <a:t>#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Inspect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4028536" y="3981122"/>
            <a:ext cx="3289300" cy="883285"/>
          </a:xfrm>
          <a:custGeom>
            <a:avLst/>
            <a:gdLst/>
            <a:ahLst/>
            <a:cxnLst/>
            <a:rect l="l" t="t" r="r" b="b"/>
            <a:pathLst>
              <a:path w="3289300" h="883285">
                <a:moveTo>
                  <a:pt x="2120576" y="883230"/>
                </a:moveTo>
                <a:lnTo>
                  <a:pt x="1168842" y="883230"/>
                </a:lnTo>
                <a:lnTo>
                  <a:pt x="1120896" y="873550"/>
                </a:lnTo>
                <a:lnTo>
                  <a:pt x="1081743" y="847153"/>
                </a:lnTo>
                <a:lnTo>
                  <a:pt x="1055346" y="808000"/>
                </a:lnTo>
                <a:lnTo>
                  <a:pt x="1045666" y="760054"/>
                </a:lnTo>
                <a:lnTo>
                  <a:pt x="1045666" y="615882"/>
                </a:lnTo>
                <a:lnTo>
                  <a:pt x="1043277" y="591739"/>
                </a:lnTo>
                <a:lnTo>
                  <a:pt x="1024971" y="547543"/>
                </a:lnTo>
                <a:lnTo>
                  <a:pt x="990828" y="513400"/>
                </a:lnTo>
                <a:lnTo>
                  <a:pt x="946632" y="495094"/>
                </a:lnTo>
                <a:lnTo>
                  <a:pt x="922489" y="492705"/>
                </a:ln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3166094" y="0"/>
                </a:lnTo>
                <a:lnTo>
                  <a:pt x="3213231" y="9376"/>
                </a:lnTo>
                <a:lnTo>
                  <a:pt x="3253193" y="36077"/>
                </a:lnTo>
                <a:lnTo>
                  <a:pt x="3279894" y="76038"/>
                </a:lnTo>
                <a:lnTo>
                  <a:pt x="3289270" y="123176"/>
                </a:lnTo>
                <a:lnTo>
                  <a:pt x="3289270" y="369529"/>
                </a:lnTo>
                <a:lnTo>
                  <a:pt x="3279894" y="416666"/>
                </a:lnTo>
                <a:lnTo>
                  <a:pt x="3253193" y="456628"/>
                </a:lnTo>
                <a:lnTo>
                  <a:pt x="3213231" y="483329"/>
                </a:lnTo>
                <a:lnTo>
                  <a:pt x="3166094" y="492705"/>
                </a:lnTo>
                <a:lnTo>
                  <a:pt x="2366929" y="492705"/>
                </a:lnTo>
                <a:lnTo>
                  <a:pt x="2342786" y="495094"/>
                </a:lnTo>
                <a:lnTo>
                  <a:pt x="2298591" y="513400"/>
                </a:lnTo>
                <a:lnTo>
                  <a:pt x="2264448" y="547543"/>
                </a:lnTo>
                <a:lnTo>
                  <a:pt x="2246141" y="591739"/>
                </a:lnTo>
                <a:lnTo>
                  <a:pt x="2243753" y="615882"/>
                </a:lnTo>
                <a:lnTo>
                  <a:pt x="2243753" y="760054"/>
                </a:lnTo>
                <a:lnTo>
                  <a:pt x="2234073" y="808000"/>
                </a:lnTo>
                <a:lnTo>
                  <a:pt x="2207675" y="847153"/>
                </a:lnTo>
                <a:lnTo>
                  <a:pt x="2168522" y="873550"/>
                </a:lnTo>
                <a:lnTo>
                  <a:pt x="2120576" y="883230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3963731" y="524223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3963731" y="53851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3963731" y="55279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3963731" y="60994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3963731" y="638523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3963731" y="667098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3963731" y="69567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3963731" y="767110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3963731" y="795685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3963731" y="86712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963731" y="909985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3963731" y="952848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3963731" y="995710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3893881" y="3984861"/>
            <a:ext cx="3486785" cy="621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1590" marR="166370" indent="-1045844">
              <a:lnSpc>
                <a:spcPct val="116500"/>
              </a:lnSpc>
              <a:spcBef>
                <a:spcPts val="100"/>
              </a:spcBef>
            </a:pPr>
            <a:r>
              <a:rPr dirty="0" sz="2200" spc="65" b="1">
                <a:latin typeface="Arial"/>
                <a:cs typeface="Arial"/>
              </a:rPr>
              <a:t>CI/CD</a:t>
            </a:r>
            <a:r>
              <a:rPr dirty="0" sz="2200" spc="-70" b="1">
                <a:latin typeface="Arial"/>
                <a:cs typeface="Arial"/>
              </a:rPr>
              <a:t> </a:t>
            </a:r>
            <a:r>
              <a:rPr dirty="0" sz="2200" spc="45" b="1">
                <a:latin typeface="Arial"/>
                <a:cs typeface="Arial"/>
              </a:rPr>
              <a:t>Integration</a:t>
            </a:r>
            <a:r>
              <a:rPr dirty="0" sz="2200" spc="-70" b="1">
                <a:latin typeface="Arial"/>
                <a:cs typeface="Arial"/>
              </a:rPr>
              <a:t> </a:t>
            </a:r>
            <a:r>
              <a:rPr dirty="0" sz="2200" spc="35" b="1">
                <a:latin typeface="Arial"/>
                <a:cs typeface="Arial"/>
              </a:rPr>
              <a:t>with </a:t>
            </a:r>
            <a:r>
              <a:rPr dirty="0" sz="2200" spc="-10" b="1">
                <a:latin typeface="Arial"/>
                <a:cs typeface="Arial"/>
              </a:rPr>
              <a:t>Docker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950" b="1">
                <a:latin typeface="Arial"/>
                <a:cs typeface="Arial"/>
              </a:rPr>
              <a:t>Push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Image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spc="60" b="1">
                <a:latin typeface="Arial"/>
                <a:cs typeface="Arial"/>
              </a:rPr>
              <a:t>to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Hub: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login</a:t>
            </a:r>
            <a:endParaRPr sz="950">
              <a:latin typeface="Arial"/>
              <a:cs typeface="Arial"/>
            </a:endParaRPr>
          </a:p>
          <a:p>
            <a:pPr marL="224154" marR="139065">
              <a:lnSpc>
                <a:spcPts val="1130"/>
              </a:lnSpc>
              <a:spcBef>
                <a:spcPts val="40"/>
              </a:spcBef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6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tag</a:t>
            </a:r>
            <a:r>
              <a:rPr dirty="0" sz="950" spc="6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&lt;image&gt;</a:t>
            </a:r>
            <a:r>
              <a:rPr dirty="0" sz="950" spc="6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&lt;username&gt;/&lt;repository&gt;:&lt;tag&gt; </a:t>
            </a: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push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&lt;username&gt;/&lt;repository&gt;:&lt;tag&gt;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950" spc="20" b="1">
                <a:latin typeface="Arial"/>
                <a:cs typeface="Arial"/>
              </a:rPr>
              <a:t>Docker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in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Continuous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Integration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Pipelines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Arial"/>
              <a:cs typeface="Arial"/>
            </a:endParaRPr>
          </a:p>
          <a:p>
            <a:pPr marL="224154" marR="27305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Automated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Builds:</a:t>
            </a:r>
            <a:r>
              <a:rPr dirty="0" sz="950" spc="95" b="1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Build</a:t>
            </a:r>
            <a:r>
              <a:rPr dirty="0" sz="950" spc="10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Docker</a:t>
            </a:r>
            <a:r>
              <a:rPr dirty="0" sz="950" spc="9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images</a:t>
            </a:r>
            <a:r>
              <a:rPr dirty="0" sz="950" spc="95">
                <a:latin typeface="Arial"/>
                <a:cs typeface="Arial"/>
              </a:rPr>
              <a:t> </a:t>
            </a:r>
            <a:r>
              <a:rPr dirty="0" sz="950" spc="90">
                <a:latin typeface="Arial"/>
                <a:cs typeface="Arial"/>
              </a:rPr>
              <a:t>for</a:t>
            </a:r>
            <a:r>
              <a:rPr dirty="0" sz="950" spc="10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each</a:t>
            </a:r>
            <a:r>
              <a:rPr dirty="0" sz="950" spc="95">
                <a:latin typeface="Arial"/>
                <a:cs typeface="Arial"/>
              </a:rPr>
              <a:t> </a:t>
            </a:r>
            <a:r>
              <a:rPr dirty="0" sz="950" spc="45">
                <a:latin typeface="Arial"/>
                <a:cs typeface="Arial"/>
              </a:rPr>
              <a:t>code </a:t>
            </a:r>
            <a:r>
              <a:rPr dirty="0" sz="950" spc="85">
                <a:latin typeface="Arial"/>
                <a:cs typeface="Arial"/>
              </a:rPr>
              <a:t>commit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105">
                <a:latin typeface="Arial"/>
                <a:cs typeface="Arial"/>
              </a:rPr>
              <a:t>to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ensure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compatibility.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075"/>
              </a:lnSpc>
            </a:pPr>
            <a:r>
              <a:rPr dirty="0" sz="950" b="1">
                <a:latin typeface="Arial"/>
                <a:cs typeface="Arial"/>
              </a:rPr>
              <a:t>Testing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in</a:t>
            </a:r>
            <a:r>
              <a:rPr dirty="0" sz="950" spc="3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Containers: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Run</a:t>
            </a:r>
            <a:r>
              <a:rPr dirty="0" sz="950" spc="5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tests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within</a:t>
            </a:r>
            <a:r>
              <a:rPr dirty="0" sz="950" spc="5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containers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for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125"/>
              </a:lnSpc>
            </a:pPr>
            <a:r>
              <a:rPr dirty="0" sz="950" spc="60">
                <a:latin typeface="Arial"/>
                <a:cs typeface="Arial"/>
              </a:rPr>
              <a:t>consistent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environments.</a:t>
            </a:r>
            <a:endParaRPr sz="950">
              <a:latin typeface="Arial"/>
              <a:cs typeface="Arial"/>
            </a:endParaRPr>
          </a:p>
          <a:p>
            <a:pPr marL="224154" marR="92075">
              <a:lnSpc>
                <a:spcPts val="1130"/>
              </a:lnSpc>
              <a:spcBef>
                <a:spcPts val="40"/>
              </a:spcBef>
            </a:pPr>
            <a:r>
              <a:rPr dirty="0" sz="950" spc="10" b="1">
                <a:latin typeface="Arial"/>
                <a:cs typeface="Arial"/>
              </a:rPr>
              <a:t>Simulate</a:t>
            </a:r>
            <a:r>
              <a:rPr dirty="0" sz="950" spc="3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Production: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Use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Docker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Compose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5">
                <a:latin typeface="Arial"/>
                <a:cs typeface="Arial"/>
              </a:rPr>
              <a:t>to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mirror </a:t>
            </a:r>
            <a:r>
              <a:rPr dirty="0" sz="950" spc="80">
                <a:latin typeface="Arial"/>
                <a:cs typeface="Arial"/>
              </a:rPr>
              <a:t>production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environments.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075"/>
              </a:lnSpc>
            </a:pPr>
            <a:r>
              <a:rPr dirty="0" sz="950" b="1">
                <a:latin typeface="Arial"/>
                <a:cs typeface="Arial"/>
              </a:rPr>
              <a:t>Push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Tested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Images:</a:t>
            </a:r>
            <a:r>
              <a:rPr dirty="0" sz="950" spc="60" b="1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Send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images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105">
                <a:latin typeface="Arial"/>
                <a:cs typeface="Arial"/>
              </a:rPr>
              <a:t>to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registry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80">
                <a:latin typeface="Arial"/>
                <a:cs typeface="Arial"/>
              </a:rPr>
              <a:t>to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130"/>
              </a:lnSpc>
            </a:pPr>
            <a:r>
              <a:rPr dirty="0" sz="950" spc="65">
                <a:latin typeface="Arial"/>
                <a:cs typeface="Arial"/>
              </a:rPr>
              <a:t>simplify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downstream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deployments.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10" b="1">
                <a:latin typeface="Arial"/>
                <a:cs typeface="Arial"/>
              </a:rPr>
              <a:t>Docker</a:t>
            </a:r>
            <a:r>
              <a:rPr dirty="0" sz="950" spc="3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in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Continuous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45" b="1">
                <a:latin typeface="Arial"/>
                <a:cs typeface="Arial"/>
              </a:rPr>
              <a:t>Deployment</a:t>
            </a:r>
            <a:r>
              <a:rPr dirty="0" sz="950" spc="4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Pipelines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Arial"/>
              <a:cs typeface="Arial"/>
            </a:endParaRPr>
          </a:p>
          <a:p>
            <a:pPr marL="224154" marR="5080">
              <a:lnSpc>
                <a:spcPts val="1130"/>
              </a:lnSpc>
            </a:pPr>
            <a:r>
              <a:rPr dirty="0" sz="950" spc="20" b="1">
                <a:latin typeface="Arial"/>
                <a:cs typeface="Arial"/>
              </a:rPr>
              <a:t>Automated</a:t>
            </a:r>
            <a:r>
              <a:rPr dirty="0" sz="950" spc="5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Deployment: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Use</a:t>
            </a:r>
            <a:r>
              <a:rPr dirty="0" sz="950" spc="70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orchestration</a:t>
            </a:r>
            <a:r>
              <a:rPr dirty="0" sz="950" spc="75">
                <a:latin typeface="Arial"/>
                <a:cs typeface="Arial"/>
              </a:rPr>
              <a:t> </a:t>
            </a:r>
            <a:r>
              <a:rPr dirty="0" sz="950" spc="70">
                <a:latin typeface="Arial"/>
                <a:cs typeface="Arial"/>
              </a:rPr>
              <a:t>tools </a:t>
            </a:r>
            <a:r>
              <a:rPr dirty="0" sz="950" spc="-10">
                <a:latin typeface="Arial"/>
                <a:cs typeface="Arial"/>
              </a:rPr>
              <a:t>(e.g., </a:t>
            </a:r>
            <a:r>
              <a:rPr dirty="0" sz="950">
                <a:latin typeface="Arial"/>
                <a:cs typeface="Arial"/>
              </a:rPr>
              <a:t>Swarm,</a:t>
            </a:r>
            <a:r>
              <a:rPr dirty="0" sz="950" spc="45">
                <a:latin typeface="Arial"/>
                <a:cs typeface="Arial"/>
              </a:rPr>
              <a:t> Kubernetes) </a:t>
            </a:r>
            <a:r>
              <a:rPr dirty="0" sz="950" spc="90">
                <a:latin typeface="Arial"/>
                <a:cs typeface="Arial"/>
              </a:rPr>
              <a:t>for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80">
                <a:latin typeface="Arial"/>
                <a:cs typeface="Arial"/>
              </a:rPr>
              <a:t>production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rollouts.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075"/>
              </a:lnSpc>
            </a:pPr>
            <a:r>
              <a:rPr dirty="0" sz="950" b="1">
                <a:latin typeface="Arial"/>
                <a:cs typeface="Arial"/>
              </a:rPr>
              <a:t>Versioning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and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Rollback:</a:t>
            </a:r>
            <a:r>
              <a:rPr dirty="0" sz="950" spc="60" b="1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Use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tags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105">
                <a:latin typeface="Arial"/>
                <a:cs typeface="Arial"/>
              </a:rPr>
              <a:t>to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version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images</a:t>
            </a:r>
            <a:endParaRPr sz="950">
              <a:latin typeface="Arial"/>
              <a:cs typeface="Arial"/>
            </a:endParaRPr>
          </a:p>
          <a:p>
            <a:pPr marL="224154">
              <a:lnSpc>
                <a:spcPts val="1135"/>
              </a:lnSpc>
            </a:pPr>
            <a:r>
              <a:rPr dirty="0" sz="950" spc="60">
                <a:latin typeface="Arial"/>
                <a:cs typeface="Arial"/>
              </a:rPr>
              <a:t>and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enable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35">
                <a:latin typeface="Arial"/>
                <a:cs typeface="Arial"/>
              </a:rPr>
              <a:t>rollbacks.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CI/CD</a:t>
            </a:r>
            <a:r>
              <a:rPr dirty="0" sz="950" spc="17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Commands</a:t>
            </a:r>
            <a:r>
              <a:rPr dirty="0" sz="950" spc="17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Example: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0"/>
              </a:lnSpc>
            </a:pPr>
            <a:r>
              <a:rPr dirty="0" sz="950" spc="20" b="1">
                <a:latin typeface="Arial"/>
                <a:cs typeface="Arial"/>
              </a:rPr>
              <a:t>docker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build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95" b="1">
                <a:latin typeface="Arial"/>
                <a:cs typeface="Arial"/>
              </a:rPr>
              <a:t>t</a:t>
            </a:r>
            <a:r>
              <a:rPr dirty="0" sz="950" spc="20" b="1">
                <a:latin typeface="Arial"/>
                <a:cs typeface="Arial"/>
              </a:rPr>
              <a:t> myapp:$GIT_COMMIT </a:t>
            </a:r>
            <a:r>
              <a:rPr dirty="0" sz="950" spc="-50" b="1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5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Build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60">
                <a:latin typeface="Arial"/>
                <a:cs typeface="Arial"/>
              </a:rPr>
              <a:t>and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tag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image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90">
                <a:latin typeface="Arial"/>
                <a:cs typeface="Arial"/>
              </a:rPr>
              <a:t>for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each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75">
                <a:latin typeface="Arial"/>
                <a:cs typeface="Arial"/>
              </a:rPr>
              <a:t>commit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0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push</a:t>
            </a:r>
            <a:r>
              <a:rPr dirty="0" sz="950" spc="8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myapp:$GIT_COMMIT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0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Push</a:t>
            </a:r>
            <a:r>
              <a:rPr dirty="0" sz="950" spc="5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image</a:t>
            </a:r>
            <a:r>
              <a:rPr dirty="0" sz="950" spc="50">
                <a:latin typeface="Arial"/>
                <a:cs typeface="Arial"/>
              </a:rPr>
              <a:t> </a:t>
            </a:r>
            <a:r>
              <a:rPr dirty="0" sz="950" spc="105">
                <a:latin typeface="Arial"/>
                <a:cs typeface="Arial"/>
              </a:rPr>
              <a:t>to</a:t>
            </a:r>
            <a:r>
              <a:rPr dirty="0" sz="950" spc="50">
                <a:latin typeface="Arial"/>
                <a:cs typeface="Arial"/>
              </a:rPr>
              <a:t> Docker </a:t>
            </a:r>
            <a:r>
              <a:rPr dirty="0" sz="950" spc="45">
                <a:latin typeface="Arial"/>
                <a:cs typeface="Arial"/>
              </a:rPr>
              <a:t>Hub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5"/>
              </a:lnSpc>
            </a:pPr>
            <a:r>
              <a:rPr dirty="0" sz="950" b="1">
                <a:latin typeface="Arial"/>
                <a:cs typeface="Arial"/>
              </a:rPr>
              <a:t>docker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pull</a:t>
            </a:r>
            <a:r>
              <a:rPr dirty="0" sz="950" spc="12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myapp:$GIT_COMMIT</a:t>
            </a:r>
            <a:endParaRPr sz="950">
              <a:latin typeface="Arial"/>
              <a:cs typeface="Arial"/>
            </a:endParaRPr>
          </a:p>
          <a:p>
            <a:pPr marL="225425">
              <a:lnSpc>
                <a:spcPts val="1135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Pull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image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95">
                <a:latin typeface="Arial"/>
                <a:cs typeface="Arial"/>
              </a:rPr>
              <a:t>from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5">
                <a:latin typeface="Arial"/>
                <a:cs typeface="Arial"/>
              </a:rPr>
              <a:t>registry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90">
                <a:latin typeface="Arial"/>
                <a:cs typeface="Arial"/>
              </a:rPr>
              <a:t>for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deployment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224154">
              <a:lnSpc>
                <a:spcPts val="1135"/>
              </a:lnSpc>
            </a:pPr>
            <a:r>
              <a:rPr dirty="0" sz="950" spc="20" b="1">
                <a:latin typeface="Arial"/>
                <a:cs typeface="Arial"/>
              </a:rPr>
              <a:t>docker-compose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spc="65" b="1">
                <a:latin typeface="Arial"/>
                <a:cs typeface="Arial"/>
              </a:rPr>
              <a:t>f</a:t>
            </a:r>
            <a:r>
              <a:rPr dirty="0" sz="950" spc="5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docker-compose.prod.yml</a:t>
            </a:r>
            <a:r>
              <a:rPr dirty="0" sz="950" spc="5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up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spc="55" b="1">
                <a:latin typeface="Arial"/>
                <a:cs typeface="Arial"/>
              </a:rPr>
              <a:t>-</a:t>
            </a:r>
            <a:r>
              <a:rPr dirty="0" sz="95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  <a:p>
            <a:pPr marL="217804">
              <a:lnSpc>
                <a:spcPts val="1130"/>
              </a:lnSpc>
            </a:pPr>
            <a:r>
              <a:rPr dirty="0" sz="950" spc="120">
                <a:latin typeface="Arial"/>
                <a:cs typeface="Arial"/>
              </a:rPr>
              <a:t>#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65">
                <a:latin typeface="Arial"/>
                <a:cs typeface="Arial"/>
              </a:rPr>
              <a:t>Deploy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using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Docker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40">
                <a:latin typeface="Arial"/>
                <a:cs typeface="Arial"/>
              </a:rPr>
              <a:t>Compose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6869" y="10278286"/>
            <a:ext cx="266699" cy="266699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2158" y="10278286"/>
            <a:ext cx="266699" cy="266699"/>
          </a:xfrm>
          <a:prstGeom prst="rect">
            <a:avLst/>
          </a:prstGeom>
        </p:spPr>
      </p:pic>
      <p:sp>
        <p:nvSpPr>
          <p:cNvPr id="57" name="object 57" descr=""/>
          <p:cNvSpPr txBox="1"/>
          <p:nvPr/>
        </p:nvSpPr>
        <p:spPr>
          <a:xfrm>
            <a:off x="4521592" y="10344246"/>
            <a:ext cx="12617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By: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Spoorti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50">
                <a:latin typeface="Arial"/>
                <a:cs typeface="Arial"/>
              </a:rPr>
              <a:t>Shetty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48264" y="18417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8264" y="22989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48264" y="27561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48264" y="33657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48264" y="39753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8264" y="44325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48264" y="48897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48264" y="53469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48264" y="58041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6869" y="10278286"/>
            <a:ext cx="266699" cy="2666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158" y="10278286"/>
            <a:ext cx="266699" cy="2666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521592" y="10344246"/>
            <a:ext cx="12617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By: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Spoorti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50">
                <a:latin typeface="Arial"/>
                <a:cs typeface="Arial"/>
              </a:rPr>
              <a:t>Shetty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093345" y="325568"/>
            <a:ext cx="3261360" cy="492759"/>
          </a:xfrm>
          <a:custGeom>
            <a:avLst/>
            <a:gdLst/>
            <a:ahLst/>
            <a:cxnLst/>
            <a:rect l="l" t="t" r="r" b="b"/>
            <a:pathLst>
              <a:path w="3261359" h="492759">
                <a:moveTo>
                  <a:pt x="3137965" y="492705"/>
                </a:moveTo>
                <a:lnTo>
                  <a:pt x="123176" y="492705"/>
                </a:lnTo>
                <a:lnTo>
                  <a:pt x="75230" y="483025"/>
                </a:lnTo>
                <a:lnTo>
                  <a:pt x="36077" y="456628"/>
                </a:lnTo>
                <a:lnTo>
                  <a:pt x="9679" y="417475"/>
                </a:lnTo>
                <a:lnTo>
                  <a:pt x="0" y="369529"/>
                </a:lnTo>
                <a:lnTo>
                  <a:pt x="0" y="123176"/>
                </a:lnTo>
                <a:lnTo>
                  <a:pt x="9679" y="75230"/>
                </a:lnTo>
                <a:lnTo>
                  <a:pt x="36077" y="36077"/>
                </a:lnTo>
                <a:lnTo>
                  <a:pt x="75230" y="9679"/>
                </a:lnTo>
                <a:lnTo>
                  <a:pt x="123176" y="0"/>
                </a:lnTo>
                <a:lnTo>
                  <a:pt x="3137965" y="0"/>
                </a:lnTo>
                <a:lnTo>
                  <a:pt x="3185103" y="9376"/>
                </a:lnTo>
                <a:lnTo>
                  <a:pt x="3225064" y="36077"/>
                </a:lnTo>
                <a:lnTo>
                  <a:pt x="3251765" y="76038"/>
                </a:lnTo>
                <a:lnTo>
                  <a:pt x="3261142" y="123176"/>
                </a:lnTo>
                <a:lnTo>
                  <a:pt x="3261142" y="369529"/>
                </a:lnTo>
                <a:lnTo>
                  <a:pt x="3251765" y="416666"/>
                </a:lnTo>
                <a:lnTo>
                  <a:pt x="3225064" y="456628"/>
                </a:lnTo>
                <a:lnTo>
                  <a:pt x="3185103" y="483329"/>
                </a:lnTo>
                <a:lnTo>
                  <a:pt x="3137965" y="492705"/>
                </a:lnTo>
                <a:close/>
              </a:path>
            </a:pathLst>
          </a:custGeom>
          <a:solidFill>
            <a:srgbClr val="16B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036770" y="11022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036770" y="15594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036770" y="20166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036770" y="24738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036770" y="29310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036770" y="33882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036770" y="38454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036770" y="43026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036770" y="47598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036770" y="52170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036770" y="56742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157420" y="384818"/>
            <a:ext cx="3248025" cy="5556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Arial"/>
                <a:cs typeface="Arial"/>
              </a:rPr>
              <a:t>Additional</a:t>
            </a:r>
            <a:r>
              <a:rPr dirty="0" sz="2200" spc="27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Commands</a:t>
            </a:r>
            <a:endParaRPr sz="22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2515"/>
              </a:spcBef>
            </a:pPr>
            <a:r>
              <a:rPr dirty="0" sz="1000" spc="10" b="1">
                <a:latin typeface="Arial"/>
                <a:cs typeface="Arial"/>
              </a:rPr>
              <a:t>docker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commit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&lt;container&gt;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&lt;new_image&gt;</a:t>
            </a:r>
            <a:endParaRPr sz="1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dirty="0" sz="1000" spc="55">
                <a:latin typeface="Arial"/>
                <a:cs typeface="Arial"/>
              </a:rPr>
              <a:t>#Create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new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container’s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changes.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cp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&lt;container&gt;:&lt;path&gt;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&lt;local_path&gt;</a:t>
            </a:r>
            <a:endParaRPr sz="1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dirty="0" sz="1000" spc="65">
                <a:latin typeface="Arial"/>
                <a:cs typeface="Arial"/>
              </a:rPr>
              <a:t>#Copy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files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container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host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diff</a:t>
            </a:r>
            <a:r>
              <a:rPr dirty="0" sz="1000" spc="11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&lt;container&gt;</a:t>
            </a:r>
            <a:endParaRPr sz="10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dirty="0" sz="1000" spc="55">
                <a:latin typeface="Arial"/>
                <a:cs typeface="Arial"/>
              </a:rPr>
              <a:t>#Show</a:t>
            </a:r>
            <a:r>
              <a:rPr dirty="0" sz="1000" spc="10">
                <a:latin typeface="Arial"/>
                <a:cs typeface="Arial"/>
              </a:rPr>
              <a:t> changes </a:t>
            </a:r>
            <a:r>
              <a:rPr dirty="0" sz="1000" spc="55">
                <a:latin typeface="Arial"/>
                <a:cs typeface="Arial"/>
              </a:rPr>
              <a:t>made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a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container’s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filesystem.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export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&lt;container&gt;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-50" b="1">
                <a:latin typeface="Arial"/>
                <a:cs typeface="Arial"/>
              </a:rPr>
              <a:t>&gt;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&lt;file&gt;.tar</a:t>
            </a:r>
            <a:endParaRPr sz="10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dirty="0" sz="1000" spc="65">
                <a:latin typeface="Arial"/>
                <a:cs typeface="Arial"/>
              </a:rPr>
              <a:t>#Export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container’s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filesystem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tar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archive.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1000" spc="10" b="1">
                <a:latin typeface="Arial"/>
                <a:cs typeface="Arial"/>
              </a:rPr>
              <a:t>docker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import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&lt;file&gt;.tar</a:t>
            </a:r>
            <a:endParaRPr sz="10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dirty="0" sz="1000" spc="85">
                <a:latin typeface="Arial"/>
                <a:cs typeface="Arial"/>
              </a:rPr>
              <a:t>#Import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tar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archive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new</a:t>
            </a:r>
            <a:r>
              <a:rPr dirty="0" sz="1000" spc="-10">
                <a:latin typeface="Arial"/>
                <a:cs typeface="Arial"/>
              </a:rPr>
              <a:t> image.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tag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&lt;image&gt;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&lt;tag&gt;</a:t>
            </a:r>
            <a:endParaRPr sz="10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dirty="0" sz="1000" spc="80">
                <a:latin typeface="Arial"/>
                <a:cs typeface="Arial"/>
              </a:rPr>
              <a:t>#Add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a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tag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an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existing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image.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save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-o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&lt;file&gt;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&lt;image&gt;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#Save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to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tar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archive.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load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-i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&lt;file&gt;</a:t>
            </a:r>
            <a:endParaRPr sz="1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dirty="0" sz="1000" spc="60">
                <a:latin typeface="Arial"/>
                <a:cs typeface="Arial"/>
              </a:rPr>
              <a:t>#Load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tar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archive.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network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disconnect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&lt;network&gt;</a:t>
            </a:r>
            <a:r>
              <a:rPr dirty="0" sz="1000" spc="14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&lt;container&gt;</a:t>
            </a:r>
            <a:endParaRPr sz="1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dirty="0" sz="1000" spc="65">
                <a:latin typeface="Arial"/>
                <a:cs typeface="Arial"/>
              </a:rPr>
              <a:t>#Disconnect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container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network.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logout</a:t>
            </a:r>
            <a:endParaRPr sz="10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#Log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out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from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a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registry.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docker-compose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exec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&lt;service&gt;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&lt;command&gt;</a:t>
            </a:r>
            <a:endParaRPr sz="10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#Run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command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in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running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service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container.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0" y="0"/>
            <a:ext cx="3406140" cy="1589405"/>
            <a:chOff x="0" y="0"/>
            <a:chExt cx="3406140" cy="1589405"/>
          </a:xfrm>
        </p:grpSpPr>
        <p:sp>
          <p:nvSpPr>
            <p:cNvPr id="28" name="object 28" descr=""/>
            <p:cNvSpPr/>
            <p:nvPr/>
          </p:nvSpPr>
          <p:spPr>
            <a:xfrm>
              <a:off x="252823" y="0"/>
              <a:ext cx="407034" cy="254000"/>
            </a:xfrm>
            <a:custGeom>
              <a:avLst/>
              <a:gdLst/>
              <a:ahLst/>
              <a:cxnLst/>
              <a:rect l="l" t="t" r="r" b="b"/>
              <a:pathLst>
                <a:path w="407034" h="254000">
                  <a:moveTo>
                    <a:pt x="305102" y="253952"/>
                  </a:moveTo>
                  <a:lnTo>
                    <a:pt x="101695" y="253952"/>
                  </a:lnTo>
                  <a:lnTo>
                    <a:pt x="0" y="77784"/>
                  </a:lnTo>
                  <a:lnTo>
                    <a:pt x="44909" y="0"/>
                  </a:lnTo>
                  <a:lnTo>
                    <a:pt x="71110" y="0"/>
                  </a:lnTo>
                  <a:lnTo>
                    <a:pt x="26194" y="77784"/>
                  </a:lnTo>
                  <a:lnTo>
                    <a:pt x="114796" y="231248"/>
                  </a:lnTo>
                  <a:lnTo>
                    <a:pt x="318210" y="231248"/>
                  </a:lnTo>
                  <a:lnTo>
                    <a:pt x="305102" y="253952"/>
                  </a:lnTo>
                  <a:close/>
                </a:path>
                <a:path w="407034" h="254000">
                  <a:moveTo>
                    <a:pt x="318210" y="231248"/>
                  </a:moveTo>
                  <a:lnTo>
                    <a:pt x="292001" y="231248"/>
                  </a:lnTo>
                  <a:lnTo>
                    <a:pt x="380590" y="77784"/>
                  </a:lnTo>
                  <a:lnTo>
                    <a:pt x="335680" y="0"/>
                  </a:lnTo>
                  <a:lnTo>
                    <a:pt x="361883" y="0"/>
                  </a:lnTo>
                  <a:lnTo>
                    <a:pt x="406792" y="77784"/>
                  </a:lnTo>
                  <a:lnTo>
                    <a:pt x="318210" y="231248"/>
                  </a:lnTo>
                  <a:close/>
                </a:path>
              </a:pathLst>
            </a:custGeom>
            <a:solidFill>
              <a:srgbClr val="18A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45887"/>
              <a:ext cx="283845" cy="1102995"/>
            </a:xfrm>
            <a:custGeom>
              <a:avLst/>
              <a:gdLst/>
              <a:ahLst/>
              <a:cxnLst/>
              <a:rect l="l" t="t" r="r" b="b"/>
              <a:pathLst>
                <a:path w="283845" h="1102995">
                  <a:moveTo>
                    <a:pt x="180535" y="356883"/>
                  </a:moveTo>
                  <a:lnTo>
                    <a:pt x="0" y="356883"/>
                  </a:lnTo>
                  <a:lnTo>
                    <a:pt x="0" y="350201"/>
                  </a:lnTo>
                  <a:lnTo>
                    <a:pt x="176701" y="350201"/>
                  </a:lnTo>
                  <a:lnTo>
                    <a:pt x="275856" y="178441"/>
                  </a:lnTo>
                  <a:lnTo>
                    <a:pt x="176689" y="6669"/>
                  </a:lnTo>
                  <a:lnTo>
                    <a:pt x="0" y="6669"/>
                  </a:lnTo>
                  <a:lnTo>
                    <a:pt x="0" y="0"/>
                  </a:lnTo>
                  <a:lnTo>
                    <a:pt x="180548" y="0"/>
                  </a:lnTo>
                  <a:lnTo>
                    <a:pt x="283562" y="178441"/>
                  </a:lnTo>
                  <a:lnTo>
                    <a:pt x="180535" y="356883"/>
                  </a:lnTo>
                  <a:close/>
                </a:path>
                <a:path w="283845" h="1102995">
                  <a:moveTo>
                    <a:pt x="38899" y="1102446"/>
                  </a:moveTo>
                  <a:lnTo>
                    <a:pt x="0" y="1102446"/>
                  </a:lnTo>
                  <a:lnTo>
                    <a:pt x="0" y="1095777"/>
                  </a:lnTo>
                  <a:lnTo>
                    <a:pt x="35052" y="1095777"/>
                  </a:lnTo>
                  <a:lnTo>
                    <a:pt x="205731" y="800127"/>
                  </a:lnTo>
                  <a:lnTo>
                    <a:pt x="35039" y="504502"/>
                  </a:lnTo>
                  <a:lnTo>
                    <a:pt x="0" y="504502"/>
                  </a:lnTo>
                  <a:lnTo>
                    <a:pt x="0" y="497820"/>
                  </a:lnTo>
                  <a:lnTo>
                    <a:pt x="38899" y="497820"/>
                  </a:lnTo>
                  <a:lnTo>
                    <a:pt x="213443" y="800127"/>
                  </a:lnTo>
                  <a:lnTo>
                    <a:pt x="38899" y="1102446"/>
                  </a:lnTo>
                  <a:close/>
                </a:path>
              </a:pathLst>
            </a:custGeom>
            <a:solidFill>
              <a:srgbClr val="4A87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9853" y="0"/>
              <a:ext cx="421640" cy="873760"/>
            </a:xfrm>
            <a:custGeom>
              <a:avLst/>
              <a:gdLst/>
              <a:ahLst/>
              <a:cxnLst/>
              <a:rect l="l" t="t" r="r" b="b"/>
              <a:pathLst>
                <a:path w="421640" h="873760">
                  <a:moveTo>
                    <a:pt x="357027" y="111891"/>
                  </a:moveTo>
                  <a:lnTo>
                    <a:pt x="64599" y="111891"/>
                  </a:lnTo>
                  <a:lnTo>
                    <a:pt x="0" y="0"/>
                  </a:lnTo>
                  <a:lnTo>
                    <a:pt x="7697" y="0"/>
                  </a:lnTo>
                  <a:lnTo>
                    <a:pt x="68446" y="105209"/>
                  </a:lnTo>
                  <a:lnTo>
                    <a:pt x="360884" y="105209"/>
                  </a:lnTo>
                  <a:lnTo>
                    <a:pt x="357027" y="111891"/>
                  </a:lnTo>
                  <a:close/>
                </a:path>
                <a:path w="421640" h="873760">
                  <a:moveTo>
                    <a:pt x="360884" y="105209"/>
                  </a:moveTo>
                  <a:lnTo>
                    <a:pt x="353156" y="105209"/>
                  </a:lnTo>
                  <a:lnTo>
                    <a:pt x="413886" y="0"/>
                  </a:lnTo>
                  <a:lnTo>
                    <a:pt x="421620" y="0"/>
                  </a:lnTo>
                  <a:lnTo>
                    <a:pt x="360884" y="105209"/>
                  </a:lnTo>
                  <a:close/>
                </a:path>
                <a:path w="421640" h="873760">
                  <a:moveTo>
                    <a:pt x="173278" y="873290"/>
                  </a:moveTo>
                  <a:lnTo>
                    <a:pt x="162627" y="871140"/>
                  </a:lnTo>
                  <a:lnTo>
                    <a:pt x="153929" y="865275"/>
                  </a:lnTo>
                  <a:lnTo>
                    <a:pt x="148065" y="856578"/>
                  </a:lnTo>
                  <a:lnTo>
                    <a:pt x="145915" y="845927"/>
                  </a:lnTo>
                  <a:lnTo>
                    <a:pt x="148065" y="835276"/>
                  </a:lnTo>
                  <a:lnTo>
                    <a:pt x="153929" y="826578"/>
                  </a:lnTo>
                  <a:lnTo>
                    <a:pt x="162627" y="820714"/>
                  </a:lnTo>
                  <a:lnTo>
                    <a:pt x="173278" y="818564"/>
                  </a:lnTo>
                  <a:lnTo>
                    <a:pt x="183928" y="820714"/>
                  </a:lnTo>
                  <a:lnTo>
                    <a:pt x="192626" y="826578"/>
                  </a:lnTo>
                  <a:lnTo>
                    <a:pt x="198490" y="835276"/>
                  </a:lnTo>
                  <a:lnTo>
                    <a:pt x="200641" y="845927"/>
                  </a:lnTo>
                  <a:lnTo>
                    <a:pt x="198490" y="856578"/>
                  </a:lnTo>
                  <a:lnTo>
                    <a:pt x="192626" y="865275"/>
                  </a:lnTo>
                  <a:lnTo>
                    <a:pt x="183928" y="871140"/>
                  </a:lnTo>
                  <a:lnTo>
                    <a:pt x="173278" y="873290"/>
                  </a:lnTo>
                  <a:close/>
                </a:path>
              </a:pathLst>
            </a:custGeom>
            <a:solidFill>
              <a:srgbClr val="136B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4557" y="325568"/>
              <a:ext cx="3211830" cy="1264285"/>
            </a:xfrm>
            <a:custGeom>
              <a:avLst/>
              <a:gdLst/>
              <a:ahLst/>
              <a:cxnLst/>
              <a:rect l="l" t="t" r="r" b="b"/>
              <a:pathLst>
                <a:path w="3211830" h="1264285">
                  <a:moveTo>
                    <a:pt x="2595237" y="1263668"/>
                  </a:moveTo>
                  <a:lnTo>
                    <a:pt x="616180" y="1263668"/>
                  </a:lnTo>
                  <a:lnTo>
                    <a:pt x="568368" y="1254015"/>
                  </a:lnTo>
                  <a:lnTo>
                    <a:pt x="529324" y="1227691"/>
                  </a:lnTo>
                  <a:lnTo>
                    <a:pt x="503000" y="1188647"/>
                  </a:lnTo>
                  <a:lnTo>
                    <a:pt x="493347" y="1140836"/>
                  </a:lnTo>
                  <a:lnTo>
                    <a:pt x="493347" y="1000331"/>
                  </a:lnTo>
                  <a:lnTo>
                    <a:pt x="490965" y="976256"/>
                  </a:lnTo>
                  <a:lnTo>
                    <a:pt x="472710" y="932184"/>
                  </a:lnTo>
                  <a:lnTo>
                    <a:pt x="438662" y="898136"/>
                  </a:lnTo>
                  <a:lnTo>
                    <a:pt x="394590" y="879881"/>
                  </a:lnTo>
                  <a:lnTo>
                    <a:pt x="370515" y="877499"/>
                  </a:lnTo>
                  <a:lnTo>
                    <a:pt x="122832" y="877499"/>
                  </a:lnTo>
                  <a:lnTo>
                    <a:pt x="75020" y="867846"/>
                  </a:lnTo>
                  <a:lnTo>
                    <a:pt x="35976" y="841522"/>
                  </a:lnTo>
                  <a:lnTo>
                    <a:pt x="9652" y="802478"/>
                  </a:lnTo>
                  <a:lnTo>
                    <a:pt x="0" y="754666"/>
                  </a:lnTo>
                  <a:lnTo>
                    <a:pt x="0" y="509001"/>
                  </a:lnTo>
                  <a:lnTo>
                    <a:pt x="9652" y="461189"/>
                  </a:lnTo>
                  <a:lnTo>
                    <a:pt x="35976" y="422146"/>
                  </a:lnTo>
                  <a:lnTo>
                    <a:pt x="75020" y="395822"/>
                  </a:lnTo>
                  <a:lnTo>
                    <a:pt x="122832" y="386169"/>
                  </a:lnTo>
                  <a:lnTo>
                    <a:pt x="344845" y="386169"/>
                  </a:lnTo>
                  <a:lnTo>
                    <a:pt x="368921" y="383787"/>
                  </a:lnTo>
                  <a:lnTo>
                    <a:pt x="412993" y="365532"/>
                  </a:lnTo>
                  <a:lnTo>
                    <a:pt x="447040" y="331484"/>
                  </a:lnTo>
                  <a:lnTo>
                    <a:pt x="465296" y="287412"/>
                  </a:lnTo>
                  <a:lnTo>
                    <a:pt x="467678" y="263336"/>
                  </a:lnTo>
                  <a:lnTo>
                    <a:pt x="467678" y="122832"/>
                  </a:lnTo>
                  <a:lnTo>
                    <a:pt x="477330" y="75020"/>
                  </a:lnTo>
                  <a:lnTo>
                    <a:pt x="503654" y="35976"/>
                  </a:lnTo>
                  <a:lnTo>
                    <a:pt x="542698" y="9652"/>
                  </a:lnTo>
                  <a:lnTo>
                    <a:pt x="590510" y="0"/>
                  </a:lnTo>
                  <a:lnTo>
                    <a:pt x="2621009" y="0"/>
                  </a:lnTo>
                  <a:lnTo>
                    <a:pt x="2668820" y="9652"/>
                  </a:lnTo>
                  <a:lnTo>
                    <a:pt x="2707864" y="35976"/>
                  </a:lnTo>
                  <a:lnTo>
                    <a:pt x="2734188" y="75020"/>
                  </a:lnTo>
                  <a:lnTo>
                    <a:pt x="2743841" y="122832"/>
                  </a:lnTo>
                  <a:lnTo>
                    <a:pt x="2743841" y="263336"/>
                  </a:lnTo>
                  <a:lnTo>
                    <a:pt x="2753494" y="311148"/>
                  </a:lnTo>
                  <a:lnTo>
                    <a:pt x="2779818" y="350192"/>
                  </a:lnTo>
                  <a:lnTo>
                    <a:pt x="2818861" y="376516"/>
                  </a:lnTo>
                  <a:lnTo>
                    <a:pt x="2866673" y="386169"/>
                  </a:lnTo>
                  <a:lnTo>
                    <a:pt x="3088584" y="386169"/>
                  </a:lnTo>
                  <a:lnTo>
                    <a:pt x="3136396" y="395822"/>
                  </a:lnTo>
                  <a:lnTo>
                    <a:pt x="3175440" y="422146"/>
                  </a:lnTo>
                  <a:lnTo>
                    <a:pt x="3201764" y="461189"/>
                  </a:lnTo>
                  <a:lnTo>
                    <a:pt x="3211417" y="509001"/>
                  </a:lnTo>
                  <a:lnTo>
                    <a:pt x="3211417" y="754666"/>
                  </a:lnTo>
                  <a:lnTo>
                    <a:pt x="3201764" y="802478"/>
                  </a:lnTo>
                  <a:lnTo>
                    <a:pt x="3175440" y="841522"/>
                  </a:lnTo>
                  <a:lnTo>
                    <a:pt x="3136396" y="867846"/>
                  </a:lnTo>
                  <a:lnTo>
                    <a:pt x="3088584" y="877499"/>
                  </a:lnTo>
                  <a:lnTo>
                    <a:pt x="2840901" y="877499"/>
                  </a:lnTo>
                  <a:lnTo>
                    <a:pt x="2793089" y="887151"/>
                  </a:lnTo>
                  <a:lnTo>
                    <a:pt x="2754046" y="913475"/>
                  </a:lnTo>
                  <a:lnTo>
                    <a:pt x="2727722" y="952519"/>
                  </a:lnTo>
                  <a:lnTo>
                    <a:pt x="2718069" y="1000331"/>
                  </a:lnTo>
                  <a:lnTo>
                    <a:pt x="2718069" y="1140836"/>
                  </a:lnTo>
                  <a:lnTo>
                    <a:pt x="2708416" y="1188647"/>
                  </a:lnTo>
                  <a:lnTo>
                    <a:pt x="2682092" y="1227691"/>
                  </a:lnTo>
                  <a:lnTo>
                    <a:pt x="2643048" y="1254015"/>
                  </a:lnTo>
                  <a:lnTo>
                    <a:pt x="2595237" y="1263668"/>
                  </a:lnTo>
                  <a:close/>
                </a:path>
              </a:pathLst>
            </a:custGeom>
            <a:solidFill>
              <a:srgbClr val="16B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93562" y="332931"/>
            <a:ext cx="3281679" cy="573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273050">
              <a:lnSpc>
                <a:spcPct val="115199"/>
              </a:lnSpc>
              <a:spcBef>
                <a:spcPts val="100"/>
              </a:spcBef>
            </a:pPr>
            <a:r>
              <a:rPr dirty="0" sz="2200" b="1">
                <a:latin typeface="Arial"/>
                <a:cs typeface="Arial"/>
              </a:rPr>
              <a:t>Docker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System </a:t>
            </a:r>
            <a:r>
              <a:rPr dirty="0" sz="2200" spc="50" b="1">
                <a:latin typeface="Arial"/>
                <a:cs typeface="Arial"/>
              </a:rPr>
              <a:t>Maintenance</a:t>
            </a:r>
            <a:r>
              <a:rPr dirty="0" sz="2200" spc="-95" b="1">
                <a:latin typeface="Arial"/>
                <a:cs typeface="Arial"/>
              </a:rPr>
              <a:t> </a:t>
            </a:r>
            <a:r>
              <a:rPr dirty="0" sz="2200" spc="-135" b="1">
                <a:latin typeface="Arial"/>
                <a:cs typeface="Arial"/>
              </a:rPr>
              <a:t>&amp;</a:t>
            </a:r>
            <a:r>
              <a:rPr dirty="0" sz="2200" spc="-9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Clean-</a:t>
            </a:r>
            <a:endParaRPr sz="2200">
              <a:latin typeface="Arial"/>
              <a:cs typeface="Arial"/>
            </a:endParaRPr>
          </a:p>
          <a:p>
            <a:pPr algn="ctr" marR="260350">
              <a:lnSpc>
                <a:spcPct val="100000"/>
              </a:lnSpc>
              <a:spcBef>
                <a:spcPts val="400"/>
              </a:spcBef>
            </a:pPr>
            <a:r>
              <a:rPr dirty="0" sz="2200" spc="60" b="1">
                <a:latin typeface="Arial"/>
                <a:cs typeface="Arial"/>
              </a:rPr>
              <a:t>Up</a:t>
            </a:r>
            <a:r>
              <a:rPr dirty="0" sz="2200" spc="-9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Commands</a:t>
            </a:r>
            <a:endParaRPr sz="22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225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system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#Check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disk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usage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of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35"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events</a:t>
            </a:r>
            <a:endParaRPr sz="10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dirty="0" sz="1000" spc="85">
                <a:latin typeface="Arial"/>
                <a:cs typeface="Arial"/>
              </a:rPr>
              <a:t>#Monitor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real-</a:t>
            </a:r>
            <a:r>
              <a:rPr dirty="0" sz="1000" spc="75">
                <a:latin typeface="Arial"/>
                <a:cs typeface="Arial"/>
              </a:rPr>
              <a:t>time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events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system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prune</a:t>
            </a:r>
            <a:endParaRPr sz="1000">
              <a:latin typeface="Arial"/>
              <a:cs typeface="Arial"/>
            </a:endParaRPr>
          </a:p>
          <a:p>
            <a:pPr marL="314960" marR="96520" indent="-9525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#Remove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unused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containers,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networks,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images,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build</a:t>
            </a:r>
            <a:r>
              <a:rPr dirty="0" sz="1000" spc="-20">
                <a:latin typeface="Arial"/>
                <a:cs typeface="Arial"/>
              </a:rPr>
              <a:t> cache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1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system</a:t>
            </a:r>
            <a:r>
              <a:rPr dirty="0" sz="1000" spc="11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prune</a:t>
            </a:r>
            <a:r>
              <a:rPr dirty="0" sz="1000" spc="11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-</a:t>
            </a:r>
            <a:r>
              <a:rPr dirty="0" sz="1000" spc="-50" b="1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314960" marR="5080" indent="-9525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#Force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remove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all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stopped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containers,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networks, </a:t>
            </a:r>
            <a:r>
              <a:rPr dirty="0" sz="1000" spc="60">
                <a:latin typeface="Arial"/>
                <a:cs typeface="Arial"/>
              </a:rPr>
              <a:t>and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unused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images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volume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prune</a:t>
            </a:r>
            <a:endParaRPr sz="10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#Remove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unused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volumes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image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prune</a:t>
            </a:r>
            <a:endParaRPr sz="10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#Remove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dangling</a:t>
            </a:r>
            <a:r>
              <a:rPr dirty="0" sz="1000" spc="-10">
                <a:latin typeface="Arial"/>
                <a:cs typeface="Arial"/>
              </a:rPr>
              <a:t> images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network</a:t>
            </a:r>
            <a:r>
              <a:rPr dirty="0" sz="1000" spc="140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prune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#Remove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unused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networks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dirty="0" sz="1000" spc="10" b="1">
                <a:latin typeface="Arial"/>
                <a:cs typeface="Arial"/>
              </a:rPr>
              <a:t>docker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image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prune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--filter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"until=24h"</a:t>
            </a:r>
            <a:endParaRPr sz="10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dirty="0" sz="1000" spc="50">
                <a:latin typeface="Arial"/>
                <a:cs typeface="Arial"/>
              </a:rPr>
              <a:t>#Remove</a:t>
            </a:r>
            <a:r>
              <a:rPr dirty="0" sz="1000" spc="55">
                <a:latin typeface="Arial"/>
                <a:cs typeface="Arial"/>
              </a:rPr>
              <a:t> unused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images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based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on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filters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docker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builder</a:t>
            </a:r>
            <a:r>
              <a:rPr dirty="0" sz="1000" spc="140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prune</a:t>
            </a:r>
            <a:endParaRPr sz="10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#Clear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Docker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build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2025-01-06T13:01:37Z</dcterms:created>
  <dcterms:modified xsi:type="dcterms:W3CDTF">2025-01-06T13:01:37Z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2025-01-06T00:00:00Z</vt:filetime>
  </property>
  <property fmtid="{D5CDD505-2E9C-101B-9397-08002B2CF9AE}" pid="3" name="LastSaved">
    <vt:filetime>2025-01-06T00:00:00Z</vt:filetime>
  </property>
</Properties>
</file>