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5" r:id="rId4"/>
  </p:sldMasterIdLst>
  <p:sldIdLst>
    <p:sldId id="257" r:id="rId5"/>
    <p:sldId id="256" r:id="rId6"/>
    <p:sldId id="267" r:id="rId7"/>
    <p:sldId id="270" r:id="rId8"/>
    <p:sldId id="278"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7871-EC11-1FBB-5AF4-121E2DD4D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B1672D2-C05F-8B5B-8928-CF0007305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54AB723-E9C9-510E-3160-E6D06F86D528}"/>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D803D2E6-D67A-FAFE-F1B1-08F87D0844C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B649DB-F7F9-98BD-B129-19206045D709}"/>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154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8A17-7D38-FB7F-9C9D-56110984AD1F}"/>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5954DAE-A75C-28EE-C034-96CBECF85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6FCF13F-4A56-052E-7570-C277ED034E2C}"/>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0C919617-F71A-E155-642E-CABABC4ECDD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AC10828-FF2E-39A4-1B5E-9212A7F61ED8}"/>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158297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419EE-8D80-28F6-7212-80A96AD04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83494CF-9B55-AF80-0538-1A121E0AE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F8A8908-14E4-F633-1201-A603ABFAFFB1}"/>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C03AF4A7-F66A-17D7-14CA-E11301CD9B2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6EDC9FD-0385-D15B-4272-6E8D5D74E9E2}"/>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2928662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1217AFDA-93DC-4289-A253-C583EB6F2308}" type="datetimeFigureOut">
              <a:rPr lang="en-PH" smtClean="0"/>
              <a:t>9/14/2022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291574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1217AFDA-93DC-4289-A253-C583EB6F2308}" type="datetimeFigureOut">
              <a:rPr lang="en-PH" smtClean="0"/>
              <a:t>9/14/2022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180727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17AFDA-93DC-4289-A253-C583EB6F2308}" type="datetimeFigureOut">
              <a:rPr lang="en-PH" smtClean="0"/>
              <a:t>9/14/2022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232599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1217AFDA-93DC-4289-A253-C583EB6F2308}" type="datetimeFigureOut">
              <a:rPr lang="en-PH" smtClean="0"/>
              <a:t>9/14/2022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40674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1217AFDA-93DC-4289-A253-C583EB6F2308}" type="datetimeFigureOut">
              <a:rPr lang="en-PH" smtClean="0"/>
              <a:t>9/14/2022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187503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1217AFDA-93DC-4289-A253-C583EB6F2308}" type="datetimeFigureOut">
              <a:rPr lang="en-PH" smtClean="0"/>
              <a:t>9/14/2022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792983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7AFDA-93DC-4289-A253-C583EB6F2308}" type="datetimeFigureOut">
              <a:rPr lang="en-PH" smtClean="0"/>
              <a:t>9/14/2022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2485107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7AFDA-93DC-4289-A253-C583EB6F2308}" type="datetimeFigureOut">
              <a:rPr lang="en-PH" smtClean="0"/>
              <a:t>9/14/2022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337157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7E58-F5FF-61DF-4B36-7E733FCDF7B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69A0D62-DF30-5A8B-C24F-BD793C7E2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015637F-CCE1-CF95-46DB-127D55DC7D80}"/>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06497FE3-F2BB-54F2-4ADB-3EC4DE8BB9F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F0A5368-D43B-CD3C-00B6-148D856DB313}"/>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1906978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7AFDA-93DC-4289-A253-C583EB6F2308}" type="datetimeFigureOut">
              <a:rPr lang="en-PH" smtClean="0"/>
              <a:t>9/14/2022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1644445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1217AFDA-93DC-4289-A253-C583EB6F2308}" type="datetimeFigureOut">
              <a:rPr lang="en-PH" smtClean="0"/>
              <a:t>9/14/2022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3546490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1217AFDA-93DC-4289-A253-C583EB6F2308}" type="datetimeFigureOut">
              <a:rPr lang="en-PH" smtClean="0"/>
              <a:t>9/14/2022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CA1CA1-3C7F-41E9-B5E2-74CB36AD1727}" type="slidenum">
              <a:rPr lang="en-PH" smtClean="0"/>
              <a:t>‹#›</a:t>
            </a:fld>
            <a:endParaRPr lang="en-PH"/>
          </a:p>
        </p:txBody>
      </p:sp>
    </p:spTree>
    <p:extLst>
      <p:ext uri="{BB962C8B-B14F-4D97-AF65-F5344CB8AC3E}">
        <p14:creationId xmlns:p14="http://schemas.microsoft.com/office/powerpoint/2010/main" val="1995174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5" y="2130454"/>
            <a:ext cx="103632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828802" y="3886200"/>
            <a:ext cx="8534401" cy="1752600"/>
          </a:xfrm>
        </p:spPr>
        <p:txBody>
          <a:bodyPr/>
          <a:lstStyle>
            <a:lvl1pPr marL="0" indent="0" algn="ctr">
              <a:buNone/>
              <a:defRPr>
                <a:solidFill>
                  <a:schemeClr val="tx1">
                    <a:tint val="75000"/>
                  </a:schemeClr>
                </a:solidFill>
              </a:defRPr>
            </a:lvl1pPr>
            <a:lvl2pPr marL="542925" indent="0" algn="ctr">
              <a:buNone/>
              <a:defRPr>
                <a:solidFill>
                  <a:schemeClr val="tx1">
                    <a:tint val="75000"/>
                  </a:schemeClr>
                </a:solidFill>
              </a:defRPr>
            </a:lvl2pPr>
            <a:lvl3pPr marL="1086485" indent="0" algn="ctr">
              <a:buNone/>
              <a:defRPr>
                <a:solidFill>
                  <a:schemeClr val="tx1">
                    <a:tint val="75000"/>
                  </a:schemeClr>
                </a:solidFill>
              </a:defRPr>
            </a:lvl3pPr>
            <a:lvl4pPr marL="1629410" indent="0" algn="ctr">
              <a:buNone/>
              <a:defRPr>
                <a:solidFill>
                  <a:schemeClr val="tx1">
                    <a:tint val="75000"/>
                  </a:schemeClr>
                </a:solidFill>
              </a:defRPr>
            </a:lvl4pPr>
            <a:lvl5pPr marL="2172970" indent="0" algn="ctr">
              <a:buNone/>
              <a:defRPr>
                <a:solidFill>
                  <a:schemeClr val="tx1">
                    <a:tint val="75000"/>
                  </a:schemeClr>
                </a:solidFill>
              </a:defRPr>
            </a:lvl5pPr>
            <a:lvl6pPr marL="2715895" indent="0" algn="ctr">
              <a:buNone/>
              <a:defRPr>
                <a:solidFill>
                  <a:schemeClr val="tx1">
                    <a:tint val="75000"/>
                  </a:schemeClr>
                </a:solidFill>
              </a:defRPr>
            </a:lvl6pPr>
            <a:lvl7pPr marL="3258820" indent="0" algn="ctr">
              <a:buNone/>
              <a:defRPr>
                <a:solidFill>
                  <a:schemeClr val="tx1">
                    <a:tint val="75000"/>
                  </a:schemeClr>
                </a:solidFill>
              </a:defRPr>
            </a:lvl7pPr>
            <a:lvl8pPr marL="3802380" indent="0" algn="ctr">
              <a:buNone/>
              <a:defRPr>
                <a:solidFill>
                  <a:schemeClr val="tx1">
                    <a:tint val="75000"/>
                  </a:schemeClr>
                </a:solidFill>
              </a:defRPr>
            </a:lvl8pPr>
            <a:lvl9pPr marL="4345305"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3C1B34-0ED2-4A2C-8FB4-CFCEBBB21736}"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56646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4C35DE-FE7D-4A1F-A52D-ABABC6005FE6}"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2516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90" y="4406900"/>
            <a:ext cx="10363200" cy="1362075"/>
          </a:xfrm>
        </p:spPr>
        <p:txBody>
          <a:bodyPr anchor="t"/>
          <a:lstStyle>
            <a:lvl1pPr algn="l">
              <a:defRPr sz="4800" b="1" cap="all"/>
            </a:lvl1pPr>
          </a:lstStyle>
          <a:p>
            <a:r>
              <a:rPr lang="en-US"/>
              <a:t>Click to edit Master title style</a:t>
            </a:r>
            <a:endParaRPr lang="en-PH"/>
          </a:p>
        </p:txBody>
      </p:sp>
      <p:sp>
        <p:nvSpPr>
          <p:cNvPr id="3" name="Text Placeholder 2"/>
          <p:cNvSpPr>
            <a:spLocks noGrp="1"/>
          </p:cNvSpPr>
          <p:nvPr>
            <p:ph type="body" idx="1"/>
          </p:nvPr>
        </p:nvSpPr>
        <p:spPr>
          <a:xfrm>
            <a:off x="963090" y="2906741"/>
            <a:ext cx="10363200" cy="1500187"/>
          </a:xfrm>
        </p:spPr>
        <p:txBody>
          <a:bodyPr anchor="b"/>
          <a:lstStyle>
            <a:lvl1pPr marL="0" indent="0">
              <a:buNone/>
              <a:defRPr sz="2400">
                <a:solidFill>
                  <a:schemeClr val="tx1">
                    <a:tint val="75000"/>
                  </a:schemeClr>
                </a:solidFill>
              </a:defRPr>
            </a:lvl1pPr>
            <a:lvl2pPr marL="542925" indent="0">
              <a:buNone/>
              <a:defRPr sz="2100">
                <a:solidFill>
                  <a:schemeClr val="tx1">
                    <a:tint val="75000"/>
                  </a:schemeClr>
                </a:solidFill>
              </a:defRPr>
            </a:lvl2pPr>
            <a:lvl3pPr marL="1086485" indent="0">
              <a:buNone/>
              <a:defRPr sz="1900">
                <a:solidFill>
                  <a:schemeClr val="tx1">
                    <a:tint val="75000"/>
                  </a:schemeClr>
                </a:solidFill>
              </a:defRPr>
            </a:lvl3pPr>
            <a:lvl4pPr marL="1629410" indent="0">
              <a:buNone/>
              <a:defRPr sz="1700">
                <a:solidFill>
                  <a:schemeClr val="tx1">
                    <a:tint val="75000"/>
                  </a:schemeClr>
                </a:solidFill>
              </a:defRPr>
            </a:lvl4pPr>
            <a:lvl5pPr marL="2172970" indent="0">
              <a:buNone/>
              <a:defRPr sz="1700">
                <a:solidFill>
                  <a:schemeClr val="tx1">
                    <a:tint val="75000"/>
                  </a:schemeClr>
                </a:solidFill>
              </a:defRPr>
            </a:lvl5pPr>
            <a:lvl6pPr marL="2715895" indent="0">
              <a:buNone/>
              <a:defRPr sz="1700">
                <a:solidFill>
                  <a:schemeClr val="tx1">
                    <a:tint val="75000"/>
                  </a:schemeClr>
                </a:solidFill>
              </a:defRPr>
            </a:lvl6pPr>
            <a:lvl7pPr marL="3258820" indent="0">
              <a:buNone/>
              <a:defRPr sz="1700">
                <a:solidFill>
                  <a:schemeClr val="tx1">
                    <a:tint val="75000"/>
                  </a:schemeClr>
                </a:solidFill>
              </a:defRPr>
            </a:lvl7pPr>
            <a:lvl8pPr marL="3802380" indent="0">
              <a:buNone/>
              <a:defRPr sz="1700">
                <a:solidFill>
                  <a:schemeClr val="tx1">
                    <a:tint val="75000"/>
                  </a:schemeClr>
                </a:solidFill>
              </a:defRPr>
            </a:lvl8pPr>
            <a:lvl9pPr marL="434530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517ABB-8DEC-484B-9A3B-250839443DB6}"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88589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09608" y="1600229"/>
            <a:ext cx="5384799"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3" y="1600229"/>
            <a:ext cx="5384799"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9FE399-B155-44D9-996F-758EDBEAF8EA}"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08242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32" y="1535113"/>
            <a:ext cx="5386916" cy="639762"/>
          </a:xfrm>
        </p:spPr>
        <p:txBody>
          <a:bodyPr anchor="b"/>
          <a:lstStyle>
            <a:lvl1pPr marL="0" indent="0">
              <a:buNone/>
              <a:defRPr sz="2900" b="1"/>
            </a:lvl1pPr>
            <a:lvl2pPr marL="542925" indent="0">
              <a:buNone/>
              <a:defRPr sz="2400" b="1"/>
            </a:lvl2pPr>
            <a:lvl3pPr marL="1086485" indent="0">
              <a:buNone/>
              <a:defRPr sz="2100" b="1"/>
            </a:lvl3pPr>
            <a:lvl4pPr marL="1629410" indent="0">
              <a:buNone/>
              <a:defRPr sz="1900" b="1"/>
            </a:lvl4pPr>
            <a:lvl5pPr marL="2172970" indent="0">
              <a:buNone/>
              <a:defRPr sz="1900" b="1"/>
            </a:lvl5pPr>
            <a:lvl6pPr marL="2715895" indent="0">
              <a:buNone/>
              <a:defRPr sz="1900" b="1"/>
            </a:lvl6pPr>
            <a:lvl7pPr marL="3258820" indent="0">
              <a:buNone/>
              <a:defRPr sz="1900" b="1"/>
            </a:lvl7pPr>
            <a:lvl8pPr marL="3802380" indent="0">
              <a:buNone/>
              <a:defRPr sz="1900" b="1"/>
            </a:lvl8pPr>
            <a:lvl9pPr marL="4345305" indent="0">
              <a:buNone/>
              <a:defRPr sz="1900" b="1"/>
            </a:lvl9pPr>
          </a:lstStyle>
          <a:p>
            <a:pPr lvl="0"/>
            <a:r>
              <a:rPr lang="en-US"/>
              <a:t>Click to edit Master text styles</a:t>
            </a:r>
          </a:p>
        </p:txBody>
      </p:sp>
      <p:sp>
        <p:nvSpPr>
          <p:cNvPr id="4" name="Content Placeholder 3"/>
          <p:cNvSpPr>
            <a:spLocks noGrp="1"/>
          </p:cNvSpPr>
          <p:nvPr>
            <p:ph sz="half" idx="2"/>
          </p:nvPr>
        </p:nvSpPr>
        <p:spPr>
          <a:xfrm>
            <a:off x="609632" y="2174904"/>
            <a:ext cx="5386916"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900" b="1"/>
            </a:lvl1pPr>
            <a:lvl2pPr marL="542925" indent="0">
              <a:buNone/>
              <a:defRPr sz="2400" b="1"/>
            </a:lvl2pPr>
            <a:lvl3pPr marL="1086485" indent="0">
              <a:buNone/>
              <a:defRPr sz="2100" b="1"/>
            </a:lvl3pPr>
            <a:lvl4pPr marL="1629410" indent="0">
              <a:buNone/>
              <a:defRPr sz="1900" b="1"/>
            </a:lvl4pPr>
            <a:lvl5pPr marL="2172970" indent="0">
              <a:buNone/>
              <a:defRPr sz="1900" b="1"/>
            </a:lvl5pPr>
            <a:lvl6pPr marL="2715895" indent="0">
              <a:buNone/>
              <a:defRPr sz="1900" b="1"/>
            </a:lvl6pPr>
            <a:lvl7pPr marL="3258820" indent="0">
              <a:buNone/>
              <a:defRPr sz="1900" b="1"/>
            </a:lvl7pPr>
            <a:lvl8pPr marL="3802380" indent="0">
              <a:buNone/>
              <a:defRPr sz="1900" b="1"/>
            </a:lvl8pPr>
            <a:lvl9pPr marL="434530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3368" y="2174904"/>
            <a:ext cx="5389033"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127E66C-589F-4E5D-8D42-E7B0EE681D15}"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395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96EA63-B732-4EF7-A51B-D5BCE5D07B6D}"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85795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30EBF52-779D-4ED2-B673-8C46B8C0430A}"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6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0E25-D4F5-5DCF-7032-0B953C280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EB5F39F-9C41-3F13-5AC8-D30CAEA4D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23214-136F-141A-D11A-D9B399833271}"/>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C2E63ED9-C145-2D23-34C7-09F03B61B46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66600D0-2AFE-D0C7-DFC1-C0752137263F}"/>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3682026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2400" b="1"/>
            </a:lvl1pPr>
          </a:lstStyle>
          <a:p>
            <a:r>
              <a:rPr lang="en-US"/>
              <a:t>Click to edit Master title style</a:t>
            </a:r>
            <a:endParaRPr lang="en-PH"/>
          </a:p>
        </p:txBody>
      </p:sp>
      <p:sp>
        <p:nvSpPr>
          <p:cNvPr id="3" name="Content Placeholder 2"/>
          <p:cNvSpPr>
            <a:spLocks noGrp="1"/>
          </p:cNvSpPr>
          <p:nvPr>
            <p:ph idx="1"/>
          </p:nvPr>
        </p:nvSpPr>
        <p:spPr>
          <a:xfrm>
            <a:off x="4766735" y="273078"/>
            <a:ext cx="6815666"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4" y="1435128"/>
            <a:ext cx="4011084" cy="4691063"/>
          </a:xfrm>
        </p:spPr>
        <p:txBody>
          <a:bodyPr/>
          <a:lstStyle>
            <a:lvl1pPr marL="0" indent="0">
              <a:buNone/>
              <a:defRPr sz="1700"/>
            </a:lvl1pPr>
            <a:lvl2pPr marL="542925" indent="0">
              <a:buNone/>
              <a:defRPr sz="1400"/>
            </a:lvl2pPr>
            <a:lvl3pPr marL="1086485" indent="0">
              <a:buNone/>
              <a:defRPr sz="1200"/>
            </a:lvl3pPr>
            <a:lvl4pPr marL="1629410" indent="0">
              <a:buNone/>
              <a:defRPr sz="1100"/>
            </a:lvl4pPr>
            <a:lvl5pPr marL="2172970" indent="0">
              <a:buNone/>
              <a:defRPr sz="1100"/>
            </a:lvl5pPr>
            <a:lvl6pPr marL="2715895" indent="0">
              <a:buNone/>
              <a:defRPr sz="1100"/>
            </a:lvl6pPr>
            <a:lvl7pPr marL="3258820" indent="0">
              <a:buNone/>
              <a:defRPr sz="1100"/>
            </a:lvl7pPr>
            <a:lvl8pPr marL="3802380" indent="0">
              <a:buNone/>
              <a:defRPr sz="1100"/>
            </a:lvl8pPr>
            <a:lvl9pPr marL="434530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221EECE-213B-47A4-9892-32E4CDA19EA8}"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122212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29"/>
            <a:ext cx="7315200" cy="566738"/>
          </a:xfrm>
        </p:spPr>
        <p:txBody>
          <a:bodyPr anchor="b"/>
          <a:lstStyle>
            <a:lvl1pPr algn="l">
              <a:defRPr sz="2400" b="1"/>
            </a:lvl1pPr>
          </a:lstStyle>
          <a:p>
            <a:r>
              <a:rPr lang="en-US"/>
              <a:t>Click to edit Master title style</a:t>
            </a:r>
            <a:endParaRPr lang="en-PH"/>
          </a:p>
        </p:txBody>
      </p:sp>
      <p:sp>
        <p:nvSpPr>
          <p:cNvPr id="3" name="Picture Placeholder 2"/>
          <p:cNvSpPr>
            <a:spLocks noGrp="1"/>
          </p:cNvSpPr>
          <p:nvPr>
            <p:ph type="pic" idx="1"/>
          </p:nvPr>
        </p:nvSpPr>
        <p:spPr>
          <a:xfrm>
            <a:off x="2389720" y="612803"/>
            <a:ext cx="7315200" cy="4114800"/>
          </a:xfrm>
        </p:spPr>
        <p:txBody>
          <a:bodyPr/>
          <a:lstStyle>
            <a:lvl1pPr marL="0" indent="0">
              <a:buNone/>
              <a:defRPr sz="3800"/>
            </a:lvl1pPr>
            <a:lvl2pPr marL="542925" indent="0">
              <a:buNone/>
              <a:defRPr sz="3300"/>
            </a:lvl2pPr>
            <a:lvl3pPr marL="1086485" indent="0">
              <a:buNone/>
              <a:defRPr sz="2900"/>
            </a:lvl3pPr>
            <a:lvl4pPr marL="1629410" indent="0">
              <a:buNone/>
              <a:defRPr sz="2400"/>
            </a:lvl4pPr>
            <a:lvl5pPr marL="2172970" indent="0">
              <a:buNone/>
              <a:defRPr sz="2400"/>
            </a:lvl5pPr>
            <a:lvl6pPr marL="2715895" indent="0">
              <a:buNone/>
              <a:defRPr sz="2400"/>
            </a:lvl6pPr>
            <a:lvl7pPr marL="3258820" indent="0">
              <a:buNone/>
              <a:defRPr sz="2400"/>
            </a:lvl7pPr>
            <a:lvl8pPr marL="3802380" indent="0">
              <a:buNone/>
              <a:defRPr sz="2400"/>
            </a:lvl8pPr>
            <a:lvl9pPr marL="4345305" indent="0">
              <a:buNone/>
              <a:defRPr sz="2400"/>
            </a:lvl9pPr>
          </a:lstStyle>
          <a:p>
            <a:endParaRPr lang="en-PH"/>
          </a:p>
        </p:txBody>
      </p:sp>
      <p:sp>
        <p:nvSpPr>
          <p:cNvPr id="4" name="Text Placeholder 3"/>
          <p:cNvSpPr>
            <a:spLocks noGrp="1"/>
          </p:cNvSpPr>
          <p:nvPr>
            <p:ph type="body" sz="half" idx="2"/>
          </p:nvPr>
        </p:nvSpPr>
        <p:spPr>
          <a:xfrm>
            <a:off x="2389720" y="5367338"/>
            <a:ext cx="7315200" cy="804862"/>
          </a:xfrm>
        </p:spPr>
        <p:txBody>
          <a:bodyPr/>
          <a:lstStyle>
            <a:lvl1pPr marL="0" indent="0">
              <a:buNone/>
              <a:defRPr sz="1700"/>
            </a:lvl1pPr>
            <a:lvl2pPr marL="542925" indent="0">
              <a:buNone/>
              <a:defRPr sz="1400"/>
            </a:lvl2pPr>
            <a:lvl3pPr marL="1086485" indent="0">
              <a:buNone/>
              <a:defRPr sz="1200"/>
            </a:lvl3pPr>
            <a:lvl4pPr marL="1629410" indent="0">
              <a:buNone/>
              <a:defRPr sz="1100"/>
            </a:lvl4pPr>
            <a:lvl5pPr marL="2172970" indent="0">
              <a:buNone/>
              <a:defRPr sz="1100"/>
            </a:lvl5pPr>
            <a:lvl6pPr marL="2715895" indent="0">
              <a:buNone/>
              <a:defRPr sz="1100"/>
            </a:lvl6pPr>
            <a:lvl7pPr marL="3258820" indent="0">
              <a:buNone/>
              <a:defRPr sz="1100"/>
            </a:lvl7pPr>
            <a:lvl8pPr marL="3802380" indent="0">
              <a:buNone/>
              <a:defRPr sz="1100"/>
            </a:lvl8pPr>
            <a:lvl9pPr marL="434530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8ACB7F-0869-4E28-B2E3-254E1CD40F46}"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32863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3D6D90-5658-435F-95ED-A17C7879BF43}"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122714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11" y="274667"/>
            <a:ext cx="3655484" cy="5853112"/>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12821" y="274667"/>
            <a:ext cx="10769601"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71C63B6-ABC8-4956-B08D-4B8D1DA50414}"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1007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480403"/>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18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155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73595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5999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80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81BB-13C8-B7BC-1686-2BCF108635F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ABF8AB7-0694-F324-5E37-9F1F162F0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60188A5-3697-4D94-773C-80808D44B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B6E2BB89-2936-9AB2-035D-F230D0BFBC22}"/>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6" name="Footer Placeholder 5">
            <a:extLst>
              <a:ext uri="{FF2B5EF4-FFF2-40B4-BE49-F238E27FC236}">
                <a16:creationId xmlns:a16="http://schemas.microsoft.com/office/drawing/2014/main" id="{DB008A7A-262B-1974-F4CA-E923832034E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CC85845-269B-7C79-02F7-91550B67A7DA}"/>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391271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436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54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4943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5508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91200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795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D2C2-98E5-F2BD-F506-1DCE7A5E445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A61EEE-5E69-3B25-C251-E7B1A5790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9C3231-E9FD-6ADC-7FEE-2BF76D830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E4E2883-512F-438F-B174-0F8BB91DB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AA1A0-D899-7DCF-4BCC-651F0B52A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37B187F0-D87F-994C-2A15-F889049457C3}"/>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8" name="Footer Placeholder 7">
            <a:extLst>
              <a:ext uri="{FF2B5EF4-FFF2-40B4-BE49-F238E27FC236}">
                <a16:creationId xmlns:a16="http://schemas.microsoft.com/office/drawing/2014/main" id="{769DFFDE-AF72-2BAA-6982-05F45FAF35C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2A06E66-2457-8C86-2A72-F6A1D6EF2676}"/>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196745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A870-EA72-537F-ECFD-F44C0D3493C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427D30A-538D-7244-0128-FBE582CBBAB9}"/>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4" name="Footer Placeholder 3">
            <a:extLst>
              <a:ext uri="{FF2B5EF4-FFF2-40B4-BE49-F238E27FC236}">
                <a16:creationId xmlns:a16="http://schemas.microsoft.com/office/drawing/2014/main" id="{625E6AB4-9131-C6FE-D134-B1F09CC6F50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ED0A91B-4DC1-8646-E581-669BAB88EBF8}"/>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190236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C2571-3132-063A-80D8-4893D7A93344}"/>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3" name="Footer Placeholder 2">
            <a:extLst>
              <a:ext uri="{FF2B5EF4-FFF2-40B4-BE49-F238E27FC236}">
                <a16:creationId xmlns:a16="http://schemas.microsoft.com/office/drawing/2014/main" id="{489C82D4-28CF-9464-8295-34D1C755D06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71AF227-FE86-6F8E-26A4-43DAD7F29DB6}"/>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8315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6850-73D4-AE6A-F8CA-A51AD041F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B1F8D88-390E-485F-808C-148B578F7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8063404-9AD9-8698-8442-2F4DD0D99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7D014-D0DB-C3BB-5E53-F164FFB24818}"/>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6" name="Footer Placeholder 5">
            <a:extLst>
              <a:ext uri="{FF2B5EF4-FFF2-40B4-BE49-F238E27FC236}">
                <a16:creationId xmlns:a16="http://schemas.microsoft.com/office/drawing/2014/main" id="{DF6FC8B6-E07C-F702-9FEF-44AA15D56C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4B3073E-946D-4E81-A9AD-2EB365E53C01}"/>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357703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9F22-F04F-CED4-CCC8-2AA8AE187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B723ED5-3792-9555-6339-D4768EA5B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D17621B-1A9D-91A2-C162-33C1BEC72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F329C-1B40-3950-A3A8-D8C6B67569A2}"/>
              </a:ext>
            </a:extLst>
          </p:cNvPr>
          <p:cNvSpPr>
            <a:spLocks noGrp="1"/>
          </p:cNvSpPr>
          <p:nvPr>
            <p:ph type="dt" sz="half" idx="10"/>
          </p:nvPr>
        </p:nvSpPr>
        <p:spPr/>
        <p:txBody>
          <a:bodyPr/>
          <a:lstStyle/>
          <a:p>
            <a:fld id="{7AE0C2FA-23AD-441E-86F2-D2691E697C69}" type="datetimeFigureOut">
              <a:rPr lang="en-PH" smtClean="0"/>
              <a:t>9/14/2022</a:t>
            </a:fld>
            <a:endParaRPr lang="en-PH"/>
          </a:p>
        </p:txBody>
      </p:sp>
      <p:sp>
        <p:nvSpPr>
          <p:cNvPr id="6" name="Footer Placeholder 5">
            <a:extLst>
              <a:ext uri="{FF2B5EF4-FFF2-40B4-BE49-F238E27FC236}">
                <a16:creationId xmlns:a16="http://schemas.microsoft.com/office/drawing/2014/main" id="{CA6279BC-938A-DE67-901A-601410D6F0B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1A72144-83EC-AB57-A969-8011FA32B5F4}"/>
              </a:ext>
            </a:extLst>
          </p:cNvPr>
          <p:cNvSpPr>
            <a:spLocks noGrp="1"/>
          </p:cNvSpPr>
          <p:nvPr>
            <p:ph type="sldNum" sz="quarter" idx="12"/>
          </p:nvPr>
        </p:nvSpPr>
        <p:spPr/>
        <p:txBody>
          <a:bodyPr/>
          <a:lstStyle/>
          <a:p>
            <a:fld id="{03CB95BB-FD23-4625-AEB6-8D3C5D114F1F}" type="slidenum">
              <a:rPr lang="en-PH" smtClean="0"/>
              <a:t>‹#›</a:t>
            </a:fld>
            <a:endParaRPr lang="en-PH"/>
          </a:p>
        </p:txBody>
      </p:sp>
    </p:spTree>
    <p:extLst>
      <p:ext uri="{BB962C8B-B14F-4D97-AF65-F5344CB8AC3E}">
        <p14:creationId xmlns:p14="http://schemas.microsoft.com/office/powerpoint/2010/main" val="30600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59DE8-653C-7BB5-19E1-678692F77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C659EEB-821B-8C2D-B330-2E49040A8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AC7282B-2866-DE63-C75F-D80E0C119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0C2FA-23AD-441E-86F2-D2691E697C69}" type="datetimeFigureOut">
              <a:rPr lang="en-PH" smtClean="0"/>
              <a:t>9/14/2022</a:t>
            </a:fld>
            <a:endParaRPr lang="en-PH"/>
          </a:p>
        </p:txBody>
      </p:sp>
      <p:sp>
        <p:nvSpPr>
          <p:cNvPr id="5" name="Footer Placeholder 4">
            <a:extLst>
              <a:ext uri="{FF2B5EF4-FFF2-40B4-BE49-F238E27FC236}">
                <a16:creationId xmlns:a16="http://schemas.microsoft.com/office/drawing/2014/main" id="{3CAE01D5-1ED0-BA62-D168-61095DEDA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EDA8A913-9884-B57A-4A06-F512674F5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B95BB-FD23-4625-AEB6-8D3C5D114F1F}" type="slidenum">
              <a:rPr lang="en-PH" smtClean="0"/>
              <a:t>‹#›</a:t>
            </a:fld>
            <a:endParaRPr lang="en-PH"/>
          </a:p>
        </p:txBody>
      </p:sp>
    </p:spTree>
    <p:extLst>
      <p:ext uri="{BB962C8B-B14F-4D97-AF65-F5344CB8AC3E}">
        <p14:creationId xmlns:p14="http://schemas.microsoft.com/office/powerpoint/2010/main" val="85660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7AFDA-93DC-4289-A253-C583EB6F2308}" type="datetimeFigureOut">
              <a:rPr lang="en-PH" smtClean="0"/>
              <a:t>9/14/2022</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1CA1-3C7F-41E9-B5E2-74CB36AD1727}" type="slidenum">
              <a:rPr lang="en-PH" smtClean="0"/>
              <a:t>‹#›</a:t>
            </a:fld>
            <a:endParaRPr lang="en-PH"/>
          </a:p>
        </p:txBody>
      </p:sp>
    </p:spTree>
    <p:extLst>
      <p:ext uri="{BB962C8B-B14F-4D97-AF65-F5344CB8AC3E}">
        <p14:creationId xmlns:p14="http://schemas.microsoft.com/office/powerpoint/2010/main" val="2504052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4" y="274639"/>
            <a:ext cx="10972798" cy="1143000"/>
          </a:xfrm>
          <a:prstGeom prst="rect">
            <a:avLst/>
          </a:prstGeom>
        </p:spPr>
        <p:txBody>
          <a:bodyPr vert="horz" lIns="108349" tIns="54172" rIns="108349" bIns="54172"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09604" y="1600229"/>
            <a:ext cx="10972798" cy="4525963"/>
          </a:xfrm>
          <a:prstGeom prst="rect">
            <a:avLst/>
          </a:prstGeom>
        </p:spPr>
        <p:txBody>
          <a:bodyPr vert="horz" lIns="108349" tIns="54172" rIns="108349" bIns="5417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609621" y="6356350"/>
            <a:ext cx="2844801" cy="365125"/>
          </a:xfrm>
          <a:prstGeom prst="rect">
            <a:avLst/>
          </a:prstGeom>
        </p:spPr>
        <p:txBody>
          <a:bodyPr vert="horz" lIns="108349" tIns="54172" rIns="108349" bIns="54172" rtlCol="0" anchor="ctr"/>
          <a:lstStyle>
            <a:lvl1pPr algn="l">
              <a:defRPr sz="14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9C3545-4D7D-4739-8CAA-F58058176C02}" type="datetime1">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5" y="6356350"/>
            <a:ext cx="3860800" cy="365125"/>
          </a:xfrm>
          <a:prstGeom prst="rect">
            <a:avLst/>
          </a:prstGeom>
        </p:spPr>
        <p:txBody>
          <a:bodyPr vert="horz" lIns="108349" tIns="54172" rIns="108349" bIns="54172" rtlCol="0" anchor="ctr"/>
          <a:lstStyle>
            <a:lvl1pPr algn="ctr">
              <a:defRPr sz="14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21" y="6356350"/>
            <a:ext cx="2844801" cy="365125"/>
          </a:xfrm>
          <a:prstGeom prst="rect">
            <a:avLst/>
          </a:prstGeom>
        </p:spPr>
        <p:txBody>
          <a:bodyPr vert="horz" lIns="108349" tIns="54172" rIns="108349" bIns="54172" rtlCol="0" anchor="ctr"/>
          <a:lstStyle>
            <a:lvl1pPr algn="r">
              <a:defRPr sz="14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81099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1086485" rtl="0" eaLnBrk="1" latinLnBrk="0" hangingPunct="1">
        <a:spcBef>
          <a:spcPct val="0"/>
        </a:spcBef>
        <a:buNone/>
        <a:defRPr sz="5200" kern="1200">
          <a:solidFill>
            <a:schemeClr val="tx1"/>
          </a:solidFill>
          <a:latin typeface="+mj-lt"/>
          <a:ea typeface="+mj-ea"/>
          <a:cs typeface="+mj-cs"/>
        </a:defRPr>
      </a:lvl1pPr>
    </p:titleStyle>
    <p:bodyStyle>
      <a:lvl1pPr marL="407670" indent="-407670" algn="l" defTabSz="108648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2650" indent="-339725" algn="l" defTabSz="108648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58265" indent="-271780" algn="l" defTabSz="108648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1190"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4115"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87675"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0600"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74160"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17085" indent="-271780" algn="l" defTabSz="10864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6485" rtl="0" eaLnBrk="1" latinLnBrk="0" hangingPunct="1">
        <a:defRPr sz="2100" kern="1200">
          <a:solidFill>
            <a:schemeClr val="tx1"/>
          </a:solidFill>
          <a:latin typeface="+mn-lt"/>
          <a:ea typeface="+mn-ea"/>
          <a:cs typeface="+mn-cs"/>
        </a:defRPr>
      </a:lvl1pPr>
      <a:lvl2pPr marL="542925" algn="l" defTabSz="1086485" rtl="0" eaLnBrk="1" latinLnBrk="0" hangingPunct="1">
        <a:defRPr sz="2100" kern="1200">
          <a:solidFill>
            <a:schemeClr val="tx1"/>
          </a:solidFill>
          <a:latin typeface="+mn-lt"/>
          <a:ea typeface="+mn-ea"/>
          <a:cs typeface="+mn-cs"/>
        </a:defRPr>
      </a:lvl2pPr>
      <a:lvl3pPr marL="1086485" algn="l" defTabSz="1086485" rtl="0" eaLnBrk="1" latinLnBrk="0" hangingPunct="1">
        <a:defRPr sz="2100" kern="1200">
          <a:solidFill>
            <a:schemeClr val="tx1"/>
          </a:solidFill>
          <a:latin typeface="+mn-lt"/>
          <a:ea typeface="+mn-ea"/>
          <a:cs typeface="+mn-cs"/>
        </a:defRPr>
      </a:lvl3pPr>
      <a:lvl4pPr marL="1629410" algn="l" defTabSz="1086485" rtl="0" eaLnBrk="1" latinLnBrk="0" hangingPunct="1">
        <a:defRPr sz="2100" kern="1200">
          <a:solidFill>
            <a:schemeClr val="tx1"/>
          </a:solidFill>
          <a:latin typeface="+mn-lt"/>
          <a:ea typeface="+mn-ea"/>
          <a:cs typeface="+mn-cs"/>
        </a:defRPr>
      </a:lvl4pPr>
      <a:lvl5pPr marL="2172970" algn="l" defTabSz="1086485" rtl="0" eaLnBrk="1" latinLnBrk="0" hangingPunct="1">
        <a:defRPr sz="2100" kern="1200">
          <a:solidFill>
            <a:schemeClr val="tx1"/>
          </a:solidFill>
          <a:latin typeface="+mn-lt"/>
          <a:ea typeface="+mn-ea"/>
          <a:cs typeface="+mn-cs"/>
        </a:defRPr>
      </a:lvl5pPr>
      <a:lvl6pPr marL="2715895" algn="l" defTabSz="1086485" rtl="0" eaLnBrk="1" latinLnBrk="0" hangingPunct="1">
        <a:defRPr sz="2100" kern="1200">
          <a:solidFill>
            <a:schemeClr val="tx1"/>
          </a:solidFill>
          <a:latin typeface="+mn-lt"/>
          <a:ea typeface="+mn-ea"/>
          <a:cs typeface="+mn-cs"/>
        </a:defRPr>
      </a:lvl6pPr>
      <a:lvl7pPr marL="3258820" algn="l" defTabSz="1086485" rtl="0" eaLnBrk="1" latinLnBrk="0" hangingPunct="1">
        <a:defRPr sz="2100" kern="1200">
          <a:solidFill>
            <a:schemeClr val="tx1"/>
          </a:solidFill>
          <a:latin typeface="+mn-lt"/>
          <a:ea typeface="+mn-ea"/>
          <a:cs typeface="+mn-cs"/>
        </a:defRPr>
      </a:lvl7pPr>
      <a:lvl8pPr marL="3802380" algn="l" defTabSz="1086485" rtl="0" eaLnBrk="1" latinLnBrk="0" hangingPunct="1">
        <a:defRPr sz="2100" kern="1200">
          <a:solidFill>
            <a:schemeClr val="tx1"/>
          </a:solidFill>
          <a:latin typeface="+mn-lt"/>
          <a:ea typeface="+mn-ea"/>
          <a:cs typeface="+mn-cs"/>
        </a:defRPr>
      </a:lvl8pPr>
      <a:lvl9pPr marL="4345305" algn="l" defTabSz="1086485"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816E3DF-8240-444F-8861-D49422AB58F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4CAF60A-1B2D-4D3E-8A15-F3552E5537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238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PH" dirty="0"/>
              <a:t>PRO3</a:t>
            </a:r>
            <a:br>
              <a:rPr lang="en-PH" dirty="0"/>
            </a:br>
            <a:r>
              <a:rPr lang="en-PH" dirty="0"/>
              <a:t>Weekly updates on Monitoring of Sensational and Heinous Crimes</a:t>
            </a:r>
          </a:p>
        </p:txBody>
      </p:sp>
      <p:sp>
        <p:nvSpPr>
          <p:cNvPr id="3" name="Subtitle 2"/>
          <p:cNvSpPr>
            <a:spLocks noGrp="1"/>
          </p:cNvSpPr>
          <p:nvPr>
            <p:ph type="subTitle" idx="1"/>
          </p:nvPr>
        </p:nvSpPr>
        <p:spPr/>
        <p:txBody>
          <a:bodyPr/>
          <a:lstStyle/>
          <a:p>
            <a:r>
              <a:rPr lang="en-PH" dirty="0"/>
              <a:t>Period Covered: September 3-9, 2022</a:t>
            </a:r>
          </a:p>
        </p:txBody>
      </p:sp>
    </p:spTree>
    <p:extLst>
      <p:ext uri="{BB962C8B-B14F-4D97-AF65-F5344CB8AC3E}">
        <p14:creationId xmlns:p14="http://schemas.microsoft.com/office/powerpoint/2010/main" val="162653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9A546E6-7CBC-C354-78B0-FFCF0B214408}"/>
              </a:ext>
            </a:extLst>
          </p:cNvPr>
          <p:cNvGraphicFramePr>
            <a:graphicFrameLocks noGrp="1"/>
          </p:cNvGraphicFramePr>
          <p:nvPr>
            <p:extLst>
              <p:ext uri="{D42A27DB-BD31-4B8C-83A1-F6EECF244321}">
                <p14:modId xmlns:p14="http://schemas.microsoft.com/office/powerpoint/2010/main" val="562005464"/>
              </p:ext>
            </p:extLst>
          </p:nvPr>
        </p:nvGraphicFramePr>
        <p:xfrm>
          <a:off x="1123950" y="866775"/>
          <a:ext cx="9839325" cy="5417243"/>
        </p:xfrm>
        <a:graphic>
          <a:graphicData uri="http://schemas.openxmlformats.org/drawingml/2006/table">
            <a:tbl>
              <a:tblPr/>
              <a:tblGrid>
                <a:gridCol w="1611614">
                  <a:extLst>
                    <a:ext uri="{9D8B030D-6E8A-4147-A177-3AD203B41FA5}">
                      <a16:colId xmlns:a16="http://schemas.microsoft.com/office/drawing/2014/main" val="2269048709"/>
                    </a:ext>
                  </a:extLst>
                </a:gridCol>
                <a:gridCol w="1696435">
                  <a:extLst>
                    <a:ext uri="{9D8B030D-6E8A-4147-A177-3AD203B41FA5}">
                      <a16:colId xmlns:a16="http://schemas.microsoft.com/office/drawing/2014/main" val="1171806861"/>
                    </a:ext>
                  </a:extLst>
                </a:gridCol>
                <a:gridCol w="4410731">
                  <a:extLst>
                    <a:ext uri="{9D8B030D-6E8A-4147-A177-3AD203B41FA5}">
                      <a16:colId xmlns:a16="http://schemas.microsoft.com/office/drawing/2014/main" val="2955718164"/>
                    </a:ext>
                  </a:extLst>
                </a:gridCol>
                <a:gridCol w="2120545">
                  <a:extLst>
                    <a:ext uri="{9D8B030D-6E8A-4147-A177-3AD203B41FA5}">
                      <a16:colId xmlns:a16="http://schemas.microsoft.com/office/drawing/2014/main" val="4287443663"/>
                    </a:ext>
                  </a:extLst>
                </a:gridCol>
              </a:tblGrid>
              <a:tr h="432724">
                <a:tc gridSpan="4">
                  <a:txBody>
                    <a:bodyPr/>
                    <a:lstStyle/>
                    <a:p>
                      <a:pPr algn="ctr" fontAlgn="b"/>
                      <a:r>
                        <a:rPr lang="en-PH" sz="2000" b="1" i="0" u="none" strike="noStrike" dirty="0">
                          <a:solidFill>
                            <a:srgbClr val="000000"/>
                          </a:solidFill>
                          <a:effectLst/>
                          <a:latin typeface="Arial" panose="020B0604020202020204" pitchFamily="34" charset="0"/>
                          <a:cs typeface="Arial" panose="020B0604020202020204" pitchFamily="34" charset="0"/>
                        </a:rPr>
                        <a:t>Quick Look</a:t>
                      </a:r>
                    </a:p>
                  </a:txBody>
                  <a:tcPr marL="0" marR="0" marT="0" marB="0" anchor="b">
                    <a:lnL>
                      <a:noFill/>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939762362"/>
                  </a:ext>
                </a:extLst>
              </a:tr>
              <a:tr h="432724">
                <a:tc gridSpan="4">
                  <a:txBody>
                    <a:bodyPr/>
                    <a:lstStyle/>
                    <a:p>
                      <a:pPr algn="ctr" fontAlgn="b"/>
                      <a:r>
                        <a:rPr lang="en-US" sz="2000" b="1" i="0" u="none" strike="noStrike" dirty="0">
                          <a:solidFill>
                            <a:srgbClr val="000000"/>
                          </a:solidFill>
                          <a:effectLst/>
                          <a:latin typeface="Arial" panose="020B0604020202020204" pitchFamily="34" charset="0"/>
                          <a:cs typeface="Arial" panose="020B0604020202020204" pitchFamily="34" charset="0"/>
                        </a:rPr>
                        <a:t>Weekly updates on Heinous and Sensational Cases</a:t>
                      </a:r>
                      <a:endParaRPr lang="en-US" sz="2000" b="1"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866810210"/>
                  </a:ext>
                </a:extLst>
              </a:tr>
              <a:tr h="432724">
                <a:tc gridSpan="4">
                  <a:txBody>
                    <a:bodyPr/>
                    <a:lstStyle/>
                    <a:p>
                      <a:pPr algn="ctr" fontAlgn="b"/>
                      <a:r>
                        <a:rPr lang="en-US" sz="2000" b="1" i="0" u="none" strike="noStrike" dirty="0">
                          <a:solidFill>
                            <a:srgbClr val="000000"/>
                          </a:solidFill>
                          <a:effectLst/>
                          <a:latin typeface="Arial" panose="020B0604020202020204" pitchFamily="34" charset="0"/>
                          <a:cs typeface="Arial" panose="020B0604020202020204" pitchFamily="34" charset="0"/>
                        </a:rPr>
                        <a:t>From September 3-9, 2022</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74149107"/>
                  </a:ext>
                </a:extLst>
              </a:tr>
              <a:tr h="865449">
                <a:tc>
                  <a:txBody>
                    <a:bodyPr/>
                    <a:lstStyle/>
                    <a:p>
                      <a:pPr algn="ctr" fontAlgn="ctr"/>
                      <a:r>
                        <a:rPr lang="en-PH" sz="2000" b="1" i="0" u="none" strike="noStrike" dirty="0">
                          <a:solidFill>
                            <a:srgbClr val="000000"/>
                          </a:solidFill>
                          <a:effectLst/>
                          <a:latin typeface="Arial" panose="020B0604020202020204" pitchFamily="34" charset="0"/>
                          <a:cs typeface="Arial" panose="020B0604020202020204" pitchFamily="34" charset="0"/>
                        </a:rPr>
                        <a:t>PROs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1" i="0" u="none" strike="noStrike">
                          <a:solidFill>
                            <a:srgbClr val="000000"/>
                          </a:solidFill>
                          <a:effectLst/>
                          <a:latin typeface="Arial" panose="020B0604020202020204" pitchFamily="34" charset="0"/>
                          <a:cs typeface="Arial" panose="020B0604020202020204" pitchFamily="34" charset="0"/>
                        </a:rPr>
                        <a:t>No. of Incidents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1" i="0" u="none" strike="noStrike">
                          <a:solidFill>
                            <a:srgbClr val="000000"/>
                          </a:solidFill>
                          <a:effectLst/>
                          <a:latin typeface="Arial" panose="020B0604020202020204" pitchFamily="34" charset="0"/>
                          <a:cs typeface="Arial" panose="020B0604020202020204" pitchFamily="34" charset="0"/>
                        </a:rPr>
                        <a:t>Type of Incidents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1" i="0" u="none" strike="noStrike">
                          <a:solidFill>
                            <a:srgbClr val="000000"/>
                          </a:solidFill>
                          <a:effectLst/>
                          <a:latin typeface="Arial" panose="020B0604020202020204" pitchFamily="34" charset="0"/>
                          <a:cs typeface="Arial" panose="020B0604020202020204" pitchFamily="34" charset="0"/>
                        </a:rPr>
                        <a:t>Remarks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121545"/>
                  </a:ext>
                </a:extLst>
              </a:tr>
              <a:tr h="925134">
                <a:tc rowSpan="4">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PRO3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hangingPunct="0"/>
                      <a:r>
                        <a:rPr lang="en-PH" sz="2000" b="0" i="0" u="none" strike="noStrike" dirty="0">
                          <a:solidFill>
                            <a:srgbClr val="000000"/>
                          </a:solidFill>
                          <a:effectLst/>
                          <a:latin typeface="Arial" panose="020B0604020202020204" pitchFamily="34" charset="0"/>
                          <a:cs typeface="Arial" panose="020B0604020202020204" pitchFamily="34" charset="0"/>
                        </a:rPr>
                        <a:t>Armed Encounter (</a:t>
                      </a:r>
                      <a:r>
                        <a:rPr lang="en-US" sz="2000" b="0" i="0" u="none" strike="noStrike" kern="1200" dirty="0">
                          <a:solidFill>
                            <a:schemeClr val="tx1"/>
                          </a:solidFill>
                          <a:effectLst/>
                          <a:latin typeface="Arial" panose="020B0604020202020204" pitchFamily="34" charset="0"/>
                          <a:ea typeface="+mn-ea"/>
                          <a:cs typeface="Arial" panose="020B0604020202020204" pitchFamily="34" charset="0"/>
                        </a:rPr>
                        <a:t>B</a:t>
                      </a:r>
                      <a:r>
                        <a:rPr lang="en-US" sz="2000" kern="1200" dirty="0">
                          <a:solidFill>
                            <a:schemeClr val="tx1"/>
                          </a:solidFill>
                          <a:effectLst/>
                          <a:latin typeface="Arial" panose="020B0604020202020204" pitchFamily="34" charset="0"/>
                          <a:ea typeface="+mn-ea"/>
                          <a:cs typeface="Arial" panose="020B0604020202020204" pitchFamily="34" charset="0"/>
                        </a:rPr>
                        <a:t>etween </a:t>
                      </a:r>
                      <a:r>
                        <a:rPr lang="en-US" sz="2000" kern="1200" dirty="0" err="1">
                          <a:solidFill>
                            <a:schemeClr val="tx1"/>
                          </a:solidFill>
                          <a:effectLst/>
                          <a:latin typeface="Arial" panose="020B0604020202020204" pitchFamily="34" charset="0"/>
                          <a:ea typeface="+mn-ea"/>
                          <a:cs typeface="Arial" panose="020B0604020202020204" pitchFamily="34" charset="0"/>
                        </a:rPr>
                        <a:t>BCo</a:t>
                      </a:r>
                      <a:r>
                        <a:rPr lang="en-US" sz="2000" kern="1200" dirty="0">
                          <a:solidFill>
                            <a:schemeClr val="tx1"/>
                          </a:solidFill>
                          <a:effectLst/>
                          <a:latin typeface="Arial" panose="020B0604020202020204" pitchFamily="34" charset="0"/>
                          <a:ea typeface="+mn-ea"/>
                          <a:cs typeface="Arial" panose="020B0604020202020204" pitchFamily="34" charset="0"/>
                        </a:rPr>
                        <a:t>, 84IB Philippine Army and Members of CTGs)</a:t>
                      </a:r>
                      <a:endParaRPr lang="en-PH"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Under Investigation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942966"/>
                  </a:ext>
                </a:extLst>
              </a:tr>
              <a:tr h="0">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PRO3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dirty="0">
                          <a:effectLst/>
                          <a:latin typeface="Arial" panose="020B0604020202020204" pitchFamily="34" charset="0"/>
                          <a:ea typeface="Times New Roman" panose="02020603050405020304" pitchFamily="18" charset="0"/>
                          <a:cs typeface="Arial" panose="020B0604020202020204" pitchFamily="34" charset="0"/>
                        </a:rPr>
                        <a:t>Acts of Lasciviousness in Relation to RA 7610 (Published in PILIPINO Star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Ngayon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endParaRPr lang="en-PH"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One (1) Suspect Arrested and other One (1) At-large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847941"/>
                  </a:ext>
                </a:extLst>
              </a:tr>
              <a:tr h="432724">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PRO3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Shooting Incident (Murder) (Published in TV5 News)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Suspect At-large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653016"/>
                  </a:ext>
                </a:extLst>
              </a:tr>
              <a:tr h="432724">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PRO3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Shooting Incident (Murder)</a:t>
                      </a:r>
                      <a:endParaRPr kumimoji="0" lang="th-TH"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Suspect Arrested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083196"/>
                  </a:ext>
                </a:extLst>
              </a:tr>
              <a:tr h="432724">
                <a:tc>
                  <a:txBody>
                    <a:bodyPr/>
                    <a:lstStyle/>
                    <a:p>
                      <a:pPr algn="ctr" fontAlgn="ctr"/>
                      <a:r>
                        <a:rPr lang="en-PH" sz="20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20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822707"/>
                  </a:ext>
                </a:extLst>
              </a:tr>
            </a:tbl>
          </a:graphicData>
        </a:graphic>
      </p:graphicFrame>
    </p:spTree>
    <p:extLst>
      <p:ext uri="{BB962C8B-B14F-4D97-AF65-F5344CB8AC3E}">
        <p14:creationId xmlns:p14="http://schemas.microsoft.com/office/powerpoint/2010/main" val="55281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527389" y="1186314"/>
            <a:ext cx="11215991" cy="598215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VICTIM: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Pvt.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Jaylord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Hipolito y Isidro, 26 years old, single, member of Philippine Army assigned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BCo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84IB, 7ID PA, and a resident of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Brgy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Katabbongan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Pinukpuk</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Kalinga. (KIA) and Pfc. Francis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Lictawa</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y Valdez, 26 years old, single member of Philippine Army assigned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BCo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84IB, 7ID PA, and a resident of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Brgy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Salvacion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1,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Lupao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Nueva Ecija. (WIA).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SUSPECTS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Unidentified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members of CTG’s.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SYNOPSIS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n September 1, 2022 at about 10:00 AM, a</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n armed confrontation between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BCo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84IB Philippine Army and members CTGs was transpired at GC 51P US 114 979, Sitio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Mapedya</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Barangay Rio Chico, General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Tinio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Nueva Ecija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ACTION TAKEN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Joint elements of Gen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Tinio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Police Station and 1</a:t>
            </a:r>
            <a:r>
              <a:rPr kumimoji="0" lang="en-US" sz="1800" b="0" i="0" u="none" strike="noStrike" kern="1200" cap="none" spc="0" normalizeH="0" baseline="3000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PMFC still conducting blocking operation at Sitio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Sibog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Brgy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Rio Chico this Municipality and adjacent area that possible way of exit of the CTG, meanwhile, Philippine Army and other troops are conducting clearing operation at the site of encounter.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STATUS OF THE CASE: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nder</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Investigation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IOC: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PSSg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Noli</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L Francia/</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PSSg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Jeffrey Pineda with cp # </a:t>
            </a:r>
            <a:r>
              <a:rPr kumimoji="0" 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09976574040</a:t>
            </a:r>
          </a:p>
          <a:p>
            <a:pPr algn="just">
              <a:defRPr/>
            </a:pPr>
            <a:r>
              <a:rPr lang="en-US" b="1" dirty="0">
                <a:solidFill>
                  <a:srgbClr val="FF0000"/>
                </a:solidFill>
                <a:latin typeface="Arial" panose="020B0604020202020204" pitchFamily="34" charset="0"/>
                <a:cs typeface="Arial" panose="020B0604020202020204" pitchFamily="34" charset="0"/>
              </a:rPr>
              <a:t>UPDATES:</a:t>
            </a:r>
            <a:endParaRPr lang="en-US" b="1" dirty="0">
              <a:solidFill>
                <a:srgbClr val="FF0000"/>
              </a:solidFill>
              <a:latin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5"/>
          <p:cNvSpPr/>
          <p:nvPr/>
        </p:nvSpPr>
        <p:spPr>
          <a:xfrm>
            <a:off x="383458" y="292273"/>
            <a:ext cx="11577484"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PRO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Armed Encounter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Incidents (NEPPO)</a:t>
            </a:r>
            <a:endParaRPr kumimoji="0" lang="th-TH" sz="1800" b="0" i="0" u="none" strike="noStrike" kern="1200" cap="none" spc="0" normalizeH="0" baseline="0" noProof="0" dirty="0">
              <a:ln>
                <a:noFill/>
              </a:ln>
              <a:solidFill>
                <a:prstClr val="black"/>
              </a:solidFill>
              <a:effectLst/>
              <a:uLnTx/>
              <a:uFillTx/>
              <a:latin typeface="Arial" panose="020B0604020202020204" pitchFamily="34" charset="0"/>
              <a:ea typeface="+mn-ea"/>
              <a:cs typeface="Cordia New" panose="020B0304020202020204" pitchFamily="34" charset="-34"/>
            </a:endParaRPr>
          </a:p>
        </p:txBody>
      </p:sp>
      <p:cxnSp>
        <p:nvCxnSpPr>
          <p:cNvPr id="7" name="Straight Connector 6"/>
          <p:cNvCxnSpPr/>
          <p:nvPr/>
        </p:nvCxnSpPr>
        <p:spPr>
          <a:xfrm>
            <a:off x="527389" y="1051980"/>
            <a:ext cx="110399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6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B10971-3B85-4B5C-9B73-16F3CD14E266}" type="slidenum">
              <a:rPr kumimoji="0" lang="en-PH"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H" sz="14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207034" y="967239"/>
            <a:ext cx="11826815" cy="59890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SUSPECTS: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Jeffrey Ramos y Ramirez @ Jeff</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34 years old, (March 22, 1988) male, single, construction worker and resident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Cambaog</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Bustos, Bulacan.(Arrested).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William Jimenez</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legal age and resident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Cambaog</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Bustos, Bulacan.(At-Large)</a:t>
            </a:r>
            <a:endParaRPr kumimoji="0" lang="en-PH"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VICTIM: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@Ela</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female, 14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yrs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old (DOB: September 11, 2008) female, student resident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Cambaog</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Bustos, Bulacan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DATE, TIME, AND PLACE OF INCIDENT: </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Times New Roman" panose="02020603050405020304" pitchFamily="18" charset="0"/>
                <a:cs typeface="+mn-cs"/>
              </a:rPr>
              <a:t>On September 4, 2022 (Sunday) at about 8:00 P.M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Cambaog</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Bustos, Bulacan.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SYNOPSIS: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Initial investigation disclosed as narrated by the victim that while she was walking on her way home when she pulled by the suspects and brought her near the river. Upon reaching thereat, suspects with lewd design touched the victim's breast and torn the clothes. At this juncture, the victim bite the arm of the suspects and manage to escape. The victim seek for help to her uncle and narrated the ordeal and subsequently sought the assistance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tanod</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which led to the arrest of Jeffrey Ramos while William Jimenez remain at-large. The suspect was brought to this station for documentation and for proper disposition.</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INVESTIGATORS-ON-CASE WITH CONTACT NUMBER: </a:t>
            </a:r>
            <a:r>
              <a:rPr kumimoji="0" lang="en-US" sz="1600" b="0" i="0" u="none" strike="noStrike" kern="1200" cap="none" spc="0" normalizeH="0" baseline="0" noProof="0" dirty="0" err="1">
                <a:ln>
                  <a:noFill/>
                </a:ln>
                <a:solidFill>
                  <a:srgbClr val="181818"/>
                </a:solidFill>
                <a:effectLst/>
                <a:uLnTx/>
                <a:uFillTx/>
                <a:latin typeface="Arial" panose="020B0604020202020204" pitchFamily="34" charset="0"/>
                <a:ea typeface="Times New Roman" panose="02020603050405020304" pitchFamily="18" charset="0"/>
                <a:cs typeface="Times New Roman" panose="02020603050405020304" pitchFamily="18" charset="0"/>
              </a:rPr>
              <a:t>PSSg</a:t>
            </a:r>
            <a:r>
              <a:rPr kumimoji="0" lang="en-US" sz="1600" b="0" i="0" u="none" strike="noStrike" kern="1200" cap="none" spc="0" normalizeH="0" baseline="0" noProof="0" dirty="0">
                <a:ln>
                  <a:noFill/>
                </a:ln>
                <a:solidFill>
                  <a:srgbClr val="181818"/>
                </a:solidFill>
                <a:effectLst/>
                <a:uLnTx/>
                <a:uFillTx/>
                <a:latin typeface="Arial" panose="020B0604020202020204" pitchFamily="34" charset="0"/>
                <a:ea typeface="Times New Roman" panose="02020603050405020304" pitchFamily="18" charset="0"/>
                <a:cs typeface="Times New Roman" panose="02020603050405020304" pitchFamily="18" charset="0"/>
              </a:rPr>
              <a:t> Cyndy S Panganiban (0968-852-8216)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POMIS Encoder: PSSG Eduardo L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Cuison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 Jr (09335028500) Duty OD PLT MAURICE M CRUZ JR (09228102927) COP PMAJ LEOPOLDO L ESTORQUE JR.CP no. 09989673194</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ACTION TAKEN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The arrested subject person was brought to Bustos Community Hospital for medical examination and presently detained at Bustos MPS custodial facility and a case of Acts of Lasciviousness in Relation to R.A 7610 child abuse is being readied for filling before the office of Provincial Prosecutor in Malolos City,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Bulacan</a:t>
            </a: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mn-cs"/>
              </a:rPr>
              <a:t>.</a:t>
            </a:r>
          </a:p>
          <a:p>
            <a:pPr algn="just">
              <a:lnSpc>
                <a:spcPct val="107000"/>
              </a:lnSpc>
              <a:spcAft>
                <a:spcPts val="800"/>
              </a:spcAft>
              <a:defRPr/>
            </a:pPr>
            <a:r>
              <a:rPr lang="en-US" sz="1600" b="1" dirty="0">
                <a:solidFill>
                  <a:srgbClr val="FF0000"/>
                </a:solidFill>
                <a:latin typeface="Arial" panose="020B0604020202020204" pitchFamily="34" charset="0"/>
                <a:cs typeface="Arial" panose="020B0604020202020204" pitchFamily="34" charset="0"/>
              </a:rPr>
              <a:t>UPDATES:</a:t>
            </a:r>
            <a:endParaRPr lang="en-US" sz="1600" b="1" dirty="0">
              <a:solidFill>
                <a:srgbClr val="FF0000"/>
              </a:solidFill>
              <a:latin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346642" y="193263"/>
            <a:ext cx="11577484"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Arial" panose="020B0604020202020204" pitchFamily="34" charset="0"/>
              </a:rPr>
              <a:t>PRO3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Acts of Lasciviousness in Relation to RA 7610 (Published in PILIPINO Star </a:t>
            </a:r>
            <a:r>
              <a:rPr kumimoji="0" lang="en-US" sz="1800" b="1"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Ngayon</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mn-cs"/>
              </a:rPr>
              <a:t>) (BULCAN PPO)</a:t>
            </a:r>
            <a:endParaRPr kumimoji="0" lang="th-TH" sz="1800" b="0" i="0" u="none" strike="noStrike" kern="1200" cap="none" spc="0" normalizeH="0" baseline="0" noProof="0" dirty="0">
              <a:ln>
                <a:noFill/>
              </a:ln>
              <a:solidFill>
                <a:prstClr val="black"/>
              </a:solidFill>
              <a:effectLst/>
              <a:uLnTx/>
              <a:uFillTx/>
              <a:latin typeface="Calibri"/>
              <a:ea typeface="+mn-ea"/>
              <a:cs typeface="Cordia New" panose="020B0304020202020204" pitchFamily="34" charset="-34"/>
            </a:endParaRPr>
          </a:p>
        </p:txBody>
      </p:sp>
      <p:cxnSp>
        <p:nvCxnSpPr>
          <p:cNvPr id="7" name="Straight Connector 6"/>
          <p:cNvCxnSpPr/>
          <p:nvPr/>
        </p:nvCxnSpPr>
        <p:spPr>
          <a:xfrm>
            <a:off x="527389" y="842430"/>
            <a:ext cx="110399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6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6472" y="120798"/>
            <a:ext cx="11306939" cy="6636137"/>
          </a:xfrm>
        </p:spPr>
        <p:txBody>
          <a:bodyPr>
            <a:noAutofit/>
          </a:bodyPr>
          <a:lstStyle/>
          <a:p>
            <a:r>
              <a:rPr lang="en-US" sz="2000" b="1" dirty="0">
                <a:latin typeface="Arial" panose="020B0604020202020204" pitchFamily="34" charset="0"/>
                <a:cs typeface="Arial" panose="020B0604020202020204" pitchFamily="34" charset="0"/>
              </a:rPr>
              <a:t>PRO 3</a:t>
            </a:r>
          </a:p>
          <a:p>
            <a:r>
              <a:rPr lang="en-US" sz="2000" b="1" dirty="0">
                <a:latin typeface="Arial" panose="020B0604020202020204" pitchFamily="34" charset="0"/>
                <a:cs typeface="Arial" panose="020B0604020202020204" pitchFamily="34" charset="0"/>
              </a:rPr>
              <a:t>Shooting Incident (Homicide) Published in TV 5 </a:t>
            </a:r>
            <a:r>
              <a:rPr lang="en-US" sz="2000" b="1" dirty="0" smtClean="0">
                <a:latin typeface="Arial" panose="020B0604020202020204" pitchFamily="34" charset="0"/>
                <a:cs typeface="Arial" panose="020B0604020202020204" pitchFamily="34" charset="0"/>
              </a:rPr>
              <a:t>News (BATAAN PPO)</a:t>
            </a:r>
            <a:endParaRPr lang="en-US" sz="20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Victim</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mn-cs"/>
              </a:rPr>
              <a:t>Regine Austria </a:t>
            </a:r>
            <a:r>
              <a:rPr kumimoji="0" lang="en-US" sz="200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cs typeface="+mn-cs"/>
              </a:rPr>
              <a:t>Ebueng</a:t>
            </a:r>
            <a:r>
              <a:rPr kumimoji="0" lang="en-US" sz="200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mn-cs"/>
              </a:rPr>
              <a:t>, 33 y/o, female, single, Online Seller and a resident of </a:t>
            </a:r>
            <a:r>
              <a:rPr kumimoji="0" lang="en-US" sz="200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cs typeface="+mn-cs"/>
              </a:rPr>
              <a:t>caleb</a:t>
            </a:r>
            <a:r>
              <a:rPr kumimoji="0" lang="en-US" sz="200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mn-cs"/>
              </a:rPr>
              <a:t> apartment lot 4d, blk 3, joyous village, </a:t>
            </a:r>
            <a:r>
              <a:rPr kumimoji="0" lang="en-US" sz="200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cs typeface="+mn-cs"/>
              </a:rPr>
              <a:t>Brgy</a:t>
            </a:r>
            <a:r>
              <a:rPr kumimoji="0" lang="en-US" sz="200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mn-cs"/>
              </a:rPr>
              <a:t>. </a:t>
            </a:r>
            <a:r>
              <a:rPr kumimoji="0" lang="en-US" sz="200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cs typeface="+mn-cs"/>
              </a:rPr>
              <a:t>Sibacan</a:t>
            </a:r>
            <a:r>
              <a:rPr kumimoji="0" lang="en-US" sz="200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mn-cs"/>
              </a:rPr>
              <a:t>, Balanga City, Bataan.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Suspect/s: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Live-in Partner of the Victim</a:t>
            </a:r>
            <a:endPar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Date/Time/Place of Incident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September 4, 2022 at about 12:38 PM in Caleb apartment, Lot 4d, blk 3, Joyous village,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Brgy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Sibacan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Balanga City, Bataan.</a:t>
            </a:r>
          </a:p>
          <a:p>
            <a:pPr algn="ju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Synopsis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lang="en-US" sz="2000" dirty="0">
                <a:solidFill>
                  <a:prstClr val="black"/>
                </a:solidFill>
                <a:latin typeface="Arial" panose="020B0604020202020204" pitchFamily="34" charset="0"/>
                <a:ea typeface="Calibri" panose="020F0502020204030204" pitchFamily="34" charset="0"/>
              </a:rPr>
              <a:t>Initial investigation disclosed that on the aforementioned TDPO, a concerned citizen walked in at Balanga City police Station reporting that there was a shooting incident that transpired at Joyous Village, </a:t>
            </a:r>
            <a:r>
              <a:rPr lang="en-US" sz="2000" dirty="0" err="1">
                <a:solidFill>
                  <a:prstClr val="black"/>
                </a:solidFill>
                <a:latin typeface="Arial" panose="020B0604020202020204" pitchFamily="34" charset="0"/>
                <a:ea typeface="Calibri" panose="020F0502020204030204" pitchFamily="34" charset="0"/>
              </a:rPr>
              <a:t>Brgy</a:t>
            </a:r>
            <a:r>
              <a:rPr lang="en-US" sz="2000" dirty="0">
                <a:solidFill>
                  <a:prstClr val="black"/>
                </a:solidFill>
                <a:latin typeface="Arial" panose="020B0604020202020204" pitchFamily="34" charset="0"/>
                <a:ea typeface="Calibri" panose="020F0502020204030204" pitchFamily="34" charset="0"/>
              </a:rPr>
              <a:t>. </a:t>
            </a:r>
            <a:r>
              <a:rPr lang="en-US" sz="2000" dirty="0" err="1">
                <a:solidFill>
                  <a:prstClr val="black"/>
                </a:solidFill>
                <a:latin typeface="Arial" panose="020B0604020202020204" pitchFamily="34" charset="0"/>
                <a:ea typeface="Calibri" panose="020F0502020204030204" pitchFamily="34" charset="0"/>
              </a:rPr>
              <a:t>Sibacan</a:t>
            </a:r>
            <a:r>
              <a:rPr lang="en-US" sz="2000" dirty="0">
                <a:solidFill>
                  <a:prstClr val="black"/>
                </a:solidFill>
                <a:latin typeface="Arial" panose="020B0604020202020204" pitchFamily="34" charset="0"/>
                <a:ea typeface="Calibri" panose="020F0502020204030204" pitchFamily="34" charset="0"/>
              </a:rPr>
              <a:t>, Balanga City. Personnel of Balanga City Police Station went and checked the said place of incident. Upon their arrival, they saw the victim lying lifeless on the </a:t>
            </a:r>
            <a:r>
              <a:rPr lang="en-US" sz="2000" dirty="0" err="1">
                <a:solidFill>
                  <a:prstClr val="black"/>
                </a:solidFill>
                <a:latin typeface="Arial" panose="020B0604020202020204" pitchFamily="34" charset="0"/>
                <a:ea typeface="Calibri" panose="020F0502020204030204" pitchFamily="34" charset="0"/>
              </a:rPr>
              <a:t>kitchen.Balanga</a:t>
            </a:r>
            <a:r>
              <a:rPr lang="en-US" sz="2000" dirty="0">
                <a:solidFill>
                  <a:prstClr val="black"/>
                </a:solidFill>
                <a:latin typeface="Arial" panose="020B0604020202020204" pitchFamily="34" charset="0"/>
                <a:ea typeface="Calibri" panose="020F0502020204030204" pitchFamily="34" charset="0"/>
              </a:rPr>
              <a:t> Health Emergency Management System headed by Doctor Benedict Trinidad (Resident Doctor of HEMS) went to the crime scene, to give first aid to the victim but was pronounced dead later.</a:t>
            </a:r>
            <a:endParaRPr lang="en-US" sz="2000" dirty="0">
              <a:solidFill>
                <a:prstClr val="black"/>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Investigator on Case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PSSg</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Julius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Magat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CP No. 09682254107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Action Taken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Hot Pursuit operation is now being conducted by operative of Balanga City Police Station for possible apprehension of the suspect/s. SOCO Team was requested to process crime scene and requested autopsy examination of the </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victim</a:t>
            </a:r>
          </a:p>
          <a:p>
            <a:pPr algn="l">
              <a:defRPr/>
            </a:pPr>
            <a:r>
              <a:rPr lang="en-US" sz="2000" b="1" dirty="0">
                <a:solidFill>
                  <a:srgbClr val="FF0000"/>
                </a:solidFill>
                <a:latin typeface="Arial" panose="020B0604020202020204" pitchFamily="34" charset="0"/>
                <a:cs typeface="Arial" panose="020B0604020202020204" pitchFamily="34" charset="0"/>
              </a:rPr>
              <a:t>UPDATES:</a:t>
            </a:r>
            <a:endParaRPr lang="en-US" sz="2000" b="1" dirty="0">
              <a:solidFill>
                <a:srgbClr val="FF0000"/>
              </a:solidFill>
              <a:latin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l">
              <a:lnSpc>
                <a:spcPct val="1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a:xfrm>
            <a:off x="526472" y="906065"/>
            <a:ext cx="110399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70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6472" y="120798"/>
            <a:ext cx="11306939" cy="6136164"/>
          </a:xfrm>
        </p:spPr>
        <p:txBody>
          <a:bodyPr>
            <a:noAutofit/>
          </a:bodyPr>
          <a:lstStyle/>
          <a:p>
            <a:r>
              <a:rPr lang="en-US" sz="2000" b="1" dirty="0">
                <a:latin typeface="Arial" panose="020B0604020202020204" pitchFamily="34" charset="0"/>
                <a:cs typeface="Arial" panose="020B0604020202020204" pitchFamily="34" charset="0"/>
              </a:rPr>
              <a:t>PRO3</a:t>
            </a:r>
          </a:p>
          <a:p>
            <a:r>
              <a:rPr lang="en-US" sz="2000" dirty="0">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prstClr val="black"/>
                </a:solidFill>
                <a:effectLst/>
                <a:uLnTx/>
                <a:uFillTx/>
                <a:latin typeface="Arial" pitchFamily="34" charset="0"/>
                <a:ea typeface="+mj-ea"/>
                <a:cs typeface="Arial" pitchFamily="34" charset="0"/>
              </a:rPr>
              <a:t>Shooting Incident (</a:t>
            </a:r>
            <a:r>
              <a:rPr lang="en-US" sz="1800" b="1" dirty="0">
                <a:solidFill>
                  <a:prstClr val="black"/>
                </a:solidFill>
                <a:latin typeface="Arial" pitchFamily="34" charset="0"/>
                <a:ea typeface="+mj-ea"/>
                <a:cs typeface="Arial" pitchFamily="34" charset="0"/>
              </a:rPr>
              <a:t>Murder</a:t>
            </a:r>
            <a:r>
              <a:rPr kumimoji="0" lang="en-US" sz="1800" b="1" i="0" u="none" strike="noStrike" kern="1200" cap="none" spc="0" normalizeH="0" baseline="0" noProof="0" dirty="0" smtClean="0">
                <a:ln>
                  <a:noFill/>
                </a:ln>
                <a:solidFill>
                  <a:prstClr val="black"/>
                </a:solidFill>
                <a:effectLst/>
                <a:uLnTx/>
                <a:uFillTx/>
                <a:latin typeface="Arial" pitchFamily="34" charset="0"/>
                <a:ea typeface="+mj-ea"/>
                <a:cs typeface="Arial" pitchFamily="34" charset="0"/>
              </a:rPr>
              <a:t>) (BULCAN PPO)</a:t>
            </a:r>
            <a:endParaRPr lang="en-US" sz="20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Victim</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1"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rPr>
              <a:t>Renante</a:t>
            </a:r>
            <a:r>
              <a:rPr kumimoji="0" lang="en-US" sz="1600" b="1"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a:t>
            </a:r>
            <a:r>
              <a:rPr kumimoji="0" lang="en-US" sz="1600" b="1"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rPr>
              <a:t>Galasinao</a:t>
            </a:r>
            <a:r>
              <a:rPr kumimoji="0" lang="en-US" sz="1600" b="1"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y Leano (Deceased</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male, married, 43 years, freelance buyer and seller of used car and a resident of Block 17,Lot 8, Phase 2,Casabuena de </a:t>
            </a:r>
            <a:r>
              <a:rPr kumimoji="0" lang="en-US" sz="1600" b="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rPr>
              <a:t>Pulilan</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a:t>
            </a:r>
            <a:r>
              <a:rPr kumimoji="0" lang="en-US" sz="1600" b="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rPr>
              <a:t>Brgy</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Cut-Cot, </a:t>
            </a:r>
            <a:r>
              <a:rPr kumimoji="0" lang="en-US" sz="1600" b="0" i="0" u="none" strike="noStrike" kern="1200" cap="none" spc="0" normalizeH="0" baseline="0" noProof="0" dirty="0" err="1">
                <a:ln>
                  <a:noFill/>
                </a:ln>
                <a:solidFill>
                  <a:srgbClr val="1A1A1A"/>
                </a:solidFill>
                <a:effectLst/>
                <a:uLnTx/>
                <a:uFillTx/>
                <a:latin typeface="Arial" panose="020B0604020202020204" pitchFamily="34" charset="0"/>
                <a:ea typeface="Calibri" panose="020F0502020204030204" pitchFamily="34" charset="0"/>
              </a:rPr>
              <a:t>Pulilan</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rPr>
              <a:t>, Bulacan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Suspect/s: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Two (2) unidentified male persons </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Date/Time/Place of Incident</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September 6, 2022/3:40 PM/</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Along the parking lot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Unli</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Sarap</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Restaurant at Bypass Road,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Bonga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Menor</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Bustos, Bulacan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Synopsis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rPr>
              <a:t>telephone call coming from Barangay Officials of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rPr>
              <a:t>Brgy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rPr>
              <a:t>. Bonga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rPr>
              <a:t>Menor</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rPr>
              <a:t>, Bustos, Bulacan was received by Bustos MPS. Immediately elements of Bustos MPS were dispatched and proceeded to the given place to conduct investigation and hot pursuit operation. The unidentified victim sustained gun shot wound on the head causing to his instantaneous death. Visible at the crime scene were the lifeless body of the victim inside his vehicle.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Investigator on Case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PMSg</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Jim Glenn E Cruz CP no. 09614135926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Action Taken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Bustos MPS immediately requested the assistance of the Bulacan Provincial Forensic Unit to process the crime scene and </a:t>
            </a:r>
            <a:r>
              <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Calibri" panose="020F0502020204030204" pitchFamily="34" charset="0"/>
                <a:cs typeface="Arial" panose="020B0604020202020204" pitchFamily="34" charset="0"/>
              </a:rPr>
              <a:t>all available CCTV footages within and outside AOR are being reviewed to establish the escape route of the perpetrators and in order to identify the culprits. </a:t>
            </a:r>
            <a:endParaRPr kumimoji="0" lang="en-US" sz="1600" b="0" i="0" u="none" strike="noStrike" kern="1200" cap="none" spc="0" normalizeH="0" baseline="0" noProof="0" dirty="0" smtClean="0">
              <a:ln>
                <a:noFill/>
              </a:ln>
              <a:solidFill>
                <a:srgbClr val="1A1A1A"/>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rgbClr val="FF0000"/>
                </a:solidFill>
                <a:latin typeface="Arial" panose="020B0604020202020204" pitchFamily="34" charset="0"/>
                <a:cs typeface="Arial" panose="020B0604020202020204" pitchFamily="34" charset="0"/>
              </a:rPr>
              <a:t>UPDATES:</a:t>
            </a:r>
            <a:endParaRPr kumimoji="0" lang="en-US" sz="1600" b="1" i="0" u="none" strike="noStrike" kern="1200" cap="none" spc="0" normalizeH="0" baseline="0" noProof="0" dirty="0">
              <a:ln>
                <a:noFill/>
              </a:ln>
              <a:solidFill>
                <a:srgbClr val="FF0000"/>
              </a:solidFill>
              <a:effectLst/>
              <a:uLnTx/>
              <a:uFillTx/>
              <a:latin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a:xfrm>
            <a:off x="526472" y="906065"/>
            <a:ext cx="110399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296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1152</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Arial</vt:lpstr>
      <vt:lpstr>Calibri</vt:lpstr>
      <vt:lpstr>Calibri Light</vt:lpstr>
      <vt:lpstr>Cordia New</vt:lpstr>
      <vt:lpstr>Times New Roman</vt:lpstr>
      <vt:lpstr>Office Theme</vt:lpstr>
      <vt:lpstr>1_Office Theme</vt:lpstr>
      <vt:lpstr>4_Office Theme</vt:lpstr>
      <vt:lpstr>2_Office Theme</vt:lpstr>
      <vt:lpstr>PRO3 Weekly updates on Monitoring of Sensational and Heinous Crimes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Monitoring of Sensational and Heinous Crimes</dc:title>
  <dc:creator>Bonne Angelo Agustin</dc:creator>
  <cp:lastModifiedBy>ismail - [2010]</cp:lastModifiedBy>
  <cp:revision>25</cp:revision>
  <dcterms:created xsi:type="dcterms:W3CDTF">2022-09-04T02:01:54Z</dcterms:created>
  <dcterms:modified xsi:type="dcterms:W3CDTF">2022-09-14T09:16:19Z</dcterms:modified>
</cp:coreProperties>
</file>