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Football Player Performance Analysis</a:t>
            </a:r>
            <a:endParaRPr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Capstone Project | Introduction to Big Data Analytics</a:t>
            </a:r>
            <a:endParaRPr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Academic Year: 2024-2025</a:t>
            </a:r>
            <a:endParaRPr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Presented by: Ndagijimana Cedric</a:t>
            </a:r>
            <a:endParaRPr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Conclusion &amp; Recommendations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 analytics improves talent identification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Power BI adds clarity with visual storytelling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Future work: add player positions, injury data, web dashboard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r>
              <a:rPr sz="4000" b="1"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!!!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How can we identify high-performing football players using data analytics?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Focus: Efficiency (goals, assists) rather than just total performance.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Tools: Python (Analysis) + Power BI (Visualization)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Dataset Overview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Source: Custom Excel Dataset (Player.xlsx)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Features: Name, Age, Team, Goals, Assists, Minutes, Matches, Value, etc.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Size: 438 rows × 12 columns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 Type: Structured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Step 1: Data Cleaning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Removed duplicate player entries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Filled missing numeric values with mean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Ensured numerical format for all performance metrics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Step 2: Exploratory Data Analysis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Summary statistics (mean, std, max)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Histograms for Goals Distribution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Scatter Plots (e.g., Minutes vs Goals)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Correlation Heatmap to understand feature relationships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Step 3: Performance Evaluation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Metrics: Goals/Match, Assists/Match, Goals/Minute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Identified Top 5 Scorers &amp; Assisters by efficiency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Ranked players for scouting potential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Step 4: Clustering Analysis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KMeans clustering based on Goals, Assists, and Minutes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Segmented players into 3 clusters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Helped reveal types: Efficient Scorers, Consistent Contributors, etc.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Power BI Dashboard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Visualized Top Scorers &amp; Assisters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Interactive filters: Team, Age, Minutes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Goals per Minute &amp; Match KPIs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Clean, color-coded dashboard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Insights &amp; Key Findings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Some players outperform despite fewer minutes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Correlation between playtime and performance is not always linear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Efficient players can be targeted for scouting and development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1782</Words>
  <Application>WPS Presentation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Black</vt:lpstr>
      <vt:lpstr>Bahnschrift</vt:lpstr>
      <vt:lpstr>Bahnschrift Light</vt:lpstr>
      <vt:lpstr>Times New Roman</vt:lpstr>
      <vt:lpstr>Blue Waves</vt:lpstr>
      <vt:lpstr>Football Player Performance Analysis</vt:lpstr>
      <vt:lpstr>Problem Statement</vt:lpstr>
      <vt:lpstr>Dataset Overview</vt:lpstr>
      <vt:lpstr>Step 1: Data Cleaning</vt:lpstr>
      <vt:lpstr>Step 2: Exploratory Data Analysis</vt:lpstr>
      <vt:lpstr>Step 3: Performance Evaluation</vt:lpstr>
      <vt:lpstr>Step 4: Clustering Analysis</vt:lpstr>
      <vt:lpstr>Power BI Dashboard</vt:lpstr>
      <vt:lpstr>Insights &amp; Key Findings</vt:lpstr>
      <vt:lpstr>Conclusion &amp;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NCUD</cp:lastModifiedBy>
  <cp:revision>3</cp:revision>
  <dcterms:created xsi:type="dcterms:W3CDTF">2013-01-27T09:14:00Z</dcterms:created>
  <dcterms:modified xsi:type="dcterms:W3CDTF">2025-08-04T09:20:54Z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0D565E8C43014FE48FBEA2198CE46E38_12</vt:lpwstr>
  </property>
  <property fmtid="{D5CDD505-2E9C-101B-9397-08002B2CF9AE}" pid="3" name="KSOProductBuildVer">
    <vt:lpwstr>1033-12.2.0.21931</vt:lpwstr>
  </property>
</Properties>
</file>