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66"/>
  </p:notesMasterIdLst>
  <p:handoutMasterIdLst>
    <p:handoutMasterId r:id="rId67"/>
  </p:handoutMasterIdLst>
  <p:sldIdLst>
    <p:sldId id="256" r:id="rId5"/>
    <p:sldId id="258" r:id="rId6"/>
    <p:sldId id="287" r:id="rId7"/>
    <p:sldId id="372" r:id="rId8"/>
    <p:sldId id="373" r:id="rId9"/>
    <p:sldId id="375" r:id="rId10"/>
    <p:sldId id="376" r:id="rId11"/>
    <p:sldId id="377" r:id="rId12"/>
    <p:sldId id="378" r:id="rId13"/>
    <p:sldId id="379" r:id="rId14"/>
    <p:sldId id="380" r:id="rId15"/>
    <p:sldId id="382" r:id="rId16"/>
    <p:sldId id="278" r:id="rId17"/>
    <p:sldId id="352" r:id="rId18"/>
    <p:sldId id="353" r:id="rId19"/>
    <p:sldId id="383" r:id="rId20"/>
    <p:sldId id="349" r:id="rId21"/>
    <p:sldId id="403" r:id="rId22"/>
    <p:sldId id="384" r:id="rId23"/>
    <p:sldId id="385" r:id="rId24"/>
    <p:sldId id="292" r:id="rId25"/>
    <p:sldId id="390" r:id="rId26"/>
    <p:sldId id="297" r:id="rId27"/>
    <p:sldId id="386" r:id="rId28"/>
    <p:sldId id="392" r:id="rId29"/>
    <p:sldId id="387" r:id="rId30"/>
    <p:sldId id="388" r:id="rId31"/>
    <p:sldId id="393" r:id="rId32"/>
    <p:sldId id="389" r:id="rId33"/>
    <p:sldId id="394" r:id="rId34"/>
    <p:sldId id="391" r:id="rId35"/>
    <p:sldId id="395" r:id="rId36"/>
    <p:sldId id="396" r:id="rId37"/>
    <p:sldId id="318" r:id="rId38"/>
    <p:sldId id="397" r:id="rId39"/>
    <p:sldId id="398" r:id="rId40"/>
    <p:sldId id="399" r:id="rId41"/>
    <p:sldId id="400" r:id="rId42"/>
    <p:sldId id="401" r:id="rId43"/>
    <p:sldId id="402" r:id="rId44"/>
    <p:sldId id="404" r:id="rId45"/>
    <p:sldId id="405" r:id="rId46"/>
    <p:sldId id="406" r:id="rId47"/>
    <p:sldId id="407" r:id="rId48"/>
    <p:sldId id="408" r:id="rId49"/>
    <p:sldId id="410" r:id="rId50"/>
    <p:sldId id="409" r:id="rId51"/>
    <p:sldId id="411" r:id="rId52"/>
    <p:sldId id="412" r:id="rId53"/>
    <p:sldId id="413" r:id="rId54"/>
    <p:sldId id="414" r:id="rId55"/>
    <p:sldId id="415" r:id="rId56"/>
    <p:sldId id="416" r:id="rId57"/>
    <p:sldId id="417" r:id="rId58"/>
    <p:sldId id="418" r:id="rId59"/>
    <p:sldId id="420" r:id="rId60"/>
    <p:sldId id="419" r:id="rId61"/>
    <p:sldId id="421" r:id="rId62"/>
    <p:sldId id="347" r:id="rId63"/>
    <p:sldId id="371" r:id="rId64"/>
    <p:sldId id="274" r:id="rId65"/>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3BD0FC-17ED-4695-ACCA-167249936103}" v="1" dt="2022-05-16T16:17:37.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70" autoAdjust="0"/>
    <p:restoredTop sz="83944" autoAdjust="0"/>
  </p:normalViewPr>
  <p:slideViewPr>
    <p:cSldViewPr snapToGrid="0" snapToObjects="1">
      <p:cViewPr varScale="1">
        <p:scale>
          <a:sx n="83" d="100"/>
          <a:sy n="83" d="100"/>
        </p:scale>
        <p:origin x="60" y="25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5" d="100"/>
          <a:sy n="85"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édric Klodzinski" userId="7a2edc1280d802c3" providerId="LiveId" clId="{185791E0-4B41-45BE-8771-9217FFCC5F47}"/>
    <pc:docChg chg="undo custSel addSld delSld modSld">
      <pc:chgData name="Cédric Klodzinski" userId="7a2edc1280d802c3" providerId="LiveId" clId="{185791E0-4B41-45BE-8771-9217FFCC5F47}" dt="2022-05-15T21:30:15.789" v="13748" actId="1076"/>
      <pc:docMkLst>
        <pc:docMk/>
      </pc:docMkLst>
      <pc:sldChg chg="addSp delSp modSp mod">
        <pc:chgData name="Cédric Klodzinski" userId="7a2edc1280d802c3" providerId="LiveId" clId="{185791E0-4B41-45BE-8771-9217FFCC5F47}" dt="2022-05-15T14:57:45.131" v="754" actId="20577"/>
        <pc:sldMkLst>
          <pc:docMk/>
          <pc:sldMk cId="2829322482" sldId="278"/>
        </pc:sldMkLst>
        <pc:spChg chg="add del">
          <ac:chgData name="Cédric Klodzinski" userId="7a2edc1280d802c3" providerId="LiveId" clId="{185791E0-4B41-45BE-8771-9217FFCC5F47}" dt="2022-05-15T14:47:50.957" v="703"/>
          <ac:spMkLst>
            <pc:docMk/>
            <pc:sldMk cId="2829322482" sldId="278"/>
            <ac:spMk id="4" creationId="{9F86B59E-D768-89CB-7C98-49BCA50706DA}"/>
          </ac:spMkLst>
        </pc:spChg>
        <pc:spChg chg="add del mod">
          <ac:chgData name="Cédric Klodzinski" userId="7a2edc1280d802c3" providerId="LiveId" clId="{185791E0-4B41-45BE-8771-9217FFCC5F47}" dt="2022-05-15T14:47:44.283" v="702"/>
          <ac:spMkLst>
            <pc:docMk/>
            <pc:sldMk cId="2829322482" sldId="278"/>
            <ac:spMk id="5" creationId="{DD6B318A-0235-A2FA-049B-715E0D0F6510}"/>
          </ac:spMkLst>
        </pc:spChg>
        <pc:spChg chg="add mod">
          <ac:chgData name="Cédric Klodzinski" userId="7a2edc1280d802c3" providerId="LiveId" clId="{185791E0-4B41-45BE-8771-9217FFCC5F47}" dt="2022-05-15T14:53:45.370" v="709" actId="1582"/>
          <ac:spMkLst>
            <pc:docMk/>
            <pc:sldMk cId="2829322482" sldId="278"/>
            <ac:spMk id="8" creationId="{6AE567F3-619F-1FE6-C97D-596894672DDE}"/>
          </ac:spMkLst>
        </pc:spChg>
        <pc:spChg chg="add mod">
          <ac:chgData name="Cédric Klodzinski" userId="7a2edc1280d802c3" providerId="LiveId" clId="{185791E0-4B41-45BE-8771-9217FFCC5F47}" dt="2022-05-15T14:54:01.420" v="711" actId="14100"/>
          <ac:spMkLst>
            <pc:docMk/>
            <pc:sldMk cId="2829322482" sldId="278"/>
            <ac:spMk id="9" creationId="{9B8ED9B5-7F70-9CCD-B640-ED315AE540F5}"/>
          </ac:spMkLst>
        </pc:spChg>
        <pc:spChg chg="add mod">
          <ac:chgData name="Cédric Klodzinski" userId="7a2edc1280d802c3" providerId="LiveId" clId="{185791E0-4B41-45BE-8771-9217FFCC5F47}" dt="2022-05-15T14:54:35.568" v="714" actId="14100"/>
          <ac:spMkLst>
            <pc:docMk/>
            <pc:sldMk cId="2829322482" sldId="278"/>
            <ac:spMk id="10" creationId="{8BC1BD0F-0A52-92CB-56BC-7FAF5CF96860}"/>
          </ac:spMkLst>
        </pc:spChg>
        <pc:spChg chg="add mod">
          <ac:chgData name="Cédric Klodzinski" userId="7a2edc1280d802c3" providerId="LiveId" clId="{185791E0-4B41-45BE-8771-9217FFCC5F47}" dt="2022-05-15T14:54:59.853" v="717" actId="14100"/>
          <ac:spMkLst>
            <pc:docMk/>
            <pc:sldMk cId="2829322482" sldId="278"/>
            <ac:spMk id="11" creationId="{51BE4524-C59E-ECE1-7E6F-8319289AAB91}"/>
          </ac:spMkLst>
        </pc:spChg>
        <pc:spChg chg="add mod">
          <ac:chgData name="Cédric Klodzinski" userId="7a2edc1280d802c3" providerId="LiveId" clId="{185791E0-4B41-45BE-8771-9217FFCC5F47}" dt="2022-05-15T14:55:26.276" v="719" actId="14100"/>
          <ac:spMkLst>
            <pc:docMk/>
            <pc:sldMk cId="2829322482" sldId="278"/>
            <ac:spMk id="12" creationId="{9E05898C-01D4-2C0E-F9F8-BF2DF0B68E24}"/>
          </ac:spMkLst>
        </pc:spChg>
        <pc:spChg chg="add mod">
          <ac:chgData name="Cédric Klodzinski" userId="7a2edc1280d802c3" providerId="LiveId" clId="{185791E0-4B41-45BE-8771-9217FFCC5F47}" dt="2022-05-15T14:56:02.768" v="723" actId="14100"/>
          <ac:spMkLst>
            <pc:docMk/>
            <pc:sldMk cId="2829322482" sldId="278"/>
            <ac:spMk id="13" creationId="{287664D4-E630-721A-8703-97B7885D7D03}"/>
          </ac:spMkLst>
        </pc:spChg>
        <pc:spChg chg="add mod">
          <ac:chgData name="Cédric Klodzinski" userId="7a2edc1280d802c3" providerId="LiveId" clId="{185791E0-4B41-45BE-8771-9217FFCC5F47}" dt="2022-05-15T14:56:15.055" v="727" actId="14100"/>
          <ac:spMkLst>
            <pc:docMk/>
            <pc:sldMk cId="2829322482" sldId="278"/>
            <ac:spMk id="15" creationId="{96B207D1-93AE-28C0-CBA7-3A74117D0B69}"/>
          </ac:spMkLst>
        </pc:spChg>
        <pc:spChg chg="add mod">
          <ac:chgData name="Cédric Klodzinski" userId="7a2edc1280d802c3" providerId="LiveId" clId="{185791E0-4B41-45BE-8771-9217FFCC5F47}" dt="2022-05-15T14:56:52.395" v="734" actId="1076"/>
          <ac:spMkLst>
            <pc:docMk/>
            <pc:sldMk cId="2829322482" sldId="278"/>
            <ac:spMk id="16" creationId="{406A1216-10C9-BF96-25C9-BB2A6D3B85C1}"/>
          </ac:spMkLst>
        </pc:spChg>
        <pc:spChg chg="add mod">
          <ac:chgData name="Cédric Klodzinski" userId="7a2edc1280d802c3" providerId="LiveId" clId="{185791E0-4B41-45BE-8771-9217FFCC5F47}" dt="2022-05-15T14:56:58.240" v="737" actId="20577"/>
          <ac:spMkLst>
            <pc:docMk/>
            <pc:sldMk cId="2829322482" sldId="278"/>
            <ac:spMk id="17" creationId="{5F326AEF-8B64-9EA6-1698-9C480536C234}"/>
          </ac:spMkLst>
        </pc:spChg>
        <pc:spChg chg="add mod">
          <ac:chgData name="Cédric Klodzinski" userId="7a2edc1280d802c3" providerId="LiveId" clId="{185791E0-4B41-45BE-8771-9217FFCC5F47}" dt="2022-05-15T14:57:04.930" v="740" actId="20577"/>
          <ac:spMkLst>
            <pc:docMk/>
            <pc:sldMk cId="2829322482" sldId="278"/>
            <ac:spMk id="18" creationId="{996BC6AD-5AD0-65DA-ED94-8A4E8C0C6910}"/>
          </ac:spMkLst>
        </pc:spChg>
        <pc:spChg chg="add mod">
          <ac:chgData name="Cédric Klodzinski" userId="7a2edc1280d802c3" providerId="LiveId" clId="{185791E0-4B41-45BE-8771-9217FFCC5F47}" dt="2022-05-15T14:57:19.016" v="745" actId="20577"/>
          <ac:spMkLst>
            <pc:docMk/>
            <pc:sldMk cId="2829322482" sldId="278"/>
            <ac:spMk id="20" creationId="{B25929B6-E4AF-CECE-FD1C-D750F5B3FE04}"/>
          </ac:spMkLst>
        </pc:spChg>
        <pc:spChg chg="add mod">
          <ac:chgData name="Cédric Klodzinski" userId="7a2edc1280d802c3" providerId="LiveId" clId="{185791E0-4B41-45BE-8771-9217FFCC5F47}" dt="2022-05-15T14:57:28.596" v="748" actId="20577"/>
          <ac:spMkLst>
            <pc:docMk/>
            <pc:sldMk cId="2829322482" sldId="278"/>
            <ac:spMk id="21" creationId="{5458B6D1-9D2C-A1C5-C729-C869F2723A9D}"/>
          </ac:spMkLst>
        </pc:spChg>
        <pc:spChg chg="add mod">
          <ac:chgData name="Cédric Klodzinski" userId="7a2edc1280d802c3" providerId="LiveId" clId="{185791E0-4B41-45BE-8771-9217FFCC5F47}" dt="2022-05-15T14:57:37.865" v="751" actId="20577"/>
          <ac:spMkLst>
            <pc:docMk/>
            <pc:sldMk cId="2829322482" sldId="278"/>
            <ac:spMk id="22" creationId="{C283F242-02FB-985F-FAE4-1B6F2C9CD305}"/>
          </ac:spMkLst>
        </pc:spChg>
        <pc:spChg chg="add mod">
          <ac:chgData name="Cédric Klodzinski" userId="7a2edc1280d802c3" providerId="LiveId" clId="{185791E0-4B41-45BE-8771-9217FFCC5F47}" dt="2022-05-15T14:57:45.131" v="754" actId="20577"/>
          <ac:spMkLst>
            <pc:docMk/>
            <pc:sldMk cId="2829322482" sldId="278"/>
            <ac:spMk id="23" creationId="{3F417E2F-FB17-F8FD-2CA7-5BE7B5DBD625}"/>
          </ac:spMkLst>
        </pc:spChg>
        <pc:picChg chg="add mod">
          <ac:chgData name="Cédric Klodzinski" userId="7a2edc1280d802c3" providerId="LiveId" clId="{185791E0-4B41-45BE-8771-9217FFCC5F47}" dt="2022-05-15T14:47:59.226" v="705" actId="14100"/>
          <ac:picMkLst>
            <pc:docMk/>
            <pc:sldMk cId="2829322482" sldId="278"/>
            <ac:picMk id="7" creationId="{90BB7F5E-804D-F031-6C4D-13D0AC633CB9}"/>
          </ac:picMkLst>
        </pc:picChg>
        <pc:picChg chg="add mod">
          <ac:chgData name="Cédric Klodzinski" userId="7a2edc1280d802c3" providerId="LiveId" clId="{185791E0-4B41-45BE-8771-9217FFCC5F47}" dt="2022-05-15T14:56:06.163" v="725" actId="571"/>
          <ac:picMkLst>
            <pc:docMk/>
            <pc:sldMk cId="2829322482" sldId="278"/>
            <ac:picMk id="14" creationId="{872C0E1A-EF58-DBEA-3405-1BCCEF46A160}"/>
          </ac:picMkLst>
        </pc:picChg>
        <pc:picChg chg="add mod">
          <ac:chgData name="Cédric Klodzinski" userId="7a2edc1280d802c3" providerId="LiveId" clId="{185791E0-4B41-45BE-8771-9217FFCC5F47}" dt="2022-05-15T14:57:08.277" v="742" actId="571"/>
          <ac:picMkLst>
            <pc:docMk/>
            <pc:sldMk cId="2829322482" sldId="278"/>
            <ac:picMk id="19" creationId="{2F3212C5-5822-DD24-700A-A84773FE558D}"/>
          </ac:picMkLst>
        </pc:picChg>
      </pc:sldChg>
      <pc:sldChg chg="addSp modSp mod">
        <pc:chgData name="Cédric Klodzinski" userId="7a2edc1280d802c3" providerId="LiveId" clId="{185791E0-4B41-45BE-8771-9217FFCC5F47}" dt="2022-05-15T21:30:15.789" v="13748" actId="1076"/>
        <pc:sldMkLst>
          <pc:docMk/>
          <pc:sldMk cId="1907776728" sldId="347"/>
        </pc:sldMkLst>
        <pc:spChg chg="mod">
          <ac:chgData name="Cédric Klodzinski" userId="7a2edc1280d802c3" providerId="LiveId" clId="{185791E0-4B41-45BE-8771-9217FFCC5F47}" dt="2022-05-15T21:29:50.421" v="13745" actId="14100"/>
          <ac:spMkLst>
            <pc:docMk/>
            <pc:sldMk cId="1907776728" sldId="347"/>
            <ac:spMk id="3" creationId="{DC6CA555-606B-4EDF-8BC9-67AB94AE85D5}"/>
          </ac:spMkLst>
        </pc:spChg>
        <pc:picChg chg="add mod">
          <ac:chgData name="Cédric Klodzinski" userId="7a2edc1280d802c3" providerId="LiveId" clId="{185791E0-4B41-45BE-8771-9217FFCC5F47}" dt="2022-05-15T21:30:15.789" v="13748" actId="1076"/>
          <ac:picMkLst>
            <pc:docMk/>
            <pc:sldMk cId="1907776728" sldId="347"/>
            <ac:picMk id="1026" creationId="{B0858BE9-77E7-BEFA-380A-9520F8D17830}"/>
          </ac:picMkLst>
        </pc:picChg>
      </pc:sldChg>
      <pc:sldChg chg="modSp mod">
        <pc:chgData name="Cédric Klodzinski" userId="7a2edc1280d802c3" providerId="LiveId" clId="{185791E0-4B41-45BE-8771-9217FFCC5F47}" dt="2022-05-15T16:06:27.633" v="3874" actId="20577"/>
        <pc:sldMkLst>
          <pc:docMk/>
          <pc:sldMk cId="2785614993" sldId="349"/>
        </pc:sldMkLst>
        <pc:spChg chg="mod">
          <ac:chgData name="Cédric Klodzinski" userId="7a2edc1280d802c3" providerId="LiveId" clId="{185791E0-4B41-45BE-8771-9217FFCC5F47}" dt="2022-05-15T16:06:27.633" v="3874" actId="20577"/>
          <ac:spMkLst>
            <pc:docMk/>
            <pc:sldMk cId="2785614993" sldId="349"/>
            <ac:spMk id="3" creationId="{AC6CF7A8-FEBD-482E-899D-48614F486F05}"/>
          </ac:spMkLst>
        </pc:spChg>
      </pc:sldChg>
      <pc:sldChg chg="addSp delSp modSp mod">
        <pc:chgData name="Cédric Klodzinski" userId="7a2edc1280d802c3" providerId="LiveId" clId="{185791E0-4B41-45BE-8771-9217FFCC5F47}" dt="2022-05-15T14:45:47.547" v="700" actId="14100"/>
        <pc:sldMkLst>
          <pc:docMk/>
          <pc:sldMk cId="474265362" sldId="352"/>
        </pc:sldMkLst>
        <pc:spChg chg="mod">
          <ac:chgData name="Cédric Klodzinski" userId="7a2edc1280d802c3" providerId="LiveId" clId="{185791E0-4B41-45BE-8771-9217FFCC5F47}" dt="2022-05-15T14:42:44.474" v="659" actId="20577"/>
          <ac:spMkLst>
            <pc:docMk/>
            <pc:sldMk cId="474265362" sldId="352"/>
            <ac:spMk id="3" creationId="{704E6BDB-6492-44CF-8ED9-E17F1BA7B3FA}"/>
          </ac:spMkLst>
        </pc:spChg>
        <pc:spChg chg="del mod">
          <ac:chgData name="Cédric Klodzinski" userId="7a2edc1280d802c3" providerId="LiveId" clId="{185791E0-4B41-45BE-8771-9217FFCC5F47}" dt="2022-05-15T14:43:36.024" v="660"/>
          <ac:spMkLst>
            <pc:docMk/>
            <pc:sldMk cId="474265362" sldId="352"/>
            <ac:spMk id="5" creationId="{B458C66F-A425-FC30-5784-0A0900481AB8}"/>
          </ac:spMkLst>
        </pc:spChg>
        <pc:spChg chg="add mod">
          <ac:chgData name="Cédric Klodzinski" userId="7a2edc1280d802c3" providerId="LiveId" clId="{185791E0-4B41-45BE-8771-9217FFCC5F47}" dt="2022-05-15T14:45:47.547" v="700" actId="14100"/>
          <ac:spMkLst>
            <pc:docMk/>
            <pc:sldMk cId="474265362" sldId="352"/>
            <ac:spMk id="7" creationId="{A6F46240-7C1F-BBD4-207C-A9AE3DEA9A79}"/>
          </ac:spMkLst>
        </pc:spChg>
        <pc:spChg chg="del">
          <ac:chgData name="Cédric Klodzinski" userId="7a2edc1280d802c3" providerId="LiveId" clId="{185791E0-4B41-45BE-8771-9217FFCC5F47}" dt="2022-05-15T14:43:45.717" v="661" actId="478"/>
          <ac:spMkLst>
            <pc:docMk/>
            <pc:sldMk cId="474265362" sldId="352"/>
            <ac:spMk id="11" creationId="{0228F75C-88E1-4C18-8500-FF3AD5F0FAAD}"/>
          </ac:spMkLst>
        </pc:spChg>
        <pc:spChg chg="del">
          <ac:chgData name="Cédric Klodzinski" userId="7a2edc1280d802c3" providerId="LiveId" clId="{185791E0-4B41-45BE-8771-9217FFCC5F47}" dt="2022-05-15T14:43:45.717" v="661" actId="478"/>
          <ac:spMkLst>
            <pc:docMk/>
            <pc:sldMk cId="474265362" sldId="352"/>
            <ac:spMk id="12" creationId="{10E986A8-0F5A-49C5-9D03-EA5349AC2CF8}"/>
          </ac:spMkLst>
        </pc:spChg>
        <pc:spChg chg="del">
          <ac:chgData name="Cédric Klodzinski" userId="7a2edc1280d802c3" providerId="LiveId" clId="{185791E0-4B41-45BE-8771-9217FFCC5F47}" dt="2022-05-15T14:43:45.717" v="661" actId="478"/>
          <ac:spMkLst>
            <pc:docMk/>
            <pc:sldMk cId="474265362" sldId="352"/>
            <ac:spMk id="13" creationId="{D83B0EEA-9F50-4579-A3B6-D87B22D5716A}"/>
          </ac:spMkLst>
        </pc:spChg>
        <pc:spChg chg="del">
          <ac:chgData name="Cédric Klodzinski" userId="7a2edc1280d802c3" providerId="LiveId" clId="{185791E0-4B41-45BE-8771-9217FFCC5F47}" dt="2022-05-15T14:43:51.572" v="662" actId="478"/>
          <ac:spMkLst>
            <pc:docMk/>
            <pc:sldMk cId="474265362" sldId="352"/>
            <ac:spMk id="14" creationId="{92F4B39F-CB06-440E-A6FB-1625A2D02A6A}"/>
          </ac:spMkLst>
        </pc:spChg>
        <pc:spChg chg="mod ord">
          <ac:chgData name="Cédric Klodzinski" userId="7a2edc1280d802c3" providerId="LiveId" clId="{185791E0-4B41-45BE-8771-9217FFCC5F47}" dt="2022-05-15T14:45:06.861" v="694" actId="1076"/>
          <ac:spMkLst>
            <pc:docMk/>
            <pc:sldMk cId="474265362" sldId="352"/>
            <ac:spMk id="15" creationId="{79AFB96F-5C52-488F-857F-2B8AEB667FA8}"/>
          </ac:spMkLst>
        </pc:spChg>
        <pc:spChg chg="del">
          <ac:chgData name="Cédric Klodzinski" userId="7a2edc1280d802c3" providerId="LiveId" clId="{185791E0-4B41-45BE-8771-9217FFCC5F47}" dt="2022-05-15T14:43:51.572" v="662" actId="478"/>
          <ac:spMkLst>
            <pc:docMk/>
            <pc:sldMk cId="474265362" sldId="352"/>
            <ac:spMk id="16" creationId="{A31ED294-A67B-421F-9263-C847AB0715FB}"/>
          </ac:spMkLst>
        </pc:spChg>
        <pc:spChg chg="del">
          <ac:chgData name="Cédric Klodzinski" userId="7a2edc1280d802c3" providerId="LiveId" clId="{185791E0-4B41-45BE-8771-9217FFCC5F47}" dt="2022-05-15T14:43:45.717" v="661" actId="478"/>
          <ac:spMkLst>
            <pc:docMk/>
            <pc:sldMk cId="474265362" sldId="352"/>
            <ac:spMk id="17" creationId="{EB3C5B61-C83B-4367-AF27-79D237A55FC4}"/>
          </ac:spMkLst>
        </pc:spChg>
        <pc:spChg chg="del">
          <ac:chgData name="Cédric Klodzinski" userId="7a2edc1280d802c3" providerId="LiveId" clId="{185791E0-4B41-45BE-8771-9217FFCC5F47}" dt="2022-05-15T14:43:45.717" v="661" actId="478"/>
          <ac:spMkLst>
            <pc:docMk/>
            <pc:sldMk cId="474265362" sldId="352"/>
            <ac:spMk id="18" creationId="{786FC896-37CE-4BC0-81F2-8A9ECB0D374A}"/>
          </ac:spMkLst>
        </pc:spChg>
        <pc:spChg chg="del">
          <ac:chgData name="Cédric Klodzinski" userId="7a2edc1280d802c3" providerId="LiveId" clId="{185791E0-4B41-45BE-8771-9217FFCC5F47}" dt="2022-05-15T14:43:45.717" v="661" actId="478"/>
          <ac:spMkLst>
            <pc:docMk/>
            <pc:sldMk cId="474265362" sldId="352"/>
            <ac:spMk id="19" creationId="{5F6304B3-E542-4B47-882B-900859AE7D53}"/>
          </ac:spMkLst>
        </pc:spChg>
        <pc:spChg chg="del">
          <ac:chgData name="Cédric Klodzinski" userId="7a2edc1280d802c3" providerId="LiveId" clId="{185791E0-4B41-45BE-8771-9217FFCC5F47}" dt="2022-05-15T14:43:45.717" v="661" actId="478"/>
          <ac:spMkLst>
            <pc:docMk/>
            <pc:sldMk cId="474265362" sldId="352"/>
            <ac:spMk id="20" creationId="{38505914-80BB-4007-9B39-997811326BA7}"/>
          </ac:spMkLst>
        </pc:spChg>
        <pc:spChg chg="add mod">
          <ac:chgData name="Cédric Klodzinski" userId="7a2edc1280d802c3" providerId="LiveId" clId="{185791E0-4B41-45BE-8771-9217FFCC5F47}" dt="2022-05-15T14:44:53.274" v="691" actId="1076"/>
          <ac:spMkLst>
            <pc:docMk/>
            <pc:sldMk cId="474265362" sldId="352"/>
            <ac:spMk id="21" creationId="{BC3E6009-E9F2-206F-C6A8-B69DCF4C2928}"/>
          </ac:spMkLst>
        </pc:spChg>
        <pc:spChg chg="add mod">
          <ac:chgData name="Cédric Klodzinski" userId="7a2edc1280d802c3" providerId="LiveId" clId="{185791E0-4B41-45BE-8771-9217FFCC5F47}" dt="2022-05-15T14:44:45.137" v="688" actId="1076"/>
          <ac:spMkLst>
            <pc:docMk/>
            <pc:sldMk cId="474265362" sldId="352"/>
            <ac:spMk id="22" creationId="{B51F887D-CB62-CC80-4D41-675B9C51C7E4}"/>
          </ac:spMkLst>
        </pc:spChg>
        <pc:spChg chg="add mod">
          <ac:chgData name="Cédric Klodzinski" userId="7a2edc1280d802c3" providerId="LiveId" clId="{185791E0-4B41-45BE-8771-9217FFCC5F47}" dt="2022-05-15T14:44:35.323" v="685" actId="1076"/>
          <ac:spMkLst>
            <pc:docMk/>
            <pc:sldMk cId="474265362" sldId="352"/>
            <ac:spMk id="23" creationId="{C5158779-90DE-A886-B17D-8CC63A641ABA}"/>
          </ac:spMkLst>
        </pc:spChg>
        <pc:picChg chg="add mod">
          <ac:chgData name="Cédric Klodzinski" userId="7a2edc1280d802c3" providerId="LiveId" clId="{185791E0-4B41-45BE-8771-9217FFCC5F47}" dt="2022-05-15T14:43:36.024" v="660"/>
          <ac:picMkLst>
            <pc:docMk/>
            <pc:sldMk cId="474265362" sldId="352"/>
            <ac:picMk id="6" creationId="{D8381382-ECBB-0D0F-16B0-DCB46C0F975D}"/>
          </ac:picMkLst>
        </pc:picChg>
      </pc:sldChg>
      <pc:sldChg chg="del">
        <pc:chgData name="Cédric Klodzinski" userId="7a2edc1280d802c3" providerId="LiveId" clId="{185791E0-4B41-45BE-8771-9217FFCC5F47}" dt="2022-05-15T21:11:33.483" v="13078" actId="47"/>
        <pc:sldMkLst>
          <pc:docMk/>
          <pc:sldMk cId="3290991567" sldId="381"/>
        </pc:sldMkLst>
      </pc:sldChg>
      <pc:sldChg chg="addSp delSp modSp mod">
        <pc:chgData name="Cédric Klodzinski" userId="7a2edc1280d802c3" providerId="LiveId" clId="{185791E0-4B41-45BE-8771-9217FFCC5F47}" dt="2022-05-15T14:59:35.016" v="778" actId="1037"/>
        <pc:sldMkLst>
          <pc:docMk/>
          <pc:sldMk cId="371279103" sldId="383"/>
        </pc:sldMkLst>
        <pc:spChg chg="del">
          <ac:chgData name="Cédric Klodzinski" userId="7a2edc1280d802c3" providerId="LiveId" clId="{185791E0-4B41-45BE-8771-9217FFCC5F47}" dt="2022-05-15T14:58:52.216" v="755"/>
          <ac:spMkLst>
            <pc:docMk/>
            <pc:sldMk cId="371279103" sldId="383"/>
            <ac:spMk id="4" creationId="{23B035CF-05D1-F0A8-D266-DAB7C37AA650}"/>
          </ac:spMkLst>
        </pc:spChg>
        <pc:spChg chg="add mod">
          <ac:chgData name="Cédric Klodzinski" userId="7a2edc1280d802c3" providerId="LiveId" clId="{185791E0-4B41-45BE-8771-9217FFCC5F47}" dt="2022-05-15T14:59:35.016" v="778" actId="1037"/>
          <ac:spMkLst>
            <pc:docMk/>
            <pc:sldMk cId="371279103" sldId="383"/>
            <ac:spMk id="7" creationId="{B5B5B38C-7FBD-469A-410C-CF9766883258}"/>
          </ac:spMkLst>
        </pc:spChg>
        <pc:picChg chg="add mod">
          <ac:chgData name="Cédric Klodzinski" userId="7a2edc1280d802c3" providerId="LiveId" clId="{185791E0-4B41-45BE-8771-9217FFCC5F47}" dt="2022-05-15T14:58:52.216" v="755"/>
          <ac:picMkLst>
            <pc:docMk/>
            <pc:sldMk cId="371279103" sldId="383"/>
            <ac:picMk id="6" creationId="{9DB01CB5-9BF5-E6F4-4DB7-82F3030CAB62}"/>
          </ac:picMkLst>
        </pc:picChg>
      </pc:sldChg>
      <pc:sldChg chg="modSp mod">
        <pc:chgData name="Cédric Klodzinski" userId="7a2edc1280d802c3" providerId="LiveId" clId="{185791E0-4B41-45BE-8771-9217FFCC5F47}" dt="2022-05-15T14:40:38.143" v="566" actId="20577"/>
        <pc:sldMkLst>
          <pc:docMk/>
          <pc:sldMk cId="4094144859" sldId="387"/>
        </pc:sldMkLst>
        <pc:spChg chg="mod">
          <ac:chgData name="Cédric Klodzinski" userId="7a2edc1280d802c3" providerId="LiveId" clId="{185791E0-4B41-45BE-8771-9217FFCC5F47}" dt="2022-05-15T14:40:38.143" v="566" actId="20577"/>
          <ac:spMkLst>
            <pc:docMk/>
            <pc:sldMk cId="4094144859" sldId="387"/>
            <ac:spMk id="3" creationId="{62056C3A-BE74-FCE0-84D5-5C7C4F717DA9}"/>
          </ac:spMkLst>
        </pc:spChg>
      </pc:sldChg>
      <pc:sldChg chg="addSp delSp modSp">
        <pc:chgData name="Cédric Klodzinski" userId="7a2edc1280d802c3" providerId="LiveId" clId="{185791E0-4B41-45BE-8771-9217FFCC5F47}" dt="2022-05-15T15:00:33.418" v="779"/>
        <pc:sldMkLst>
          <pc:docMk/>
          <pc:sldMk cId="2893648731" sldId="393"/>
        </pc:sldMkLst>
        <pc:spChg chg="del">
          <ac:chgData name="Cédric Klodzinski" userId="7a2edc1280d802c3" providerId="LiveId" clId="{185791E0-4B41-45BE-8771-9217FFCC5F47}" dt="2022-05-15T15:00:33.418" v="779"/>
          <ac:spMkLst>
            <pc:docMk/>
            <pc:sldMk cId="2893648731" sldId="393"/>
            <ac:spMk id="6" creationId="{643225CB-32C7-89DA-37E2-D805CF0D732D}"/>
          </ac:spMkLst>
        </pc:spChg>
        <pc:picChg chg="add mod">
          <ac:chgData name="Cédric Klodzinski" userId="7a2edc1280d802c3" providerId="LiveId" clId="{185791E0-4B41-45BE-8771-9217FFCC5F47}" dt="2022-05-15T15:00:33.418" v="779"/>
          <ac:picMkLst>
            <pc:docMk/>
            <pc:sldMk cId="2893648731" sldId="393"/>
            <ac:picMk id="3" creationId="{67DF751F-9501-4DD8-A30B-D908FB1B4B27}"/>
          </ac:picMkLst>
        </pc:picChg>
      </pc:sldChg>
      <pc:sldChg chg="addSp delSp modSp">
        <pc:chgData name="Cédric Klodzinski" userId="7a2edc1280d802c3" providerId="LiveId" clId="{185791E0-4B41-45BE-8771-9217FFCC5F47}" dt="2022-05-15T15:01:28.358" v="780"/>
        <pc:sldMkLst>
          <pc:docMk/>
          <pc:sldMk cId="3288086665" sldId="394"/>
        </pc:sldMkLst>
        <pc:spChg chg="del">
          <ac:chgData name="Cédric Klodzinski" userId="7a2edc1280d802c3" providerId="LiveId" clId="{185791E0-4B41-45BE-8771-9217FFCC5F47}" dt="2022-05-15T15:01:28.358" v="780"/>
          <ac:spMkLst>
            <pc:docMk/>
            <pc:sldMk cId="3288086665" sldId="394"/>
            <ac:spMk id="3" creationId="{9CDDFF35-ED52-0D70-6532-278239D6F830}"/>
          </ac:spMkLst>
        </pc:spChg>
        <pc:picChg chg="add mod">
          <ac:chgData name="Cédric Klodzinski" userId="7a2edc1280d802c3" providerId="LiveId" clId="{185791E0-4B41-45BE-8771-9217FFCC5F47}" dt="2022-05-15T15:01:28.358" v="780"/>
          <ac:picMkLst>
            <pc:docMk/>
            <pc:sldMk cId="3288086665" sldId="394"/>
            <ac:picMk id="5" creationId="{C0277A2A-8616-0C27-4422-91B493A60F1A}"/>
          </ac:picMkLst>
        </pc:picChg>
      </pc:sldChg>
      <pc:sldChg chg="addSp delSp modSp mod modClrScheme chgLayout">
        <pc:chgData name="Cédric Klodzinski" userId="7a2edc1280d802c3" providerId="LiveId" clId="{185791E0-4B41-45BE-8771-9217FFCC5F47}" dt="2022-05-15T15:10:33.011" v="865" actId="1036"/>
        <pc:sldMkLst>
          <pc:docMk/>
          <pc:sldMk cId="1484964795" sldId="397"/>
        </pc:sldMkLst>
        <pc:spChg chg="mod ord">
          <ac:chgData name="Cédric Klodzinski" userId="7a2edc1280d802c3" providerId="LiveId" clId="{185791E0-4B41-45BE-8771-9217FFCC5F47}" dt="2022-05-15T14:39:18.291" v="478" actId="700"/>
          <ac:spMkLst>
            <pc:docMk/>
            <pc:sldMk cId="1484964795" sldId="397"/>
            <ac:spMk id="2" creationId="{99DA130F-4DDE-5EE5-4B8D-64B19ED6AFED}"/>
          </ac:spMkLst>
        </pc:spChg>
        <pc:spChg chg="mod ord">
          <ac:chgData name="Cédric Klodzinski" userId="7a2edc1280d802c3" providerId="LiveId" clId="{185791E0-4B41-45BE-8771-9217FFCC5F47}" dt="2022-05-15T15:09:05.743" v="828" actId="113"/>
          <ac:spMkLst>
            <pc:docMk/>
            <pc:sldMk cId="1484964795" sldId="397"/>
            <ac:spMk id="3" creationId="{4BE5E3B7-7616-6AB9-213D-DE34F3B6FC21}"/>
          </ac:spMkLst>
        </pc:spChg>
        <pc:spChg chg="add del mod ord">
          <ac:chgData name="Cédric Klodzinski" userId="7a2edc1280d802c3" providerId="LiveId" clId="{185791E0-4B41-45BE-8771-9217FFCC5F47}" dt="2022-05-15T15:03:17.383" v="788"/>
          <ac:spMkLst>
            <pc:docMk/>
            <pc:sldMk cId="1484964795" sldId="397"/>
            <ac:spMk id="4" creationId="{8751090E-FA5C-9498-9EB8-EB27ADF1B4E6}"/>
          </ac:spMkLst>
        </pc:spChg>
        <pc:spChg chg="add del mod">
          <ac:chgData name="Cédric Klodzinski" userId="7a2edc1280d802c3" providerId="LiveId" clId="{185791E0-4B41-45BE-8771-9217FFCC5F47}" dt="2022-05-15T15:08:10.832" v="799" actId="478"/>
          <ac:spMkLst>
            <pc:docMk/>
            <pc:sldMk cId="1484964795" sldId="397"/>
            <ac:spMk id="12" creationId="{CEBFCDB2-6B43-1277-7459-019C015B13BC}"/>
          </ac:spMkLst>
        </pc:spChg>
        <pc:spChg chg="add mod">
          <ac:chgData name="Cédric Klodzinski" userId="7a2edc1280d802c3" providerId="LiveId" clId="{185791E0-4B41-45BE-8771-9217FFCC5F47}" dt="2022-05-15T15:08:49.332" v="804" actId="207"/>
          <ac:spMkLst>
            <pc:docMk/>
            <pc:sldMk cId="1484964795" sldId="397"/>
            <ac:spMk id="13" creationId="{49E6A938-41BB-E31E-E2B5-3A1BB336F7AE}"/>
          </ac:spMkLst>
        </pc:spChg>
        <pc:spChg chg="add mod">
          <ac:chgData name="Cédric Klodzinski" userId="7a2edc1280d802c3" providerId="LiveId" clId="{185791E0-4B41-45BE-8771-9217FFCC5F47}" dt="2022-05-15T15:09:34.942" v="833" actId="14100"/>
          <ac:spMkLst>
            <pc:docMk/>
            <pc:sldMk cId="1484964795" sldId="397"/>
            <ac:spMk id="14" creationId="{DC05B75C-B062-45B1-FBE6-83AB633AA7C9}"/>
          </ac:spMkLst>
        </pc:spChg>
        <pc:spChg chg="add mod">
          <ac:chgData name="Cédric Klodzinski" userId="7a2edc1280d802c3" providerId="LiveId" clId="{185791E0-4B41-45BE-8771-9217FFCC5F47}" dt="2022-05-15T15:10:00.497" v="848" actId="14100"/>
          <ac:spMkLst>
            <pc:docMk/>
            <pc:sldMk cId="1484964795" sldId="397"/>
            <ac:spMk id="15" creationId="{6D4B203B-816F-4EAD-36AF-37FDDA2FB139}"/>
          </ac:spMkLst>
        </pc:spChg>
        <pc:spChg chg="add mod">
          <ac:chgData name="Cédric Klodzinski" userId="7a2edc1280d802c3" providerId="LiveId" clId="{185791E0-4B41-45BE-8771-9217FFCC5F47}" dt="2022-05-15T15:10:21.879" v="849" actId="571"/>
          <ac:spMkLst>
            <pc:docMk/>
            <pc:sldMk cId="1484964795" sldId="397"/>
            <ac:spMk id="16" creationId="{673A2207-981E-5C83-9BAF-9A43345F6823}"/>
          </ac:spMkLst>
        </pc:spChg>
        <pc:spChg chg="add mod">
          <ac:chgData name="Cédric Klodzinski" userId="7a2edc1280d802c3" providerId="LiveId" clId="{185791E0-4B41-45BE-8771-9217FFCC5F47}" dt="2022-05-15T15:10:33.011" v="865" actId="1036"/>
          <ac:spMkLst>
            <pc:docMk/>
            <pc:sldMk cId="1484964795" sldId="397"/>
            <ac:spMk id="17" creationId="{19FC048B-151B-5195-07FD-4298F3F3359F}"/>
          </ac:spMkLst>
        </pc:spChg>
        <pc:picChg chg="add del mod modCrop">
          <ac:chgData name="Cédric Klodzinski" userId="7a2edc1280d802c3" providerId="LiveId" clId="{185791E0-4B41-45BE-8771-9217FFCC5F47}" dt="2022-05-15T15:03:56.034" v="797" actId="478"/>
          <ac:picMkLst>
            <pc:docMk/>
            <pc:sldMk cId="1484964795" sldId="397"/>
            <ac:picMk id="6" creationId="{EECF734B-7B55-C774-BE87-C28ED59D45EB}"/>
          </ac:picMkLst>
        </pc:picChg>
        <pc:picChg chg="add mod modCrop">
          <ac:chgData name="Cédric Klodzinski" userId="7a2edc1280d802c3" providerId="LiveId" clId="{185791E0-4B41-45BE-8771-9217FFCC5F47}" dt="2022-05-15T15:09:14.636" v="830" actId="1076"/>
          <ac:picMkLst>
            <pc:docMk/>
            <pc:sldMk cId="1484964795" sldId="397"/>
            <ac:picMk id="8" creationId="{79EED72A-30E8-78C5-9A2F-161B62107B22}"/>
          </ac:picMkLst>
        </pc:picChg>
        <pc:picChg chg="add mod modCrop">
          <ac:chgData name="Cédric Klodzinski" userId="7a2edc1280d802c3" providerId="LiveId" clId="{185791E0-4B41-45BE-8771-9217FFCC5F47}" dt="2022-05-15T15:03:59.613" v="798" actId="1076"/>
          <ac:picMkLst>
            <pc:docMk/>
            <pc:sldMk cId="1484964795" sldId="397"/>
            <ac:picMk id="10" creationId="{2C289E2C-A0E4-EE2E-8868-F2069DF96E37}"/>
          </ac:picMkLst>
        </pc:picChg>
      </pc:sldChg>
      <pc:sldChg chg="addSp delSp modSp mod modClrScheme chgLayout">
        <pc:chgData name="Cédric Klodzinski" userId="7a2edc1280d802c3" providerId="LiveId" clId="{185791E0-4B41-45BE-8771-9217FFCC5F47}" dt="2022-05-15T15:13:01.074" v="873" actId="14100"/>
        <pc:sldMkLst>
          <pc:docMk/>
          <pc:sldMk cId="2864803873" sldId="398"/>
        </pc:sldMkLst>
        <pc:spChg chg="mod ord">
          <ac:chgData name="Cédric Klodzinski" userId="7a2edc1280d802c3" providerId="LiveId" clId="{185791E0-4B41-45BE-8771-9217FFCC5F47}" dt="2022-05-15T14:39:09.798" v="475" actId="700"/>
          <ac:spMkLst>
            <pc:docMk/>
            <pc:sldMk cId="2864803873" sldId="398"/>
            <ac:spMk id="2" creationId="{6CE8C1DB-E50B-CB5E-D3F1-56469DE3BCFE}"/>
          </ac:spMkLst>
        </pc:spChg>
        <pc:spChg chg="mod ord">
          <ac:chgData name="Cédric Klodzinski" userId="7a2edc1280d802c3" providerId="LiveId" clId="{185791E0-4B41-45BE-8771-9217FFCC5F47}" dt="2022-05-15T14:39:09.832" v="477" actId="27636"/>
          <ac:spMkLst>
            <pc:docMk/>
            <pc:sldMk cId="2864803873" sldId="398"/>
            <ac:spMk id="3" creationId="{3FBAA478-4193-34BC-7730-53ABC10CEE14}"/>
          </ac:spMkLst>
        </pc:spChg>
        <pc:spChg chg="add del mod ord">
          <ac:chgData name="Cédric Klodzinski" userId="7a2edc1280d802c3" providerId="LiveId" clId="{185791E0-4B41-45BE-8771-9217FFCC5F47}" dt="2022-05-15T15:12:26.406" v="866"/>
          <ac:spMkLst>
            <pc:docMk/>
            <pc:sldMk cId="2864803873" sldId="398"/>
            <ac:spMk id="4" creationId="{A7FE2BD7-3D10-C0B9-17BD-495704FEB5F8}"/>
          </ac:spMkLst>
        </pc:spChg>
        <pc:spChg chg="add mod">
          <ac:chgData name="Cédric Klodzinski" userId="7a2edc1280d802c3" providerId="LiveId" clId="{185791E0-4B41-45BE-8771-9217FFCC5F47}" dt="2022-05-15T15:13:01.074" v="873" actId="14100"/>
          <ac:spMkLst>
            <pc:docMk/>
            <pc:sldMk cId="2864803873" sldId="398"/>
            <ac:spMk id="7" creationId="{1E3745F7-63B1-30CA-7365-E8F70EEE5306}"/>
          </ac:spMkLst>
        </pc:spChg>
        <pc:picChg chg="add mod">
          <ac:chgData name="Cédric Klodzinski" userId="7a2edc1280d802c3" providerId="LiveId" clId="{185791E0-4B41-45BE-8771-9217FFCC5F47}" dt="2022-05-15T15:12:34.763" v="868" actId="14100"/>
          <ac:picMkLst>
            <pc:docMk/>
            <pc:sldMk cId="2864803873" sldId="398"/>
            <ac:picMk id="6" creationId="{DB9246E0-8DB1-53CA-DB4F-7BCF59BFD0BC}"/>
          </ac:picMkLst>
        </pc:picChg>
      </pc:sldChg>
      <pc:sldChg chg="modSp mod">
        <pc:chgData name="Cédric Klodzinski" userId="7a2edc1280d802c3" providerId="LiveId" clId="{185791E0-4B41-45BE-8771-9217FFCC5F47}" dt="2022-05-15T15:48:22.717" v="2044" actId="113"/>
        <pc:sldMkLst>
          <pc:docMk/>
          <pc:sldMk cId="2577620386" sldId="399"/>
        </pc:sldMkLst>
        <pc:spChg chg="mod">
          <ac:chgData name="Cédric Klodzinski" userId="7a2edc1280d802c3" providerId="LiveId" clId="{185791E0-4B41-45BE-8771-9217FFCC5F47}" dt="2022-05-15T15:48:22.717" v="2044" actId="113"/>
          <ac:spMkLst>
            <pc:docMk/>
            <pc:sldMk cId="2577620386" sldId="399"/>
            <ac:spMk id="3" creationId="{9BF2584C-CE26-5A2A-E011-88298FA6DC05}"/>
          </ac:spMkLst>
        </pc:spChg>
      </pc:sldChg>
      <pc:sldChg chg="addSp delSp modSp mod modClrScheme chgLayout">
        <pc:chgData name="Cédric Klodzinski" userId="7a2edc1280d802c3" providerId="LiveId" clId="{185791E0-4B41-45BE-8771-9217FFCC5F47}" dt="2022-05-15T15:14:41.295" v="874"/>
        <pc:sldMkLst>
          <pc:docMk/>
          <pc:sldMk cId="2709261747" sldId="400"/>
        </pc:sldMkLst>
        <pc:spChg chg="mod ord">
          <ac:chgData name="Cédric Klodzinski" userId="7a2edc1280d802c3" providerId="LiveId" clId="{185791E0-4B41-45BE-8771-9217FFCC5F47}" dt="2022-05-15T14:38:48.511" v="472" actId="700"/>
          <ac:spMkLst>
            <pc:docMk/>
            <pc:sldMk cId="2709261747" sldId="400"/>
            <ac:spMk id="2" creationId="{96B20762-2519-2B69-45F6-835A85952703}"/>
          </ac:spMkLst>
        </pc:spChg>
        <pc:spChg chg="mod ord">
          <ac:chgData name="Cédric Klodzinski" userId="7a2edc1280d802c3" providerId="LiveId" clId="{185791E0-4B41-45BE-8771-9217FFCC5F47}" dt="2022-05-15T14:38:48.543" v="474" actId="27636"/>
          <ac:spMkLst>
            <pc:docMk/>
            <pc:sldMk cId="2709261747" sldId="400"/>
            <ac:spMk id="3" creationId="{4D9F0E84-AC63-1F13-2023-B2B3A2CAA5E7}"/>
          </ac:spMkLst>
        </pc:spChg>
        <pc:spChg chg="add del mod ord">
          <ac:chgData name="Cédric Klodzinski" userId="7a2edc1280d802c3" providerId="LiveId" clId="{185791E0-4B41-45BE-8771-9217FFCC5F47}" dt="2022-05-15T15:14:41.295" v="874"/>
          <ac:spMkLst>
            <pc:docMk/>
            <pc:sldMk cId="2709261747" sldId="400"/>
            <ac:spMk id="4" creationId="{C043866D-792F-C280-6A60-5ED0AE978818}"/>
          </ac:spMkLst>
        </pc:spChg>
        <pc:picChg chg="add mod">
          <ac:chgData name="Cédric Klodzinski" userId="7a2edc1280d802c3" providerId="LiveId" clId="{185791E0-4B41-45BE-8771-9217FFCC5F47}" dt="2022-05-15T15:14:41.295" v="874"/>
          <ac:picMkLst>
            <pc:docMk/>
            <pc:sldMk cId="2709261747" sldId="400"/>
            <ac:picMk id="6" creationId="{FBDF4D5C-2C4E-54C6-C33C-C48A0A4ABC57}"/>
          </ac:picMkLst>
        </pc:picChg>
      </pc:sldChg>
      <pc:sldChg chg="addSp delSp modSp new mod">
        <pc:chgData name="Cédric Klodzinski" userId="7a2edc1280d802c3" providerId="LiveId" clId="{185791E0-4B41-45BE-8771-9217FFCC5F47}" dt="2022-05-15T15:27:00.226" v="1715" actId="113"/>
        <pc:sldMkLst>
          <pc:docMk/>
          <pc:sldMk cId="1583342361" sldId="401"/>
        </pc:sldMkLst>
        <pc:spChg chg="mod">
          <ac:chgData name="Cédric Klodzinski" userId="7a2edc1280d802c3" providerId="LiveId" clId="{185791E0-4B41-45BE-8771-9217FFCC5F47}" dt="2022-05-15T15:17:30.486" v="885" actId="20577"/>
          <ac:spMkLst>
            <pc:docMk/>
            <pc:sldMk cId="1583342361" sldId="401"/>
            <ac:spMk id="2" creationId="{7B568CD5-6182-2AFA-662B-E60C072CDAD4}"/>
          </ac:spMkLst>
        </pc:spChg>
        <pc:spChg chg="mod">
          <ac:chgData name="Cédric Klodzinski" userId="7a2edc1280d802c3" providerId="LiveId" clId="{185791E0-4B41-45BE-8771-9217FFCC5F47}" dt="2022-05-15T15:27:00.226" v="1715" actId="113"/>
          <ac:spMkLst>
            <pc:docMk/>
            <pc:sldMk cId="1583342361" sldId="401"/>
            <ac:spMk id="3" creationId="{B25B33DF-6E83-759A-5B36-073D2BEA6196}"/>
          </ac:spMkLst>
        </pc:spChg>
        <pc:spChg chg="del">
          <ac:chgData name="Cédric Klodzinski" userId="7a2edc1280d802c3" providerId="LiveId" clId="{185791E0-4B41-45BE-8771-9217FFCC5F47}" dt="2022-05-15T15:20:48.009" v="1249"/>
          <ac:spMkLst>
            <pc:docMk/>
            <pc:sldMk cId="1583342361" sldId="401"/>
            <ac:spMk id="4" creationId="{759211E4-9340-EF11-4280-58ABB5EA653E}"/>
          </ac:spMkLst>
        </pc:spChg>
        <pc:spChg chg="add mod">
          <ac:chgData name="Cédric Klodzinski" userId="7a2edc1280d802c3" providerId="LiveId" clId="{185791E0-4B41-45BE-8771-9217FFCC5F47}" dt="2022-05-15T15:21:27.318" v="1257" actId="14100"/>
          <ac:spMkLst>
            <pc:docMk/>
            <pc:sldMk cId="1583342361" sldId="401"/>
            <ac:spMk id="7" creationId="{9937A3E8-6282-0408-FB17-704335372D0A}"/>
          </ac:spMkLst>
        </pc:spChg>
        <pc:picChg chg="add mod">
          <ac:chgData name="Cédric Klodzinski" userId="7a2edc1280d802c3" providerId="LiveId" clId="{185791E0-4B41-45BE-8771-9217FFCC5F47}" dt="2022-05-15T15:20:48.009" v="1249"/>
          <ac:picMkLst>
            <pc:docMk/>
            <pc:sldMk cId="1583342361" sldId="401"/>
            <ac:picMk id="6" creationId="{BAF7449D-7553-7B90-1B26-DD31888896C3}"/>
          </ac:picMkLst>
        </pc:picChg>
      </pc:sldChg>
      <pc:sldChg chg="addSp delSp modSp new mod">
        <pc:chgData name="Cédric Klodzinski" userId="7a2edc1280d802c3" providerId="LiveId" clId="{185791E0-4B41-45BE-8771-9217FFCC5F47}" dt="2022-05-15T15:26:55.365" v="1714" actId="14"/>
        <pc:sldMkLst>
          <pc:docMk/>
          <pc:sldMk cId="1244091937" sldId="402"/>
        </pc:sldMkLst>
        <pc:spChg chg="mod">
          <ac:chgData name="Cédric Klodzinski" userId="7a2edc1280d802c3" providerId="LiveId" clId="{185791E0-4B41-45BE-8771-9217FFCC5F47}" dt="2022-05-15T15:24:57.449" v="1400" actId="20577"/>
          <ac:spMkLst>
            <pc:docMk/>
            <pc:sldMk cId="1244091937" sldId="402"/>
            <ac:spMk id="2" creationId="{DDA3C02A-DDC7-D9B2-96D7-0C97CBA389B0}"/>
          </ac:spMkLst>
        </pc:spChg>
        <pc:spChg chg="mod">
          <ac:chgData name="Cédric Klodzinski" userId="7a2edc1280d802c3" providerId="LiveId" clId="{185791E0-4B41-45BE-8771-9217FFCC5F47}" dt="2022-05-15T15:26:55.365" v="1714" actId="14"/>
          <ac:spMkLst>
            <pc:docMk/>
            <pc:sldMk cId="1244091937" sldId="402"/>
            <ac:spMk id="3" creationId="{21625D59-F4FF-4D5E-B03B-8E541FD429F2}"/>
          </ac:spMkLst>
        </pc:spChg>
        <pc:spChg chg="del">
          <ac:chgData name="Cédric Klodzinski" userId="7a2edc1280d802c3" providerId="LiveId" clId="{185791E0-4B41-45BE-8771-9217FFCC5F47}" dt="2022-05-15T15:25:12.260" v="1401"/>
          <ac:spMkLst>
            <pc:docMk/>
            <pc:sldMk cId="1244091937" sldId="402"/>
            <ac:spMk id="4" creationId="{1ED4F4BD-C360-2BF6-3A71-8E620E3E73DA}"/>
          </ac:spMkLst>
        </pc:spChg>
        <pc:picChg chg="add mod">
          <ac:chgData name="Cédric Klodzinski" userId="7a2edc1280d802c3" providerId="LiveId" clId="{185791E0-4B41-45BE-8771-9217FFCC5F47}" dt="2022-05-15T15:25:12.260" v="1401"/>
          <ac:picMkLst>
            <pc:docMk/>
            <pc:sldMk cId="1244091937" sldId="402"/>
            <ac:picMk id="6" creationId="{FA2FC6FA-E5CA-CBF0-E33F-8D3F8C26CE85}"/>
          </ac:picMkLst>
        </pc:picChg>
      </pc:sldChg>
      <pc:sldChg chg="addSp delSp modSp new mod modClrScheme chgLayout">
        <pc:chgData name="Cédric Klodzinski" userId="7a2edc1280d802c3" providerId="LiveId" clId="{185791E0-4B41-45BE-8771-9217FFCC5F47}" dt="2022-05-15T15:45:55.730" v="2022"/>
        <pc:sldMkLst>
          <pc:docMk/>
          <pc:sldMk cId="2841176322" sldId="403"/>
        </pc:sldMkLst>
        <pc:spChg chg="mod ord">
          <ac:chgData name="Cédric Klodzinski" userId="7a2edc1280d802c3" providerId="LiveId" clId="{185791E0-4B41-45BE-8771-9217FFCC5F47}" dt="2022-05-15T15:42:46.287" v="1742" actId="700"/>
          <ac:spMkLst>
            <pc:docMk/>
            <pc:sldMk cId="2841176322" sldId="403"/>
            <ac:spMk id="2" creationId="{FD5C5B7A-623C-E847-96F6-47B105EBFFF2}"/>
          </ac:spMkLst>
        </pc:spChg>
        <pc:spChg chg="del mod ord">
          <ac:chgData name="Cédric Klodzinski" userId="7a2edc1280d802c3" providerId="LiveId" clId="{185791E0-4B41-45BE-8771-9217FFCC5F47}" dt="2022-05-15T15:42:46.287" v="1742" actId="700"/>
          <ac:spMkLst>
            <pc:docMk/>
            <pc:sldMk cId="2841176322" sldId="403"/>
            <ac:spMk id="3" creationId="{5071608C-3B49-27AD-BDB2-7BE2D7FAA5DF}"/>
          </ac:spMkLst>
        </pc:spChg>
        <pc:spChg chg="add mod ord">
          <ac:chgData name="Cédric Klodzinski" userId="7a2edc1280d802c3" providerId="LiveId" clId="{185791E0-4B41-45BE-8771-9217FFCC5F47}" dt="2022-05-15T15:43:05.824" v="1743"/>
          <ac:spMkLst>
            <pc:docMk/>
            <pc:sldMk cId="2841176322" sldId="403"/>
            <ac:spMk id="4" creationId="{DBDB019B-C01A-0E7C-95D1-5FF35B0B0674}"/>
          </ac:spMkLst>
        </pc:spChg>
        <pc:spChg chg="add del mod ord">
          <ac:chgData name="Cédric Klodzinski" userId="7a2edc1280d802c3" providerId="LiveId" clId="{185791E0-4B41-45BE-8771-9217FFCC5F47}" dt="2022-05-15T15:45:55.730" v="2022"/>
          <ac:spMkLst>
            <pc:docMk/>
            <pc:sldMk cId="2841176322" sldId="403"/>
            <ac:spMk id="5" creationId="{42B10953-DDBC-CC64-D934-9DB99B7A6546}"/>
          </ac:spMkLst>
        </pc:spChg>
        <pc:picChg chg="add mod">
          <ac:chgData name="Cédric Klodzinski" userId="7a2edc1280d802c3" providerId="LiveId" clId="{185791E0-4B41-45BE-8771-9217FFCC5F47}" dt="2022-05-15T15:45:55.730" v="2022"/>
          <ac:picMkLst>
            <pc:docMk/>
            <pc:sldMk cId="2841176322" sldId="403"/>
            <ac:picMk id="7" creationId="{BEA4CA51-599C-0FAE-2EA2-F6E71BBE3967}"/>
          </ac:picMkLst>
        </pc:picChg>
      </pc:sldChg>
      <pc:sldChg chg="delSp modSp new mod modClrScheme chgLayout">
        <pc:chgData name="Cédric Klodzinski" userId="7a2edc1280d802c3" providerId="LiveId" clId="{185791E0-4B41-45BE-8771-9217FFCC5F47}" dt="2022-05-15T15:54:53.754" v="2852" actId="113"/>
        <pc:sldMkLst>
          <pc:docMk/>
          <pc:sldMk cId="3374052134" sldId="404"/>
        </pc:sldMkLst>
        <pc:spChg chg="mod ord">
          <ac:chgData name="Cédric Klodzinski" userId="7a2edc1280d802c3" providerId="LiveId" clId="{185791E0-4B41-45BE-8771-9217FFCC5F47}" dt="2022-05-15T15:53:43.771" v="2706" actId="700"/>
          <ac:spMkLst>
            <pc:docMk/>
            <pc:sldMk cId="3374052134" sldId="404"/>
            <ac:spMk id="2" creationId="{1415AFB1-AAF6-AD93-5A7F-87A4061E3900}"/>
          </ac:spMkLst>
        </pc:spChg>
        <pc:spChg chg="mod ord">
          <ac:chgData name="Cédric Klodzinski" userId="7a2edc1280d802c3" providerId="LiveId" clId="{185791E0-4B41-45BE-8771-9217FFCC5F47}" dt="2022-05-15T15:54:53.754" v="2852" actId="113"/>
          <ac:spMkLst>
            <pc:docMk/>
            <pc:sldMk cId="3374052134" sldId="404"/>
            <ac:spMk id="3" creationId="{C7BA0041-8BD2-FB29-88B2-5356198602A0}"/>
          </ac:spMkLst>
        </pc:spChg>
        <pc:spChg chg="del mod">
          <ac:chgData name="Cédric Klodzinski" userId="7a2edc1280d802c3" providerId="LiveId" clId="{185791E0-4B41-45BE-8771-9217FFCC5F47}" dt="2022-05-15T15:53:43.771" v="2706" actId="700"/>
          <ac:spMkLst>
            <pc:docMk/>
            <pc:sldMk cId="3374052134" sldId="404"/>
            <ac:spMk id="4" creationId="{B75FD750-DE73-62A1-21AE-16593547444B}"/>
          </ac:spMkLst>
        </pc:spChg>
      </pc:sldChg>
      <pc:sldChg chg="modSp new mod">
        <pc:chgData name="Cédric Klodzinski" userId="7a2edc1280d802c3" providerId="LiveId" clId="{185791E0-4B41-45BE-8771-9217FFCC5F47}" dt="2022-05-15T15:57:46.746" v="3369" actId="5793"/>
        <pc:sldMkLst>
          <pc:docMk/>
          <pc:sldMk cId="1975513371" sldId="405"/>
        </pc:sldMkLst>
        <pc:spChg chg="mod">
          <ac:chgData name="Cédric Klodzinski" userId="7a2edc1280d802c3" providerId="LiveId" clId="{185791E0-4B41-45BE-8771-9217FFCC5F47}" dt="2022-05-15T15:55:23.608" v="2876" actId="20577"/>
          <ac:spMkLst>
            <pc:docMk/>
            <pc:sldMk cId="1975513371" sldId="405"/>
            <ac:spMk id="2" creationId="{58739160-2DB7-A7B1-E5E3-56CE80624D59}"/>
          </ac:spMkLst>
        </pc:spChg>
        <pc:spChg chg="mod">
          <ac:chgData name="Cédric Klodzinski" userId="7a2edc1280d802c3" providerId="LiveId" clId="{185791E0-4B41-45BE-8771-9217FFCC5F47}" dt="2022-05-15T15:57:46.746" v="3369" actId="5793"/>
          <ac:spMkLst>
            <pc:docMk/>
            <pc:sldMk cId="1975513371" sldId="405"/>
            <ac:spMk id="3" creationId="{5B222ED9-4A39-B046-4873-782E2F53880E}"/>
          </ac:spMkLst>
        </pc:spChg>
      </pc:sldChg>
      <pc:sldChg chg="modSp new mod">
        <pc:chgData name="Cédric Klodzinski" userId="7a2edc1280d802c3" providerId="LiveId" clId="{185791E0-4B41-45BE-8771-9217FFCC5F47}" dt="2022-05-15T15:59:28.190" v="3642" actId="20577"/>
        <pc:sldMkLst>
          <pc:docMk/>
          <pc:sldMk cId="3660062585" sldId="406"/>
        </pc:sldMkLst>
        <pc:spChg chg="mod">
          <ac:chgData name="Cédric Klodzinski" userId="7a2edc1280d802c3" providerId="LiveId" clId="{185791E0-4B41-45BE-8771-9217FFCC5F47}" dt="2022-05-15T15:58:28.105" v="3380" actId="20577"/>
          <ac:spMkLst>
            <pc:docMk/>
            <pc:sldMk cId="3660062585" sldId="406"/>
            <ac:spMk id="2" creationId="{65B895FC-F79E-E803-8D3E-F06B7965F68A}"/>
          </ac:spMkLst>
        </pc:spChg>
        <pc:spChg chg="mod">
          <ac:chgData name="Cédric Klodzinski" userId="7a2edc1280d802c3" providerId="LiveId" clId="{185791E0-4B41-45BE-8771-9217FFCC5F47}" dt="2022-05-15T15:59:28.190" v="3642" actId="20577"/>
          <ac:spMkLst>
            <pc:docMk/>
            <pc:sldMk cId="3660062585" sldId="406"/>
            <ac:spMk id="3" creationId="{0E814C9B-C4F6-910E-3D48-D3C0B6692047}"/>
          </ac:spMkLst>
        </pc:spChg>
      </pc:sldChg>
      <pc:sldChg chg="modSp new mod">
        <pc:chgData name="Cédric Klodzinski" userId="7a2edc1280d802c3" providerId="LiveId" clId="{185791E0-4B41-45BE-8771-9217FFCC5F47}" dt="2022-05-15T20:13:55.877" v="8041" actId="113"/>
        <pc:sldMkLst>
          <pc:docMk/>
          <pc:sldMk cId="3228736710" sldId="407"/>
        </pc:sldMkLst>
        <pc:spChg chg="mod">
          <ac:chgData name="Cédric Klodzinski" userId="7a2edc1280d802c3" providerId="LiveId" clId="{185791E0-4B41-45BE-8771-9217FFCC5F47}" dt="2022-05-15T17:06:02.057" v="3893" actId="20577"/>
          <ac:spMkLst>
            <pc:docMk/>
            <pc:sldMk cId="3228736710" sldId="407"/>
            <ac:spMk id="2" creationId="{95040ACD-1DB0-85D6-7FE0-28648BD34516}"/>
          </ac:spMkLst>
        </pc:spChg>
        <pc:spChg chg="mod">
          <ac:chgData name="Cédric Klodzinski" userId="7a2edc1280d802c3" providerId="LiveId" clId="{185791E0-4B41-45BE-8771-9217FFCC5F47}" dt="2022-05-15T20:13:55.877" v="8041" actId="113"/>
          <ac:spMkLst>
            <pc:docMk/>
            <pc:sldMk cId="3228736710" sldId="407"/>
            <ac:spMk id="3" creationId="{BD9FB9C2-7C8D-7665-38DE-48C705F9A633}"/>
          </ac:spMkLst>
        </pc:spChg>
      </pc:sldChg>
      <pc:sldChg chg="modSp new mod">
        <pc:chgData name="Cédric Klodzinski" userId="7a2edc1280d802c3" providerId="LiveId" clId="{185791E0-4B41-45BE-8771-9217FFCC5F47}" dt="2022-05-15T20:14:25.728" v="8070" actId="113"/>
        <pc:sldMkLst>
          <pc:docMk/>
          <pc:sldMk cId="4174601051" sldId="408"/>
        </pc:sldMkLst>
        <pc:spChg chg="mod">
          <ac:chgData name="Cédric Klodzinski" userId="7a2edc1280d802c3" providerId="LiveId" clId="{185791E0-4B41-45BE-8771-9217FFCC5F47}" dt="2022-05-15T17:23:11.039" v="4497" actId="20577"/>
          <ac:spMkLst>
            <pc:docMk/>
            <pc:sldMk cId="4174601051" sldId="408"/>
            <ac:spMk id="2" creationId="{BC469156-6A22-2EFB-34F5-C049671C6DDB}"/>
          </ac:spMkLst>
        </pc:spChg>
        <pc:spChg chg="mod">
          <ac:chgData name="Cédric Klodzinski" userId="7a2edc1280d802c3" providerId="LiveId" clId="{185791E0-4B41-45BE-8771-9217FFCC5F47}" dt="2022-05-15T20:14:25.728" v="8070" actId="113"/>
          <ac:spMkLst>
            <pc:docMk/>
            <pc:sldMk cId="4174601051" sldId="408"/>
            <ac:spMk id="3" creationId="{0B34FD23-94FD-15D4-2F04-670C04B24C9A}"/>
          </ac:spMkLst>
        </pc:spChg>
      </pc:sldChg>
      <pc:sldChg chg="modSp new mod">
        <pc:chgData name="Cédric Klodzinski" userId="7a2edc1280d802c3" providerId="LiveId" clId="{185791E0-4B41-45BE-8771-9217FFCC5F47}" dt="2022-05-15T20:16:09.002" v="8100" actId="113"/>
        <pc:sldMkLst>
          <pc:docMk/>
          <pc:sldMk cId="2489467990" sldId="409"/>
        </pc:sldMkLst>
        <pc:spChg chg="mod">
          <ac:chgData name="Cédric Klodzinski" userId="7a2edc1280d802c3" providerId="LiveId" clId="{185791E0-4B41-45BE-8771-9217FFCC5F47}" dt="2022-05-15T17:42:31.415" v="6256" actId="20577"/>
          <ac:spMkLst>
            <pc:docMk/>
            <pc:sldMk cId="2489467990" sldId="409"/>
            <ac:spMk id="2" creationId="{2EEE2AB3-A531-E5B5-53C9-B4A361FBF5A9}"/>
          </ac:spMkLst>
        </pc:spChg>
        <pc:spChg chg="mod">
          <ac:chgData name="Cédric Klodzinski" userId="7a2edc1280d802c3" providerId="LiveId" clId="{185791E0-4B41-45BE-8771-9217FFCC5F47}" dt="2022-05-15T20:16:09.002" v="8100" actId="113"/>
          <ac:spMkLst>
            <pc:docMk/>
            <pc:sldMk cId="2489467990" sldId="409"/>
            <ac:spMk id="3" creationId="{B247587E-B523-DC00-C11C-28DF30EC4B17}"/>
          </ac:spMkLst>
        </pc:spChg>
      </pc:sldChg>
      <pc:sldChg chg="modSp new mod">
        <pc:chgData name="Cédric Klodzinski" userId="7a2edc1280d802c3" providerId="LiveId" clId="{185791E0-4B41-45BE-8771-9217FFCC5F47}" dt="2022-05-15T20:15:09.142" v="8078" actId="20577"/>
        <pc:sldMkLst>
          <pc:docMk/>
          <pc:sldMk cId="1302852736" sldId="410"/>
        </pc:sldMkLst>
        <pc:spChg chg="mod">
          <ac:chgData name="Cédric Klodzinski" userId="7a2edc1280d802c3" providerId="LiveId" clId="{185791E0-4B41-45BE-8771-9217FFCC5F47}" dt="2022-05-15T17:30:48.292" v="5611" actId="20577"/>
          <ac:spMkLst>
            <pc:docMk/>
            <pc:sldMk cId="1302852736" sldId="410"/>
            <ac:spMk id="2" creationId="{E1C3E5CC-6A70-6AD9-600B-0F572DB7F04F}"/>
          </ac:spMkLst>
        </pc:spChg>
        <pc:spChg chg="mod">
          <ac:chgData name="Cédric Klodzinski" userId="7a2edc1280d802c3" providerId="LiveId" clId="{185791E0-4B41-45BE-8771-9217FFCC5F47}" dt="2022-05-15T20:15:09.142" v="8078" actId="20577"/>
          <ac:spMkLst>
            <pc:docMk/>
            <pc:sldMk cId="1302852736" sldId="410"/>
            <ac:spMk id="3" creationId="{4B813482-43BC-30EB-1240-72F1DA899268}"/>
          </ac:spMkLst>
        </pc:spChg>
      </pc:sldChg>
      <pc:sldChg chg="modSp new mod">
        <pc:chgData name="Cédric Klodzinski" userId="7a2edc1280d802c3" providerId="LiveId" clId="{185791E0-4B41-45BE-8771-9217FFCC5F47}" dt="2022-05-15T20:16:22.606" v="8111" actId="20577"/>
        <pc:sldMkLst>
          <pc:docMk/>
          <pc:sldMk cId="3748949936" sldId="411"/>
        </pc:sldMkLst>
        <pc:spChg chg="mod">
          <ac:chgData name="Cédric Klodzinski" userId="7a2edc1280d802c3" providerId="LiveId" clId="{185791E0-4B41-45BE-8771-9217FFCC5F47}" dt="2022-05-15T19:42:10.893" v="7133" actId="6549"/>
          <ac:spMkLst>
            <pc:docMk/>
            <pc:sldMk cId="3748949936" sldId="411"/>
            <ac:spMk id="2" creationId="{21571480-E53D-5517-7D96-1984AA353AB9}"/>
          </ac:spMkLst>
        </pc:spChg>
        <pc:spChg chg="mod">
          <ac:chgData name="Cédric Klodzinski" userId="7a2edc1280d802c3" providerId="LiveId" clId="{185791E0-4B41-45BE-8771-9217FFCC5F47}" dt="2022-05-15T20:16:22.606" v="8111" actId="20577"/>
          <ac:spMkLst>
            <pc:docMk/>
            <pc:sldMk cId="3748949936" sldId="411"/>
            <ac:spMk id="3" creationId="{3C00BB73-16F4-CEA7-3295-D7C6001604E3}"/>
          </ac:spMkLst>
        </pc:spChg>
      </pc:sldChg>
      <pc:sldChg chg="modSp new mod">
        <pc:chgData name="Cédric Klodzinski" userId="7a2edc1280d802c3" providerId="LiveId" clId="{185791E0-4B41-45BE-8771-9217FFCC5F47}" dt="2022-05-15T20:18:22.705" v="8381" actId="113"/>
        <pc:sldMkLst>
          <pc:docMk/>
          <pc:sldMk cId="8582582" sldId="412"/>
        </pc:sldMkLst>
        <pc:spChg chg="mod">
          <ac:chgData name="Cédric Klodzinski" userId="7a2edc1280d802c3" providerId="LiveId" clId="{185791E0-4B41-45BE-8771-9217FFCC5F47}" dt="2022-05-15T19:43:27.868" v="7322" actId="20577"/>
          <ac:spMkLst>
            <pc:docMk/>
            <pc:sldMk cId="8582582" sldId="412"/>
            <ac:spMk id="2" creationId="{ED6E9BD5-082E-DE8E-7CDE-DCDEE6806FDE}"/>
          </ac:spMkLst>
        </pc:spChg>
        <pc:spChg chg="mod">
          <ac:chgData name="Cédric Klodzinski" userId="7a2edc1280d802c3" providerId="LiveId" clId="{185791E0-4B41-45BE-8771-9217FFCC5F47}" dt="2022-05-15T20:18:22.705" v="8381" actId="113"/>
          <ac:spMkLst>
            <pc:docMk/>
            <pc:sldMk cId="8582582" sldId="412"/>
            <ac:spMk id="3" creationId="{DEF65504-2A07-A441-BD4E-422628B51834}"/>
          </ac:spMkLst>
        </pc:spChg>
      </pc:sldChg>
      <pc:sldChg chg="modSp new mod">
        <pc:chgData name="Cédric Klodzinski" userId="7a2edc1280d802c3" providerId="LiveId" clId="{185791E0-4B41-45BE-8771-9217FFCC5F47}" dt="2022-05-15T20:20:48.527" v="8884" actId="12"/>
        <pc:sldMkLst>
          <pc:docMk/>
          <pc:sldMk cId="962168395" sldId="413"/>
        </pc:sldMkLst>
        <pc:spChg chg="mod">
          <ac:chgData name="Cédric Klodzinski" userId="7a2edc1280d802c3" providerId="LiveId" clId="{185791E0-4B41-45BE-8771-9217FFCC5F47}" dt="2022-05-15T20:18:38.547" v="8397" actId="20577"/>
          <ac:spMkLst>
            <pc:docMk/>
            <pc:sldMk cId="962168395" sldId="413"/>
            <ac:spMk id="2" creationId="{C899F882-7C34-5764-BE65-CE084433F8A9}"/>
          </ac:spMkLst>
        </pc:spChg>
        <pc:spChg chg="mod">
          <ac:chgData name="Cédric Klodzinski" userId="7a2edc1280d802c3" providerId="LiveId" clId="{185791E0-4B41-45BE-8771-9217FFCC5F47}" dt="2022-05-15T20:20:48.527" v="8884" actId="12"/>
          <ac:spMkLst>
            <pc:docMk/>
            <pc:sldMk cId="962168395" sldId="413"/>
            <ac:spMk id="3" creationId="{5507AF9D-E3CA-5EA7-0D58-780299E32CC0}"/>
          </ac:spMkLst>
        </pc:spChg>
      </pc:sldChg>
      <pc:sldChg chg="addSp modSp new mod">
        <pc:chgData name="Cédric Klodzinski" userId="7a2edc1280d802c3" providerId="LiveId" clId="{185791E0-4B41-45BE-8771-9217FFCC5F47}" dt="2022-05-15T20:27:56.312" v="9894" actId="113"/>
        <pc:sldMkLst>
          <pc:docMk/>
          <pc:sldMk cId="3327840039" sldId="414"/>
        </pc:sldMkLst>
        <pc:spChg chg="mod">
          <ac:chgData name="Cédric Klodzinski" userId="7a2edc1280d802c3" providerId="LiveId" clId="{185791E0-4B41-45BE-8771-9217FFCC5F47}" dt="2022-05-15T20:20:55.675" v="8904" actId="20577"/>
          <ac:spMkLst>
            <pc:docMk/>
            <pc:sldMk cId="3327840039" sldId="414"/>
            <ac:spMk id="2" creationId="{3C91D06C-226C-383E-56A9-39881A8C8985}"/>
          </ac:spMkLst>
        </pc:spChg>
        <pc:spChg chg="mod">
          <ac:chgData name="Cédric Klodzinski" userId="7a2edc1280d802c3" providerId="LiveId" clId="{185791E0-4B41-45BE-8771-9217FFCC5F47}" dt="2022-05-15T20:27:56.312" v="9894" actId="113"/>
          <ac:spMkLst>
            <pc:docMk/>
            <pc:sldMk cId="3327840039" sldId="414"/>
            <ac:spMk id="3" creationId="{EDAE43B0-0E28-50FB-5D20-5564B1D362DB}"/>
          </ac:spMkLst>
        </pc:spChg>
        <pc:spChg chg="add mod">
          <ac:chgData name="Cédric Klodzinski" userId="7a2edc1280d802c3" providerId="LiveId" clId="{185791E0-4B41-45BE-8771-9217FFCC5F47}" dt="2022-05-15T20:24:38.002" v="9410" actId="14100"/>
          <ac:spMkLst>
            <pc:docMk/>
            <pc:sldMk cId="3327840039" sldId="414"/>
            <ac:spMk id="6" creationId="{CC13A94C-5429-6994-A517-59A89F123688}"/>
          </ac:spMkLst>
        </pc:spChg>
        <pc:picChg chg="add mod">
          <ac:chgData name="Cédric Klodzinski" userId="7a2edc1280d802c3" providerId="LiveId" clId="{185791E0-4B41-45BE-8771-9217FFCC5F47}" dt="2022-05-15T20:24:14.960" v="9407" actId="1076"/>
          <ac:picMkLst>
            <pc:docMk/>
            <pc:sldMk cId="3327840039" sldId="414"/>
            <ac:picMk id="5" creationId="{8E25F63F-8D38-4E05-FA89-00152FCEC664}"/>
          </ac:picMkLst>
        </pc:picChg>
      </pc:sldChg>
      <pc:sldChg chg="modSp new mod">
        <pc:chgData name="Cédric Klodzinski" userId="7a2edc1280d802c3" providerId="LiveId" clId="{185791E0-4B41-45BE-8771-9217FFCC5F47}" dt="2022-05-15T20:28:05.518" v="9895" actId="113"/>
        <pc:sldMkLst>
          <pc:docMk/>
          <pc:sldMk cId="3880161542" sldId="415"/>
        </pc:sldMkLst>
        <pc:spChg chg="mod">
          <ac:chgData name="Cédric Klodzinski" userId="7a2edc1280d802c3" providerId="LiveId" clId="{185791E0-4B41-45BE-8771-9217FFCC5F47}" dt="2022-05-15T20:25:01.437" v="9446" actId="20577"/>
          <ac:spMkLst>
            <pc:docMk/>
            <pc:sldMk cId="3880161542" sldId="415"/>
            <ac:spMk id="2" creationId="{7457753D-FF37-F1FE-D6BC-08CDEEDABDE7}"/>
          </ac:spMkLst>
        </pc:spChg>
        <pc:spChg chg="mod">
          <ac:chgData name="Cédric Klodzinski" userId="7a2edc1280d802c3" providerId="LiveId" clId="{185791E0-4B41-45BE-8771-9217FFCC5F47}" dt="2022-05-15T20:28:05.518" v="9895" actId="113"/>
          <ac:spMkLst>
            <pc:docMk/>
            <pc:sldMk cId="3880161542" sldId="415"/>
            <ac:spMk id="3" creationId="{6B77D27D-93C3-F451-92BC-57C53B7BB6AF}"/>
          </ac:spMkLst>
        </pc:spChg>
      </pc:sldChg>
      <pc:sldChg chg="modSp new mod">
        <pc:chgData name="Cédric Klodzinski" userId="7a2edc1280d802c3" providerId="LiveId" clId="{185791E0-4B41-45BE-8771-9217FFCC5F47}" dt="2022-05-15T20:37:15.671" v="10703" actId="20577"/>
        <pc:sldMkLst>
          <pc:docMk/>
          <pc:sldMk cId="916147058" sldId="416"/>
        </pc:sldMkLst>
        <pc:spChg chg="mod">
          <ac:chgData name="Cédric Klodzinski" userId="7a2edc1280d802c3" providerId="LiveId" clId="{185791E0-4B41-45BE-8771-9217FFCC5F47}" dt="2022-05-15T20:28:19.524" v="9931" actId="20577"/>
          <ac:spMkLst>
            <pc:docMk/>
            <pc:sldMk cId="916147058" sldId="416"/>
            <ac:spMk id="2" creationId="{11C42F73-C7B4-1F3F-1A96-B6DEC4BC577F}"/>
          </ac:spMkLst>
        </pc:spChg>
        <pc:spChg chg="mod">
          <ac:chgData name="Cédric Klodzinski" userId="7a2edc1280d802c3" providerId="LiveId" clId="{185791E0-4B41-45BE-8771-9217FFCC5F47}" dt="2022-05-15T20:37:15.671" v="10703" actId="20577"/>
          <ac:spMkLst>
            <pc:docMk/>
            <pc:sldMk cId="916147058" sldId="416"/>
            <ac:spMk id="3" creationId="{18B987FF-6B80-C6FE-EAF6-2C927E379246}"/>
          </ac:spMkLst>
        </pc:spChg>
      </pc:sldChg>
      <pc:sldChg chg="modSp new mod">
        <pc:chgData name="Cédric Klodzinski" userId="7a2edc1280d802c3" providerId="LiveId" clId="{185791E0-4B41-45BE-8771-9217FFCC5F47}" dt="2022-05-15T20:40:27.588" v="11315" actId="20577"/>
        <pc:sldMkLst>
          <pc:docMk/>
          <pc:sldMk cId="1550268689" sldId="417"/>
        </pc:sldMkLst>
        <pc:spChg chg="mod">
          <ac:chgData name="Cédric Klodzinski" userId="7a2edc1280d802c3" providerId="LiveId" clId="{185791E0-4B41-45BE-8771-9217FFCC5F47}" dt="2022-05-15T20:37:31.412" v="10730" actId="20577"/>
          <ac:spMkLst>
            <pc:docMk/>
            <pc:sldMk cId="1550268689" sldId="417"/>
            <ac:spMk id="2" creationId="{EC575F24-9D46-4513-86C2-FC8CEB9C4842}"/>
          </ac:spMkLst>
        </pc:spChg>
        <pc:spChg chg="mod">
          <ac:chgData name="Cédric Klodzinski" userId="7a2edc1280d802c3" providerId="LiveId" clId="{185791E0-4B41-45BE-8771-9217FFCC5F47}" dt="2022-05-15T20:40:27.588" v="11315" actId="20577"/>
          <ac:spMkLst>
            <pc:docMk/>
            <pc:sldMk cId="1550268689" sldId="417"/>
            <ac:spMk id="3" creationId="{00623152-5DD7-FF19-917B-764AEDBBF0AD}"/>
          </ac:spMkLst>
        </pc:spChg>
      </pc:sldChg>
      <pc:sldChg chg="addSp delSp modSp new mod">
        <pc:chgData name="Cédric Klodzinski" userId="7a2edc1280d802c3" providerId="LiveId" clId="{185791E0-4B41-45BE-8771-9217FFCC5F47}" dt="2022-05-15T21:21:40.151" v="13732" actId="113"/>
        <pc:sldMkLst>
          <pc:docMk/>
          <pc:sldMk cId="3430121818" sldId="418"/>
        </pc:sldMkLst>
        <pc:spChg chg="mod">
          <ac:chgData name="Cédric Klodzinski" userId="7a2edc1280d802c3" providerId="LiveId" clId="{185791E0-4B41-45BE-8771-9217FFCC5F47}" dt="2022-05-15T20:40:47.237" v="11343" actId="20577"/>
          <ac:spMkLst>
            <pc:docMk/>
            <pc:sldMk cId="3430121818" sldId="418"/>
            <ac:spMk id="2" creationId="{496386A2-9D06-56D9-80C5-FECF0A846724}"/>
          </ac:spMkLst>
        </pc:spChg>
        <pc:spChg chg="add del mod">
          <ac:chgData name="Cédric Klodzinski" userId="7a2edc1280d802c3" providerId="LiveId" clId="{185791E0-4B41-45BE-8771-9217FFCC5F47}" dt="2022-05-15T21:21:40.151" v="13732" actId="113"/>
          <ac:spMkLst>
            <pc:docMk/>
            <pc:sldMk cId="3430121818" sldId="418"/>
            <ac:spMk id="3" creationId="{032A5C6A-F22F-0868-61E1-EEA219A9D6DE}"/>
          </ac:spMkLst>
        </pc:spChg>
        <pc:picChg chg="add del mod">
          <ac:chgData name="Cédric Klodzinski" userId="7a2edc1280d802c3" providerId="LiveId" clId="{185791E0-4B41-45BE-8771-9217FFCC5F47}" dt="2022-05-15T20:41:19.696" v="11345"/>
          <ac:picMkLst>
            <pc:docMk/>
            <pc:sldMk cId="3430121818" sldId="418"/>
            <ac:picMk id="5" creationId="{CD3653EF-B27B-5AD5-61FE-F1C3200D2696}"/>
          </ac:picMkLst>
        </pc:picChg>
        <pc:picChg chg="add mod">
          <ac:chgData name="Cédric Klodzinski" userId="7a2edc1280d802c3" providerId="LiveId" clId="{185791E0-4B41-45BE-8771-9217FFCC5F47}" dt="2022-05-15T20:41:27.789" v="11351" actId="1076"/>
          <ac:picMkLst>
            <pc:docMk/>
            <pc:sldMk cId="3430121818" sldId="418"/>
            <ac:picMk id="7" creationId="{8E7A3C4A-EDD8-FF71-CF51-E697EF7F8BDF}"/>
          </ac:picMkLst>
        </pc:picChg>
      </pc:sldChg>
      <pc:sldChg chg="modSp new mod">
        <pc:chgData name="Cédric Klodzinski" userId="7a2edc1280d802c3" providerId="LiveId" clId="{185791E0-4B41-45BE-8771-9217FFCC5F47}" dt="2022-05-15T21:22:03.679" v="13739" actId="113"/>
        <pc:sldMkLst>
          <pc:docMk/>
          <pc:sldMk cId="2643589393" sldId="419"/>
        </pc:sldMkLst>
        <pc:spChg chg="mod">
          <ac:chgData name="Cédric Klodzinski" userId="7a2edc1280d802c3" providerId="LiveId" clId="{185791E0-4B41-45BE-8771-9217FFCC5F47}" dt="2022-05-15T20:46:53.585" v="11995" actId="20577"/>
          <ac:spMkLst>
            <pc:docMk/>
            <pc:sldMk cId="2643589393" sldId="419"/>
            <ac:spMk id="2" creationId="{8F1F087D-041C-1A51-5BC3-21B7D300B3BC}"/>
          </ac:spMkLst>
        </pc:spChg>
        <pc:spChg chg="mod">
          <ac:chgData name="Cédric Klodzinski" userId="7a2edc1280d802c3" providerId="LiveId" clId="{185791E0-4B41-45BE-8771-9217FFCC5F47}" dt="2022-05-15T21:22:03.679" v="13739" actId="113"/>
          <ac:spMkLst>
            <pc:docMk/>
            <pc:sldMk cId="2643589393" sldId="419"/>
            <ac:spMk id="3" creationId="{83D5B1BD-6321-0E75-AA16-21DD9E297B14}"/>
          </ac:spMkLst>
        </pc:spChg>
      </pc:sldChg>
      <pc:sldChg chg="addSp delSp modSp new mod modClrScheme chgLayout">
        <pc:chgData name="Cédric Klodzinski" userId="7a2edc1280d802c3" providerId="LiveId" clId="{185791E0-4B41-45BE-8771-9217FFCC5F47}" dt="2022-05-15T20:56:04.760" v="12621" actId="5793"/>
        <pc:sldMkLst>
          <pc:docMk/>
          <pc:sldMk cId="3210461839" sldId="420"/>
        </pc:sldMkLst>
        <pc:spChg chg="mod ord">
          <ac:chgData name="Cédric Klodzinski" userId="7a2edc1280d802c3" providerId="LiveId" clId="{185791E0-4B41-45BE-8771-9217FFCC5F47}" dt="2022-05-15T20:52:08.274" v="12090" actId="20577"/>
          <ac:spMkLst>
            <pc:docMk/>
            <pc:sldMk cId="3210461839" sldId="420"/>
            <ac:spMk id="2" creationId="{EE9ED092-787F-7723-C03B-18218C34DA74}"/>
          </ac:spMkLst>
        </pc:spChg>
        <pc:spChg chg="del mod ord">
          <ac:chgData name="Cédric Klodzinski" userId="7a2edc1280d802c3" providerId="LiveId" clId="{185791E0-4B41-45BE-8771-9217FFCC5F47}" dt="2022-05-15T20:51:20.186" v="12048" actId="700"/>
          <ac:spMkLst>
            <pc:docMk/>
            <pc:sldMk cId="3210461839" sldId="420"/>
            <ac:spMk id="3" creationId="{5FD21C27-0A2F-159E-59FC-D494F731D216}"/>
          </ac:spMkLst>
        </pc:spChg>
        <pc:spChg chg="add mod ord">
          <ac:chgData name="Cédric Klodzinski" userId="7a2edc1280d802c3" providerId="LiveId" clId="{185791E0-4B41-45BE-8771-9217FFCC5F47}" dt="2022-05-15T20:56:04.760" v="12621" actId="5793"/>
          <ac:spMkLst>
            <pc:docMk/>
            <pc:sldMk cId="3210461839" sldId="420"/>
            <ac:spMk id="4" creationId="{7779B3B8-D0FB-E9F0-B254-B64B82C1B486}"/>
          </ac:spMkLst>
        </pc:spChg>
        <pc:spChg chg="add del mod ord">
          <ac:chgData name="Cédric Klodzinski" userId="7a2edc1280d802c3" providerId="LiveId" clId="{185791E0-4B41-45BE-8771-9217FFCC5F47}" dt="2022-05-15T20:51:53.045" v="12049"/>
          <ac:spMkLst>
            <pc:docMk/>
            <pc:sldMk cId="3210461839" sldId="420"/>
            <ac:spMk id="5" creationId="{79FFD913-C532-AF06-EADD-FED4B8616B92}"/>
          </ac:spMkLst>
        </pc:spChg>
        <pc:picChg chg="add mod">
          <ac:chgData name="Cédric Klodzinski" userId="7a2edc1280d802c3" providerId="LiveId" clId="{185791E0-4B41-45BE-8771-9217FFCC5F47}" dt="2022-05-15T20:51:53.045" v="12049"/>
          <ac:picMkLst>
            <pc:docMk/>
            <pc:sldMk cId="3210461839" sldId="420"/>
            <ac:picMk id="7" creationId="{D05E91D1-A96C-A535-82E0-EE1202F26AF0}"/>
          </ac:picMkLst>
        </pc:picChg>
      </pc:sldChg>
      <pc:sldChg chg="modSp new mod">
        <pc:chgData name="Cédric Klodzinski" userId="7a2edc1280d802c3" providerId="LiveId" clId="{185791E0-4B41-45BE-8771-9217FFCC5F47}" dt="2022-05-15T21:21:10.466" v="13725" actId="113"/>
        <pc:sldMkLst>
          <pc:docMk/>
          <pc:sldMk cId="905478100" sldId="421"/>
        </pc:sldMkLst>
        <pc:spChg chg="mod">
          <ac:chgData name="Cédric Klodzinski" userId="7a2edc1280d802c3" providerId="LiveId" clId="{185791E0-4B41-45BE-8771-9217FFCC5F47}" dt="2022-05-15T21:13:56.552" v="13096" actId="20577"/>
          <ac:spMkLst>
            <pc:docMk/>
            <pc:sldMk cId="905478100" sldId="421"/>
            <ac:spMk id="2" creationId="{BB8B5A39-8389-EDDA-1D13-12150858D4EB}"/>
          </ac:spMkLst>
        </pc:spChg>
        <pc:spChg chg="mod">
          <ac:chgData name="Cédric Klodzinski" userId="7a2edc1280d802c3" providerId="LiveId" clId="{185791E0-4B41-45BE-8771-9217FFCC5F47}" dt="2022-05-15T21:21:10.466" v="13725" actId="113"/>
          <ac:spMkLst>
            <pc:docMk/>
            <pc:sldMk cId="905478100" sldId="421"/>
            <ac:spMk id="3" creationId="{F2D81B67-6BCE-F9B3-5843-F67265D98484}"/>
          </ac:spMkLst>
        </pc:spChg>
      </pc:sldChg>
    </pc:docChg>
  </pc:docChgLst>
  <pc:docChgLst>
    <pc:chgData name="Cédric Klodzinski" userId="7a2edc1280d802c3" providerId="Windows Live" clId="Web-{973BD0FC-17ED-4695-ACCA-167249936103}"/>
    <pc:docChg chg="modSld">
      <pc:chgData name="Cédric Klodzinski" userId="7a2edc1280d802c3" providerId="Windows Live" clId="Web-{973BD0FC-17ED-4695-ACCA-167249936103}" dt="2022-05-16T16:17:37.600" v="0" actId="20577"/>
      <pc:docMkLst>
        <pc:docMk/>
      </pc:docMkLst>
      <pc:sldChg chg="modSp">
        <pc:chgData name="Cédric Klodzinski" userId="7a2edc1280d802c3" providerId="Windows Live" clId="Web-{973BD0FC-17ED-4695-ACCA-167249936103}" dt="2022-05-16T16:17:37.600" v="0" actId="20577"/>
        <pc:sldMkLst>
          <pc:docMk/>
          <pc:sldMk cId="519837892" sldId="292"/>
        </pc:sldMkLst>
        <pc:spChg chg="mod">
          <ac:chgData name="Cédric Klodzinski" userId="7a2edc1280d802c3" providerId="Windows Live" clId="Web-{973BD0FC-17ED-4695-ACCA-167249936103}" dt="2022-05-16T16:17:37.600" v="0" actId="20577"/>
          <ac:spMkLst>
            <pc:docMk/>
            <pc:sldMk cId="519837892" sldId="292"/>
            <ac:spMk id="3" creationId="{AB4C5564-EC1E-4529-B02A-2E7A979B9DE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C31EE1B-5C29-4994-975A-EBF55D13456B}" type="datetime1">
              <a:rPr lang="fr-FR" smtClean="0"/>
              <a:t>16/05/2022</a:t>
            </a:fld>
            <a:endParaRPr lang="fr-FR"/>
          </a:p>
        </p:txBody>
      </p:sp>
      <p:sp>
        <p:nvSpPr>
          <p:cNvPr id="4" name="Espace réservé du pied de page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fr-FR" smtClean="0"/>
              <a:t>‹N°›</a:t>
            </a:fld>
            <a:endParaRPr lang="fr-F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B0F0BF0-56E9-4295-90C5-27F98CE9AF14}" type="datetime1">
              <a:rPr lang="fr-FR" noProof="0" smtClean="0"/>
              <a:t>16/05/2022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fr-FR" noProof="0" smtClean="0"/>
              <a:t>‹N°›</a:t>
            </a:fld>
            <a:endParaRPr lang="fr-FR"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a:t>
            </a:fld>
            <a:endParaRPr lang="fr-FR"/>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2</a:t>
            </a:fld>
            <a:endParaRPr lang="fr-FR"/>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F3544625-0ADF-4414-89A2-9E135F0C849F}" type="slidenum">
              <a:rPr lang="fr-FR" noProof="0" smtClean="0"/>
              <a:t>7</a:t>
            </a:fld>
            <a:endParaRPr lang="fr-FR" noProof="0"/>
          </a:p>
        </p:txBody>
      </p:sp>
    </p:spTree>
    <p:extLst>
      <p:ext uri="{BB962C8B-B14F-4D97-AF65-F5344CB8AC3E}">
        <p14:creationId xmlns:p14="http://schemas.microsoft.com/office/powerpoint/2010/main" val="1406421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Barre des menus : classique des apps PC</a:t>
            </a:r>
          </a:p>
          <a:p>
            <a:r>
              <a:rPr lang="fr-FR" dirty="0"/>
              <a:t>Outils principaux : Raccourcis vers les modes d’édition et modes de lancement, ajout d’éléments, accès au </a:t>
            </a:r>
            <a:r>
              <a:rPr lang="fr-FR" dirty="0" err="1"/>
              <a:t>Level</a:t>
            </a:r>
            <a:r>
              <a:rPr lang="fr-FR" dirty="0"/>
              <a:t> </a:t>
            </a:r>
            <a:r>
              <a:rPr lang="fr-FR" dirty="0" err="1"/>
              <a:t>Blueprint</a:t>
            </a:r>
            <a:r>
              <a:rPr lang="fr-FR" dirty="0"/>
              <a:t>, paramètres du </a:t>
            </a:r>
            <a:r>
              <a:rPr lang="fr-FR" dirty="0" err="1"/>
              <a:t>Level</a:t>
            </a:r>
            <a:r>
              <a:rPr lang="fr-FR" dirty="0"/>
              <a:t>, paramètres du projet…</a:t>
            </a:r>
          </a:p>
          <a:p>
            <a:r>
              <a:rPr lang="fr-FR" dirty="0"/>
              <a:t>	Modes d’édition = Sélection simple (par défaut), </a:t>
            </a:r>
            <a:r>
              <a:rPr lang="fr-FR" dirty="0" err="1"/>
              <a:t>Landscape</a:t>
            </a:r>
            <a:r>
              <a:rPr lang="fr-FR" dirty="0"/>
              <a:t> (édition de terrain), </a:t>
            </a:r>
            <a:r>
              <a:rPr lang="fr-FR" dirty="0" err="1"/>
              <a:t>Foliage</a:t>
            </a:r>
            <a:r>
              <a:rPr lang="fr-FR" dirty="0"/>
              <a:t> (création de forêts), </a:t>
            </a:r>
            <a:r>
              <a:rPr lang="fr-FR" dirty="0" err="1"/>
              <a:t>Modelling</a:t>
            </a:r>
            <a:r>
              <a:rPr lang="fr-FR" dirty="0"/>
              <a:t> (modélisation 3D), …</a:t>
            </a:r>
          </a:p>
          <a:p>
            <a:r>
              <a:rPr lang="fr-FR" dirty="0" err="1"/>
              <a:t>Viewport</a:t>
            </a:r>
            <a:r>
              <a:rPr lang="fr-FR" dirty="0"/>
              <a:t> = Vue du </a:t>
            </a:r>
            <a:r>
              <a:rPr lang="fr-FR" dirty="0" err="1"/>
              <a:t>Level</a:t>
            </a:r>
            <a:endParaRPr lang="fr-FR" dirty="0"/>
          </a:p>
          <a:p>
            <a:r>
              <a:rPr lang="fr-FR" dirty="0"/>
              <a:t>Content Browser = Explorateur de fichiers, où sont tous les assets et classes du projet, c’est là aussi que l’on peut créer de nouveaux éléments</a:t>
            </a:r>
          </a:p>
          <a:p>
            <a:r>
              <a:rPr lang="fr-FR" dirty="0"/>
              <a:t>Barre de statut = Accès aux logs, à la console, permet aussi de contrôler le système de contrôle de version du code (Git/SVN/</a:t>
            </a:r>
            <a:r>
              <a:rPr lang="fr-FR" dirty="0" err="1"/>
              <a:t>Perforce</a:t>
            </a:r>
            <a:r>
              <a:rPr lang="fr-FR" dirty="0"/>
              <a:t>)</a:t>
            </a:r>
          </a:p>
          <a:p>
            <a:r>
              <a:rPr lang="fr-FR" dirty="0" err="1"/>
              <a:t>Outliner</a:t>
            </a:r>
            <a:r>
              <a:rPr lang="fr-FR" dirty="0"/>
              <a:t> = Hiérarchie des objets du </a:t>
            </a:r>
            <a:r>
              <a:rPr lang="fr-FR" dirty="0" err="1"/>
              <a:t>Level</a:t>
            </a:r>
            <a:r>
              <a:rPr lang="fr-FR" dirty="0"/>
              <a:t>, on peut y regrouper les objets dans des dossiers, un double-clic sur l’un de ces objets permet de faire un zoom dessus dans le </a:t>
            </a:r>
            <a:r>
              <a:rPr lang="fr-FR" dirty="0" err="1"/>
              <a:t>Viewport</a:t>
            </a:r>
            <a:endParaRPr lang="fr-FR" dirty="0"/>
          </a:p>
          <a:p>
            <a:r>
              <a:rPr lang="fr-FR" dirty="0"/>
              <a:t>Détails = Paramétrage de l’objet actuellement sélectionné, expose une multitude d’options selon le type d’objet</a:t>
            </a:r>
          </a:p>
        </p:txBody>
      </p:sp>
      <p:sp>
        <p:nvSpPr>
          <p:cNvPr id="4" name="Espace réservé du numéro de diapositive 3"/>
          <p:cNvSpPr>
            <a:spLocks noGrp="1"/>
          </p:cNvSpPr>
          <p:nvPr>
            <p:ph type="sldNum" sz="quarter" idx="5"/>
          </p:nvPr>
        </p:nvSpPr>
        <p:spPr/>
        <p:txBody>
          <a:bodyPr/>
          <a:lstStyle/>
          <a:p>
            <a:pPr rtl="0"/>
            <a:fld id="{F3544625-0ADF-4414-89A2-9E135F0C849F}" type="slidenum">
              <a:rPr lang="fr-FR" noProof="0" smtClean="0"/>
              <a:t>13</a:t>
            </a:fld>
            <a:endParaRPr lang="fr-FR" noProof="0"/>
          </a:p>
        </p:txBody>
      </p:sp>
    </p:spTree>
    <p:extLst>
      <p:ext uri="{BB962C8B-B14F-4D97-AF65-F5344CB8AC3E}">
        <p14:creationId xmlns:p14="http://schemas.microsoft.com/office/powerpoint/2010/main" val="3343499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61</a:t>
            </a:fld>
            <a:endParaRPr lang="fr-FR"/>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Imag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fr-FR" noProof="0"/>
              <a:t>Modifiez le style du titre</a:t>
            </a:r>
          </a:p>
        </p:txBody>
      </p:sp>
      <p:sp>
        <p:nvSpPr>
          <p:cNvPr id="3" name="Sous-titre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8932558" y="5870575"/>
            <a:ext cx="1600200" cy="377825"/>
          </a:xfrm>
        </p:spPr>
        <p:txBody>
          <a:bodyPr rtlCol="0"/>
          <a:lstStyle/>
          <a:p>
            <a:pPr rtl="0"/>
            <a:fld id="{AD78B8C9-52F2-4FDA-BACE-2DAA2475E871}" type="datetime1">
              <a:rPr lang="fr-FR" noProof="0" smtClean="0"/>
              <a:t>16/05/2022</a:t>
            </a:fld>
            <a:endParaRPr lang="fr-FR" noProof="0"/>
          </a:p>
        </p:txBody>
      </p:sp>
      <p:sp>
        <p:nvSpPr>
          <p:cNvPr id="5" name="Espace réservé du pied de page 4"/>
          <p:cNvSpPr>
            <a:spLocks noGrp="1"/>
          </p:cNvSpPr>
          <p:nvPr>
            <p:ph type="ftr" sz="quarter" idx="11"/>
          </p:nvPr>
        </p:nvSpPr>
        <p:spPr>
          <a:xfrm>
            <a:off x="3962399" y="5870575"/>
            <a:ext cx="4893958" cy="3778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608958" y="5870575"/>
            <a:ext cx="551167" cy="377825"/>
          </a:xfrm>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2B9F7517-5D13-448C-B088-F75CF897A12B}" type="datetime1">
              <a:rPr lang="fr-FR" noProof="0" smtClean="0"/>
              <a:t>16/05/2022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E7C5224-0E9A-4132-B454-B17CBBBCA65B}" type="datetime1">
              <a:rPr lang="fr-FR" noProof="0" smtClean="0"/>
              <a:t>16/05/2022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008C5A59-9E56-4326-967A-1232DFA1488B}" type="datetime1">
              <a:rPr lang="fr-FR" noProof="0" smtClean="0"/>
              <a:t>16/05/2022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B7A7F487-268B-4B11-9B7E-B158178233A5}" type="datetime1">
              <a:rPr lang="fr-FR" noProof="0" smtClean="0"/>
              <a:t>16/05/2022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4D7579B3-4B62-4E8A-9875-C87173C2FABC}" type="datetime1">
              <a:rPr lang="fr-FR" noProof="0" smtClean="0"/>
              <a:t>16/05/2022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fr-FR" noProof="0"/>
              <a:t>Modifiez le style du titre</a:t>
            </a:r>
          </a:p>
        </p:txBody>
      </p:sp>
      <p:sp>
        <p:nvSpPr>
          <p:cNvPr id="10" name="Espace réservé du texte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8E07C93-56BB-4ACC-892E-2490B50AF2FD}" type="datetime1">
              <a:rPr lang="fr-FR" noProof="0" smtClean="0"/>
              <a:t>16/05/2022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re 1"/>
          <p:cNvSpPr>
            <a:spLocks noGrp="1"/>
          </p:cNvSpPr>
          <p:nvPr>
            <p:ph type="title"/>
          </p:nvPr>
        </p:nvSpPr>
        <p:spPr>
          <a:xfrm>
            <a:off x="685801" y="609600"/>
            <a:ext cx="10131425" cy="1456267"/>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78A6F3FA-0EDA-4B01-A6F8-9EE8290F7F88}" type="datetime1">
              <a:rPr lang="fr-FR" noProof="0" smtClean="0"/>
              <a:t>16/05/2022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vertical 1"/>
          <p:cNvSpPr>
            <a:spLocks noGrp="1"/>
          </p:cNvSpPr>
          <p:nvPr>
            <p:ph type="title" orient="vert"/>
          </p:nvPr>
        </p:nvSpPr>
        <p:spPr>
          <a:xfrm>
            <a:off x="8658675" y="609599"/>
            <a:ext cx="2158552"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85800" y="609600"/>
            <a:ext cx="7832116" cy="5181600"/>
          </a:xfrm>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DC71239A-7666-4438-AA29-EA7C29B1AEE9}" type="datetime1">
              <a:rPr lang="fr-FR" noProof="0" smtClean="0"/>
              <a:t>16/05/2022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ECCB9F82-E67E-42E8-B92F-EA4C81A8FB05}" type="datetime1">
              <a:rPr lang="fr-FR" noProof="0" smtClean="0"/>
              <a:t>16/05/2022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3308581"/>
            <a:ext cx="10131427" cy="1468800"/>
          </a:xfrm>
        </p:spPr>
        <p:txBody>
          <a:bodyPr rtlCol="0" anchor="b"/>
          <a:lstStyle>
            <a:lvl1pPr algn="l">
              <a:defRPr sz="4000" b="0" cap="all"/>
            </a:lvl1pPr>
          </a:lstStyle>
          <a:p>
            <a:pPr rtl="0"/>
            <a:r>
              <a:rPr lang="fr-FR" noProof="0"/>
              <a:t>Modifiez le style du titre</a:t>
            </a:r>
          </a:p>
        </p:txBody>
      </p:sp>
      <p:sp>
        <p:nvSpPr>
          <p:cNvPr id="3" name="Espace réservé du texte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A665BEFD-7E63-4B7B-B0D0-FB86D172280C}" type="datetime1">
              <a:rPr lang="fr-FR" noProof="0" smtClean="0"/>
              <a:t>16/05/2022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685802" y="2142067"/>
            <a:ext cx="4995334" cy="3649134"/>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821895" y="2142067"/>
            <a:ext cx="4995332" cy="3649133"/>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502CB7E9-141F-42E2-9A66-2F663C47E376}" type="datetime1">
              <a:rPr lang="fr-FR" noProof="0" smtClean="0"/>
              <a:t>16/05/2022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4" name="Espace réservé du contenu 3"/>
          <p:cNvSpPr>
            <a:spLocks noGrp="1"/>
          </p:cNvSpPr>
          <p:nvPr>
            <p:ph sz="half" idx="2" hasCustomPrompt="1"/>
          </p:nvPr>
        </p:nvSpPr>
        <p:spPr>
          <a:xfrm>
            <a:off x="685801" y="2870201"/>
            <a:ext cx="4996923"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5823483" y="2870201"/>
            <a:ext cx="4995334"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53BBEB9-2F0E-4D28-96B6-755C1FAFF991}" type="datetime1">
              <a:rPr lang="fr-FR" noProof="0" smtClean="0"/>
              <a:t>16/05/2022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pic>
        <p:nvPicPr>
          <p:cNvPr id="6" name="Imag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28348738-1136-461C-9987-2AAB7C28135B}" type="datetime1">
              <a:rPr lang="fr-FR" noProof="0" smtClean="0"/>
              <a:t>16/05/2022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Imag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Espace réservé de la date 1"/>
          <p:cNvSpPr>
            <a:spLocks noGrp="1"/>
          </p:cNvSpPr>
          <p:nvPr>
            <p:ph type="dt" sz="half" idx="10"/>
          </p:nvPr>
        </p:nvSpPr>
        <p:spPr/>
        <p:txBody>
          <a:bodyPr rtlCol="0"/>
          <a:lstStyle/>
          <a:p>
            <a:pPr rtl="0"/>
            <a:fld id="{959D84D8-0C42-40E5-A5EB-0CAAE06D58F3}" type="datetime1">
              <a:rPr lang="fr-FR" noProof="0" smtClean="0"/>
              <a:t>16/05/2022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648201" y="609601"/>
            <a:ext cx="6169026" cy="5181600"/>
          </a:xfrm>
        </p:spPr>
        <p:txBody>
          <a:bodyPr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42DF6B27-F045-412B-B315-90E50B9CAD82}" type="datetime1">
              <a:rPr lang="fr-FR" noProof="0" smtClean="0"/>
              <a:t>16/05/2022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fr-FR" noProof="0"/>
              <a:t>Modifiez le style du titre</a:t>
            </a:r>
          </a:p>
        </p:txBody>
      </p:sp>
      <p:sp>
        <p:nvSpPr>
          <p:cNvPr id="14" name="Espace réservé d’image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8D07AA46-6F2C-4158-AF1F-E05D54FF2249}" type="datetime1">
              <a:rPr lang="fr-FR" noProof="0" smtClean="0"/>
              <a:t>16/05/2022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29BA45B-2399-49E0-A6E1-836DF3F122F3}" type="datetime1">
              <a:rPr lang="fr-FR" noProof="0" smtClean="0"/>
              <a:t>16/05/2022</a:t>
            </a:fld>
            <a:endParaRPr lang="fr-FR" noProof="0"/>
          </a:p>
        </p:txBody>
      </p:sp>
      <p:sp>
        <p:nvSpPr>
          <p:cNvPr id="5" name="Espace réservé du pied de page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fr-FR" noProof="0"/>
          </a:p>
        </p:txBody>
      </p:sp>
      <p:sp>
        <p:nvSpPr>
          <p:cNvPr id="6" name="Espace réservé du numéro de diapositive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1drv.ms/u/s!AsMC2IAS3C56i8cQcB_phsLqZ9NSXg?e=IjxTx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forms.office.com/Pages/ResponsePage.aspx?id=DQSIkWdsW0yxEjajBLZtrQAAAAAAAAAAAANAAaUHRxZUQVNGU1BORlRXS084TjQ2Vjc3N1FLSjhaSC4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hyperlink" Target="https://www.blender.org/support/tutorials/" TargetMode="External"/><Relationship Id="rId2" Type="http://schemas.openxmlformats.org/officeDocument/2006/relationships/hyperlink" Target="https://docs.blender.org/" TargetMode="External"/><Relationship Id="rId1" Type="http://schemas.openxmlformats.org/officeDocument/2006/relationships/slideLayout" Target="../slideLayouts/slideLayout2.xml"/><Relationship Id="rId4" Type="http://schemas.openxmlformats.org/officeDocument/2006/relationships/hyperlink" Target="https://www.blender.org/community/"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ciel la nuit avec montagnes loin à l’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r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rtlCol="0">
            <a:normAutofit/>
          </a:bodyPr>
          <a:lstStyle/>
          <a:p>
            <a:pPr rtl="0"/>
            <a:r>
              <a:rPr lang="fr-FR" b="1" dirty="0"/>
              <a:t>Développement de jeux Blender &amp; UE5</a:t>
            </a:r>
          </a:p>
        </p:txBody>
      </p:sp>
      <p:pic>
        <p:nvPicPr>
          <p:cNvPr id="1026" name="Picture 2" descr="Afficher l’image source">
            <a:extLst>
              <a:ext uri="{FF2B5EF4-FFF2-40B4-BE49-F238E27FC236}">
                <a16:creationId xmlns:a16="http://schemas.microsoft.com/office/drawing/2014/main" id="{6CAE06DA-418F-451A-B1D8-DF2B83304A0C}"/>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32340" y="1133182"/>
            <a:ext cx="1357575" cy="1357575"/>
          </a:xfrm>
          <a:prstGeom prst="rect">
            <a:avLst/>
          </a:prstGeom>
          <a:noFill/>
        </p:spPr>
      </p:pic>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1A8B1E-4362-040A-1E73-4083E13D5CAB}"/>
              </a:ext>
            </a:extLst>
          </p:cNvPr>
          <p:cNvSpPr>
            <a:spLocks noGrp="1"/>
          </p:cNvSpPr>
          <p:nvPr>
            <p:ph type="title"/>
          </p:nvPr>
        </p:nvSpPr>
        <p:spPr/>
        <p:txBody>
          <a:bodyPr/>
          <a:lstStyle/>
          <a:p>
            <a:r>
              <a:rPr lang="fr-FR" dirty="0"/>
              <a:t>Comment faire un modèle ?</a:t>
            </a:r>
          </a:p>
        </p:txBody>
      </p:sp>
      <p:sp>
        <p:nvSpPr>
          <p:cNvPr id="3" name="Espace réservé du contenu 2">
            <a:extLst>
              <a:ext uri="{FF2B5EF4-FFF2-40B4-BE49-F238E27FC236}">
                <a16:creationId xmlns:a16="http://schemas.microsoft.com/office/drawing/2014/main" id="{B7C3607B-886E-567F-5498-19EF11685D2A}"/>
              </a:ext>
            </a:extLst>
          </p:cNvPr>
          <p:cNvSpPr>
            <a:spLocks noGrp="1"/>
          </p:cNvSpPr>
          <p:nvPr>
            <p:ph idx="1"/>
          </p:nvPr>
        </p:nvSpPr>
        <p:spPr/>
        <p:txBody>
          <a:bodyPr/>
          <a:lstStyle/>
          <a:p>
            <a:pPr marL="0" indent="0">
              <a:buNone/>
            </a:pPr>
            <a:r>
              <a:rPr lang="fr-FR" dirty="0"/>
              <a:t>On ne part jamais de rien, toujours d’une forme 3D primitive (cube, sphère, cylindre, cône, …)</a:t>
            </a:r>
          </a:p>
          <a:p>
            <a:r>
              <a:rPr lang="fr-FR" dirty="0"/>
              <a:t>Inutile de se faire chier à créer les points ou arêtes uns par uns, c’est une torture</a:t>
            </a:r>
          </a:p>
          <a:p>
            <a:r>
              <a:rPr lang="fr-FR" dirty="0"/>
              <a:t>Par contre, ces sous-éléments permettent de modifier finement un pour plusieurs triangles une fois le maillage fait</a:t>
            </a:r>
          </a:p>
          <a:p>
            <a:pPr lvl="1"/>
            <a:endParaRPr lang="fr-FR" dirty="0"/>
          </a:p>
          <a:p>
            <a:pPr marL="0" indent="0">
              <a:buNone/>
            </a:pPr>
            <a:r>
              <a:rPr lang="fr-FR" dirty="0"/>
              <a:t>Le but : partir d’une forme simple, que l’on va déformer et/ou découper, puis subdiviser, pour ajouter du détail de manière itérative, jusqu’à avoir notre modèle final</a:t>
            </a:r>
          </a:p>
        </p:txBody>
      </p:sp>
    </p:spTree>
    <p:extLst>
      <p:ext uri="{BB962C8B-B14F-4D97-AF65-F5344CB8AC3E}">
        <p14:creationId xmlns:p14="http://schemas.microsoft.com/office/powerpoint/2010/main" val="393521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F383FC-4A44-1640-5989-EFD1C64066D2}"/>
              </a:ext>
            </a:extLst>
          </p:cNvPr>
          <p:cNvSpPr>
            <a:spLocks noGrp="1"/>
          </p:cNvSpPr>
          <p:nvPr>
            <p:ph type="title"/>
          </p:nvPr>
        </p:nvSpPr>
        <p:spPr/>
        <p:txBody>
          <a:bodyPr/>
          <a:lstStyle/>
          <a:p>
            <a:r>
              <a:rPr lang="fr-FR" dirty="0"/>
              <a:t>Deux techniques</a:t>
            </a:r>
          </a:p>
        </p:txBody>
      </p:sp>
      <p:sp>
        <p:nvSpPr>
          <p:cNvPr id="3" name="Espace réservé du texte 2">
            <a:extLst>
              <a:ext uri="{FF2B5EF4-FFF2-40B4-BE49-F238E27FC236}">
                <a16:creationId xmlns:a16="http://schemas.microsoft.com/office/drawing/2014/main" id="{C79C34E6-5F5F-D3F8-949A-6B17394C426B}"/>
              </a:ext>
            </a:extLst>
          </p:cNvPr>
          <p:cNvSpPr>
            <a:spLocks noGrp="1"/>
          </p:cNvSpPr>
          <p:nvPr>
            <p:ph type="body" idx="1"/>
          </p:nvPr>
        </p:nvSpPr>
        <p:spPr/>
        <p:txBody>
          <a:bodyPr/>
          <a:lstStyle/>
          <a:p>
            <a:r>
              <a:rPr lang="fr-FR" dirty="0"/>
              <a:t>Modélisation « classique »</a:t>
            </a:r>
          </a:p>
        </p:txBody>
      </p:sp>
      <p:sp>
        <p:nvSpPr>
          <p:cNvPr id="4" name="Espace réservé du contenu 3">
            <a:extLst>
              <a:ext uri="{FF2B5EF4-FFF2-40B4-BE49-F238E27FC236}">
                <a16:creationId xmlns:a16="http://schemas.microsoft.com/office/drawing/2014/main" id="{F577349D-C48B-DCA3-FA31-94927A00D982}"/>
              </a:ext>
            </a:extLst>
          </p:cNvPr>
          <p:cNvSpPr>
            <a:spLocks noGrp="1"/>
          </p:cNvSpPr>
          <p:nvPr>
            <p:ph sz="half" idx="2"/>
          </p:nvPr>
        </p:nvSpPr>
        <p:spPr/>
        <p:txBody>
          <a:bodyPr>
            <a:normAutofit/>
          </a:bodyPr>
          <a:lstStyle/>
          <a:p>
            <a:pPr marL="0" indent="0">
              <a:buNone/>
            </a:pPr>
            <a:r>
              <a:rPr lang="fr-FR" dirty="0"/>
              <a:t>On modifie le maillage en déplaçant directement des groupes de points et d’arêtes</a:t>
            </a:r>
          </a:p>
          <a:p>
            <a:pPr marL="0" indent="0">
              <a:buNone/>
            </a:pPr>
            <a:r>
              <a:rPr lang="fr-FR" dirty="0"/>
              <a:t>On découpe les triangles, créant ainsi un maillage plus précis</a:t>
            </a:r>
          </a:p>
          <a:p>
            <a:pPr marL="0" indent="0">
              <a:buNone/>
            </a:pPr>
            <a:r>
              <a:rPr lang="fr-FR" dirty="0"/>
              <a:t>Très adapté pour des formes régulières, souvent rectilignes, sans trop de courbes, donc pour des objets « durs » (ou </a:t>
            </a:r>
            <a:r>
              <a:rPr lang="fr-FR" b="1" dirty="0"/>
              <a:t>hard surface</a:t>
            </a:r>
            <a:r>
              <a:rPr lang="fr-FR" dirty="0"/>
              <a:t>), comme des véhicules, des bâtiments, des robots… bref, tout ce qui est artificiel</a:t>
            </a:r>
          </a:p>
        </p:txBody>
      </p:sp>
      <p:sp>
        <p:nvSpPr>
          <p:cNvPr id="5" name="Espace réservé du texte 4">
            <a:extLst>
              <a:ext uri="{FF2B5EF4-FFF2-40B4-BE49-F238E27FC236}">
                <a16:creationId xmlns:a16="http://schemas.microsoft.com/office/drawing/2014/main" id="{873AA577-1551-5F88-8F39-971E9ECB0DC8}"/>
              </a:ext>
            </a:extLst>
          </p:cNvPr>
          <p:cNvSpPr>
            <a:spLocks noGrp="1"/>
          </p:cNvSpPr>
          <p:nvPr>
            <p:ph type="body" sz="quarter" idx="3"/>
          </p:nvPr>
        </p:nvSpPr>
        <p:spPr/>
        <p:txBody>
          <a:bodyPr/>
          <a:lstStyle/>
          <a:p>
            <a:r>
              <a:rPr lang="fr-FR" dirty="0"/>
              <a:t>Sculpture</a:t>
            </a:r>
          </a:p>
        </p:txBody>
      </p:sp>
      <p:sp>
        <p:nvSpPr>
          <p:cNvPr id="6" name="Espace réservé du contenu 5">
            <a:extLst>
              <a:ext uri="{FF2B5EF4-FFF2-40B4-BE49-F238E27FC236}">
                <a16:creationId xmlns:a16="http://schemas.microsoft.com/office/drawing/2014/main" id="{A73B9661-A02F-F50D-E17B-A9E61134431F}"/>
              </a:ext>
            </a:extLst>
          </p:cNvPr>
          <p:cNvSpPr>
            <a:spLocks noGrp="1"/>
          </p:cNvSpPr>
          <p:nvPr>
            <p:ph sz="quarter" idx="4"/>
          </p:nvPr>
        </p:nvSpPr>
        <p:spPr/>
        <p:txBody>
          <a:bodyPr>
            <a:normAutofit/>
          </a:bodyPr>
          <a:lstStyle/>
          <a:p>
            <a:pPr marL="0" indent="0">
              <a:buNone/>
            </a:pPr>
            <a:r>
              <a:rPr lang="fr-FR" dirty="0"/>
              <a:t>On modifie le maillage à l’aide de pinceaux de sculpture, on n’affecte pas directement les points ou arêtes</a:t>
            </a:r>
          </a:p>
          <a:p>
            <a:pPr marL="0" indent="0">
              <a:buNone/>
            </a:pPr>
            <a:r>
              <a:rPr lang="fr-FR" dirty="0"/>
              <a:t>Très adapté pour des formes organiques ou qui s’en inspirent : animaux, être humains, végétaux ou tout autre bestiole, mais aussi objets inanimés y ressemblant</a:t>
            </a:r>
          </a:p>
          <a:p>
            <a:pPr marL="0" indent="0">
              <a:buNone/>
            </a:pPr>
            <a:r>
              <a:rPr lang="fr-FR" dirty="0"/>
              <a:t>Modification assez naturelle du modèle, clairement inspirée de la sculpture à l’argile</a:t>
            </a:r>
          </a:p>
        </p:txBody>
      </p:sp>
    </p:spTree>
    <p:extLst>
      <p:ext uri="{BB962C8B-B14F-4D97-AF65-F5344CB8AC3E}">
        <p14:creationId xmlns:p14="http://schemas.microsoft.com/office/powerpoint/2010/main" val="2900044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F8F927-112A-E809-47C0-BE1426E4D639}"/>
              </a:ext>
            </a:extLst>
          </p:cNvPr>
          <p:cNvSpPr>
            <a:spLocks noGrp="1"/>
          </p:cNvSpPr>
          <p:nvPr>
            <p:ph type="title"/>
          </p:nvPr>
        </p:nvSpPr>
        <p:spPr/>
        <p:txBody>
          <a:bodyPr/>
          <a:lstStyle/>
          <a:p>
            <a:r>
              <a:rPr lang="fr-FR" dirty="0"/>
              <a:t>Logiciels de modélisation</a:t>
            </a:r>
          </a:p>
        </p:txBody>
      </p:sp>
      <p:sp>
        <p:nvSpPr>
          <p:cNvPr id="3" name="Espace réservé du contenu 2">
            <a:extLst>
              <a:ext uri="{FF2B5EF4-FFF2-40B4-BE49-F238E27FC236}">
                <a16:creationId xmlns:a16="http://schemas.microsoft.com/office/drawing/2014/main" id="{0B16D6C7-A6D6-23A5-0451-7D218DF4A4D5}"/>
              </a:ext>
            </a:extLst>
          </p:cNvPr>
          <p:cNvSpPr>
            <a:spLocks noGrp="1"/>
          </p:cNvSpPr>
          <p:nvPr>
            <p:ph idx="1"/>
          </p:nvPr>
        </p:nvSpPr>
        <p:spPr/>
        <p:txBody>
          <a:bodyPr>
            <a:normAutofit/>
          </a:bodyPr>
          <a:lstStyle/>
          <a:p>
            <a:pPr marL="0" indent="0">
              <a:buNone/>
            </a:pPr>
            <a:r>
              <a:rPr lang="fr-FR" dirty="0"/>
              <a:t>Des standards de l’industrie, parfois spécialisés dans une technique</a:t>
            </a:r>
          </a:p>
          <a:p>
            <a:r>
              <a:rPr lang="fr-FR" dirty="0"/>
              <a:t>3DS Max, Maya, Cinema4D, </a:t>
            </a:r>
            <a:r>
              <a:rPr lang="fr-FR" dirty="0" err="1"/>
              <a:t>ZBrush</a:t>
            </a:r>
            <a:r>
              <a:rPr lang="fr-FR" dirty="0"/>
              <a:t>, ...</a:t>
            </a:r>
          </a:p>
          <a:p>
            <a:r>
              <a:rPr lang="fr-FR" dirty="0"/>
              <a:t>Le problème : ça coûte entre un bras et un rein (sauf si vous les </a:t>
            </a:r>
            <a:r>
              <a:rPr lang="fr-FR" dirty="0" err="1"/>
              <a:t>cr</a:t>
            </a:r>
            <a:r>
              <a:rPr lang="fr-FR" dirty="0"/>
              <a:t>****** 🏴‍☠️)</a:t>
            </a:r>
          </a:p>
          <a:p>
            <a:pPr lvl="1"/>
            <a:endParaRPr lang="fr-FR" dirty="0"/>
          </a:p>
          <a:p>
            <a:pPr marL="0" indent="0">
              <a:buNone/>
            </a:pPr>
            <a:r>
              <a:rPr lang="fr-FR" dirty="0"/>
              <a:t>On va utiliser une alternative gratuite, open-source, qui sait tout faire plutôt bien : Blender</a:t>
            </a:r>
          </a:p>
          <a:p>
            <a:r>
              <a:rPr lang="fr-FR" dirty="0"/>
              <a:t>Modélisation, sculpture, animation, </a:t>
            </a:r>
            <a:r>
              <a:rPr lang="fr-FR" dirty="0" err="1"/>
              <a:t>texturing</a:t>
            </a:r>
            <a:r>
              <a:rPr lang="fr-FR" dirty="0"/>
              <a:t>, moteur de rendu et même moteur de jeu (pourri </a:t>
            </a:r>
            <a:r>
              <a:rPr lang="fr-FR"/>
              <a:t>mais ça </a:t>
            </a:r>
            <a:r>
              <a:rPr lang="fr-FR" dirty="0"/>
              <a:t>a le mérite d’être là)</a:t>
            </a:r>
          </a:p>
          <a:p>
            <a:r>
              <a:rPr lang="fr-FR" dirty="0"/>
              <a:t>L’ergonomie est par contre légendairement pourrie (comme tout logiciel libre et open-source qui se respecte) avec une logique parfois fondamentalement bizarre, même si depuis la V2.8 c’est mieux</a:t>
            </a:r>
          </a:p>
        </p:txBody>
      </p:sp>
    </p:spTree>
    <p:extLst>
      <p:ext uri="{BB962C8B-B14F-4D97-AF65-F5344CB8AC3E}">
        <p14:creationId xmlns:p14="http://schemas.microsoft.com/office/powerpoint/2010/main" val="200943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F7FEB5-6380-4BFA-BA2E-41074835D7B8}"/>
              </a:ext>
            </a:extLst>
          </p:cNvPr>
          <p:cNvSpPr>
            <a:spLocks noGrp="1"/>
          </p:cNvSpPr>
          <p:nvPr>
            <p:ph type="title"/>
          </p:nvPr>
        </p:nvSpPr>
        <p:spPr/>
        <p:txBody>
          <a:bodyPr/>
          <a:lstStyle/>
          <a:p>
            <a:r>
              <a:rPr lang="fr-FR" dirty="0"/>
              <a:t>Premiers Pas</a:t>
            </a:r>
          </a:p>
        </p:txBody>
      </p:sp>
      <p:sp>
        <p:nvSpPr>
          <p:cNvPr id="3" name="Espace réservé du contenu 2">
            <a:extLst>
              <a:ext uri="{FF2B5EF4-FFF2-40B4-BE49-F238E27FC236}">
                <a16:creationId xmlns:a16="http://schemas.microsoft.com/office/drawing/2014/main" id="{492AAD9C-89F0-4F4E-9404-055066E14CC9}"/>
              </a:ext>
            </a:extLst>
          </p:cNvPr>
          <p:cNvSpPr>
            <a:spLocks noGrp="1"/>
          </p:cNvSpPr>
          <p:nvPr>
            <p:ph sz="half" idx="1"/>
          </p:nvPr>
        </p:nvSpPr>
        <p:spPr/>
        <p:txBody>
          <a:bodyPr>
            <a:normAutofit/>
          </a:bodyPr>
          <a:lstStyle/>
          <a:p>
            <a:pPr marL="0" indent="0">
              <a:buNone/>
            </a:pPr>
            <a:r>
              <a:rPr lang="fr-FR" dirty="0"/>
              <a:t>Interface par défaut</a:t>
            </a:r>
          </a:p>
          <a:p>
            <a:pPr marL="342900" indent="-342900">
              <a:buFont typeface="+mj-lt"/>
              <a:buAutoNum type="arabicPeriod"/>
            </a:pPr>
            <a:r>
              <a:rPr lang="fr-FR" dirty="0"/>
              <a:t>Barre des menus</a:t>
            </a:r>
          </a:p>
          <a:p>
            <a:pPr marL="342900" indent="-342900">
              <a:buFont typeface="+mj-lt"/>
              <a:buAutoNum type="arabicPeriod"/>
            </a:pPr>
            <a:r>
              <a:rPr lang="fr-FR" dirty="0"/>
              <a:t>Barre des espaces de travail</a:t>
            </a:r>
          </a:p>
          <a:p>
            <a:pPr marL="342900" indent="-342900">
              <a:buFont typeface="+mj-lt"/>
              <a:buAutoNum type="arabicPeriod"/>
            </a:pPr>
            <a:r>
              <a:rPr lang="fr-FR" dirty="0"/>
              <a:t>Vue de la scène</a:t>
            </a:r>
          </a:p>
          <a:p>
            <a:pPr marL="342900" indent="-342900">
              <a:buFont typeface="+mj-lt"/>
              <a:buAutoNum type="arabicPeriod"/>
            </a:pPr>
            <a:r>
              <a:rPr lang="fr-FR" dirty="0"/>
              <a:t>Outils principaux</a:t>
            </a:r>
          </a:p>
          <a:p>
            <a:pPr marL="342900" indent="-342900">
              <a:buFont typeface="+mj-lt"/>
              <a:buAutoNum type="arabicPeriod"/>
            </a:pPr>
            <a:r>
              <a:rPr lang="fr-FR" dirty="0"/>
              <a:t>Timeline</a:t>
            </a:r>
          </a:p>
          <a:p>
            <a:pPr marL="342900" indent="-342900">
              <a:buFont typeface="+mj-lt"/>
              <a:buAutoNum type="arabicPeriod"/>
            </a:pPr>
            <a:r>
              <a:rPr lang="fr-FR" dirty="0" err="1"/>
              <a:t>Outliner</a:t>
            </a:r>
            <a:endParaRPr lang="fr-FR" dirty="0"/>
          </a:p>
          <a:p>
            <a:pPr marL="342900" indent="-342900">
              <a:buFont typeface="+mj-lt"/>
              <a:buAutoNum type="arabicPeriod"/>
            </a:pPr>
            <a:r>
              <a:rPr lang="fr-FR" dirty="0"/>
              <a:t>Propriétés</a:t>
            </a:r>
            <a:endParaRPr lang="fr-FR" b="1" dirty="0"/>
          </a:p>
        </p:txBody>
      </p:sp>
      <p:pic>
        <p:nvPicPr>
          <p:cNvPr id="7" name="Espace réservé du contenu 6">
            <a:extLst>
              <a:ext uri="{FF2B5EF4-FFF2-40B4-BE49-F238E27FC236}">
                <a16:creationId xmlns:a16="http://schemas.microsoft.com/office/drawing/2014/main" id="{90BB7F5E-804D-F031-6C4D-13D0AC633CB9}"/>
              </a:ext>
            </a:extLst>
          </p:cNvPr>
          <p:cNvPicPr>
            <a:picLocks noGrp="1" noChangeAspect="1"/>
          </p:cNvPicPr>
          <p:nvPr>
            <p:ph sz="half" idx="2"/>
          </p:nvPr>
        </p:nvPicPr>
        <p:blipFill>
          <a:blip r:embed="rId3"/>
          <a:stretch>
            <a:fillRect/>
          </a:stretch>
        </p:blipFill>
        <p:spPr>
          <a:xfrm>
            <a:off x="4596184" y="2340634"/>
            <a:ext cx="6221041" cy="3347049"/>
          </a:xfrm>
        </p:spPr>
      </p:pic>
      <p:sp>
        <p:nvSpPr>
          <p:cNvPr id="8" name="Rectangle : coins arrondis 7">
            <a:extLst>
              <a:ext uri="{FF2B5EF4-FFF2-40B4-BE49-F238E27FC236}">
                <a16:creationId xmlns:a16="http://schemas.microsoft.com/office/drawing/2014/main" id="{6AE567F3-619F-1FE6-C97D-596894672DDE}"/>
              </a:ext>
            </a:extLst>
          </p:cNvPr>
          <p:cNvSpPr/>
          <p:nvPr/>
        </p:nvSpPr>
        <p:spPr>
          <a:xfrm>
            <a:off x="4596184" y="2410979"/>
            <a:ext cx="849084" cy="85428"/>
          </a:xfrm>
          <a:prstGeom prst="round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9B8ED9B5-7F70-9CCD-B640-ED315AE540F5}"/>
              </a:ext>
            </a:extLst>
          </p:cNvPr>
          <p:cNvSpPr/>
          <p:nvPr/>
        </p:nvSpPr>
        <p:spPr>
          <a:xfrm>
            <a:off x="5472616" y="2414143"/>
            <a:ext cx="2671556" cy="85428"/>
          </a:xfrm>
          <a:prstGeom prst="round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8BC1BD0F-0A52-92CB-56BC-7FAF5CF96860}"/>
              </a:ext>
            </a:extLst>
          </p:cNvPr>
          <p:cNvSpPr/>
          <p:nvPr/>
        </p:nvSpPr>
        <p:spPr>
          <a:xfrm>
            <a:off x="4596183" y="2505451"/>
            <a:ext cx="5133159" cy="2753139"/>
          </a:xfrm>
          <a:prstGeom prst="roundRect">
            <a:avLst>
              <a:gd name="adj" fmla="val 922"/>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51BE4524-C59E-ECE1-7E6F-8319289AAB91}"/>
              </a:ext>
            </a:extLst>
          </p:cNvPr>
          <p:cNvSpPr/>
          <p:nvPr/>
        </p:nvSpPr>
        <p:spPr>
          <a:xfrm>
            <a:off x="4596182" y="5267634"/>
            <a:ext cx="5133159" cy="354340"/>
          </a:xfrm>
          <a:prstGeom prst="roundRect">
            <a:avLst>
              <a:gd name="adj" fmla="val 5952"/>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9E05898C-01D4-2C0E-F9F8-BF2DF0B68E24}"/>
              </a:ext>
            </a:extLst>
          </p:cNvPr>
          <p:cNvSpPr/>
          <p:nvPr/>
        </p:nvSpPr>
        <p:spPr>
          <a:xfrm>
            <a:off x="4623532" y="2694974"/>
            <a:ext cx="141473" cy="1067038"/>
          </a:xfrm>
          <a:prstGeom prst="round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287664D4-E630-721A-8703-97B7885D7D03}"/>
              </a:ext>
            </a:extLst>
          </p:cNvPr>
          <p:cNvSpPr/>
          <p:nvPr/>
        </p:nvSpPr>
        <p:spPr>
          <a:xfrm>
            <a:off x="9756690" y="2505452"/>
            <a:ext cx="1057605" cy="993948"/>
          </a:xfrm>
          <a:prstGeom prst="roundRect">
            <a:avLst>
              <a:gd name="adj" fmla="val 1559"/>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96B207D1-93AE-28C0-CBA7-3A74117D0B69}"/>
              </a:ext>
            </a:extLst>
          </p:cNvPr>
          <p:cNvSpPr/>
          <p:nvPr/>
        </p:nvSpPr>
        <p:spPr>
          <a:xfrm>
            <a:off x="9756690" y="3517184"/>
            <a:ext cx="1057605" cy="2104790"/>
          </a:xfrm>
          <a:prstGeom prst="roundRect">
            <a:avLst>
              <a:gd name="adj" fmla="val 1559"/>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406A1216-10C9-BF96-25C9-BB2A6D3B85C1}"/>
              </a:ext>
            </a:extLst>
          </p:cNvPr>
          <p:cNvSpPr txBox="1"/>
          <p:nvPr/>
        </p:nvSpPr>
        <p:spPr>
          <a:xfrm>
            <a:off x="4865398" y="2059919"/>
            <a:ext cx="1072215" cy="369332"/>
          </a:xfrm>
          <a:prstGeom prst="rect">
            <a:avLst/>
          </a:prstGeom>
          <a:noFill/>
        </p:spPr>
        <p:txBody>
          <a:bodyPr wrap="square" rtlCol="0">
            <a:spAutoFit/>
          </a:bodyPr>
          <a:lstStyle/>
          <a:p>
            <a:r>
              <a:rPr lang="fr-FR" dirty="0">
                <a:solidFill>
                  <a:srgbClr val="FFFF00"/>
                </a:solidFill>
              </a:rPr>
              <a:t>1</a:t>
            </a:r>
          </a:p>
        </p:txBody>
      </p:sp>
      <p:sp>
        <p:nvSpPr>
          <p:cNvPr id="17" name="ZoneTexte 16">
            <a:extLst>
              <a:ext uri="{FF2B5EF4-FFF2-40B4-BE49-F238E27FC236}">
                <a16:creationId xmlns:a16="http://schemas.microsoft.com/office/drawing/2014/main" id="{5F326AEF-8B64-9EA6-1698-9C480536C234}"/>
              </a:ext>
            </a:extLst>
          </p:cNvPr>
          <p:cNvSpPr txBox="1"/>
          <p:nvPr/>
        </p:nvSpPr>
        <p:spPr>
          <a:xfrm>
            <a:off x="6668069" y="2059919"/>
            <a:ext cx="1072215" cy="369332"/>
          </a:xfrm>
          <a:prstGeom prst="rect">
            <a:avLst/>
          </a:prstGeom>
          <a:noFill/>
        </p:spPr>
        <p:txBody>
          <a:bodyPr wrap="square" rtlCol="0">
            <a:spAutoFit/>
          </a:bodyPr>
          <a:lstStyle/>
          <a:p>
            <a:r>
              <a:rPr lang="fr-FR" dirty="0">
                <a:solidFill>
                  <a:srgbClr val="FFFF00"/>
                </a:solidFill>
              </a:rPr>
              <a:t>2</a:t>
            </a:r>
          </a:p>
        </p:txBody>
      </p:sp>
      <p:sp>
        <p:nvSpPr>
          <p:cNvPr id="18" name="ZoneTexte 17">
            <a:extLst>
              <a:ext uri="{FF2B5EF4-FFF2-40B4-BE49-F238E27FC236}">
                <a16:creationId xmlns:a16="http://schemas.microsoft.com/office/drawing/2014/main" id="{996BC6AD-5AD0-65DA-ED94-8A4E8C0C6910}"/>
              </a:ext>
            </a:extLst>
          </p:cNvPr>
          <p:cNvSpPr txBox="1"/>
          <p:nvPr/>
        </p:nvSpPr>
        <p:spPr>
          <a:xfrm>
            <a:off x="6997625" y="3694904"/>
            <a:ext cx="1072215" cy="369332"/>
          </a:xfrm>
          <a:prstGeom prst="rect">
            <a:avLst/>
          </a:prstGeom>
          <a:noFill/>
        </p:spPr>
        <p:txBody>
          <a:bodyPr wrap="square" rtlCol="0">
            <a:spAutoFit/>
          </a:bodyPr>
          <a:lstStyle/>
          <a:p>
            <a:r>
              <a:rPr lang="fr-FR" dirty="0">
                <a:solidFill>
                  <a:srgbClr val="FFFF00"/>
                </a:solidFill>
              </a:rPr>
              <a:t>3</a:t>
            </a:r>
          </a:p>
        </p:txBody>
      </p:sp>
      <p:sp>
        <p:nvSpPr>
          <p:cNvPr id="20" name="ZoneTexte 19">
            <a:extLst>
              <a:ext uri="{FF2B5EF4-FFF2-40B4-BE49-F238E27FC236}">
                <a16:creationId xmlns:a16="http://schemas.microsoft.com/office/drawing/2014/main" id="{B25929B6-E4AF-CECE-FD1C-D750F5B3FE04}"/>
              </a:ext>
            </a:extLst>
          </p:cNvPr>
          <p:cNvSpPr txBox="1"/>
          <p:nvPr/>
        </p:nvSpPr>
        <p:spPr>
          <a:xfrm>
            <a:off x="4743047" y="3043827"/>
            <a:ext cx="1072215" cy="369332"/>
          </a:xfrm>
          <a:prstGeom prst="rect">
            <a:avLst/>
          </a:prstGeom>
          <a:noFill/>
        </p:spPr>
        <p:txBody>
          <a:bodyPr wrap="square" rtlCol="0">
            <a:spAutoFit/>
          </a:bodyPr>
          <a:lstStyle/>
          <a:p>
            <a:r>
              <a:rPr lang="fr-FR" dirty="0">
                <a:solidFill>
                  <a:srgbClr val="FFFF00"/>
                </a:solidFill>
              </a:rPr>
              <a:t>4</a:t>
            </a:r>
          </a:p>
        </p:txBody>
      </p:sp>
      <p:sp>
        <p:nvSpPr>
          <p:cNvPr id="21" name="ZoneTexte 20">
            <a:extLst>
              <a:ext uri="{FF2B5EF4-FFF2-40B4-BE49-F238E27FC236}">
                <a16:creationId xmlns:a16="http://schemas.microsoft.com/office/drawing/2014/main" id="{5458B6D1-9D2C-A1C5-C729-C869F2723A9D}"/>
              </a:ext>
            </a:extLst>
          </p:cNvPr>
          <p:cNvSpPr txBox="1"/>
          <p:nvPr/>
        </p:nvSpPr>
        <p:spPr>
          <a:xfrm>
            <a:off x="6997624" y="5267634"/>
            <a:ext cx="1072215" cy="369332"/>
          </a:xfrm>
          <a:prstGeom prst="rect">
            <a:avLst/>
          </a:prstGeom>
          <a:noFill/>
        </p:spPr>
        <p:txBody>
          <a:bodyPr wrap="square" rtlCol="0">
            <a:spAutoFit/>
          </a:bodyPr>
          <a:lstStyle/>
          <a:p>
            <a:r>
              <a:rPr lang="fr-FR" dirty="0">
                <a:solidFill>
                  <a:srgbClr val="FFFF00"/>
                </a:solidFill>
              </a:rPr>
              <a:t>5</a:t>
            </a:r>
          </a:p>
        </p:txBody>
      </p:sp>
      <p:sp>
        <p:nvSpPr>
          <p:cNvPr id="22" name="ZoneTexte 21">
            <a:extLst>
              <a:ext uri="{FF2B5EF4-FFF2-40B4-BE49-F238E27FC236}">
                <a16:creationId xmlns:a16="http://schemas.microsoft.com/office/drawing/2014/main" id="{C283F242-02FB-985F-FAE4-1B6F2C9CD305}"/>
              </a:ext>
            </a:extLst>
          </p:cNvPr>
          <p:cNvSpPr txBox="1"/>
          <p:nvPr/>
        </p:nvSpPr>
        <p:spPr>
          <a:xfrm>
            <a:off x="10116795" y="2827837"/>
            <a:ext cx="1072215" cy="369332"/>
          </a:xfrm>
          <a:prstGeom prst="rect">
            <a:avLst/>
          </a:prstGeom>
          <a:noFill/>
        </p:spPr>
        <p:txBody>
          <a:bodyPr wrap="square" rtlCol="0">
            <a:spAutoFit/>
          </a:bodyPr>
          <a:lstStyle/>
          <a:p>
            <a:r>
              <a:rPr lang="fr-FR" dirty="0">
                <a:solidFill>
                  <a:srgbClr val="FFFF00"/>
                </a:solidFill>
              </a:rPr>
              <a:t>6</a:t>
            </a:r>
          </a:p>
        </p:txBody>
      </p:sp>
      <p:sp>
        <p:nvSpPr>
          <p:cNvPr id="23" name="ZoneTexte 22">
            <a:extLst>
              <a:ext uri="{FF2B5EF4-FFF2-40B4-BE49-F238E27FC236}">
                <a16:creationId xmlns:a16="http://schemas.microsoft.com/office/drawing/2014/main" id="{3F417E2F-FB17-F8FD-2CA7-5BE7B5DBD625}"/>
              </a:ext>
            </a:extLst>
          </p:cNvPr>
          <p:cNvSpPr txBox="1"/>
          <p:nvPr/>
        </p:nvSpPr>
        <p:spPr>
          <a:xfrm>
            <a:off x="10116795" y="4375325"/>
            <a:ext cx="1072215" cy="369332"/>
          </a:xfrm>
          <a:prstGeom prst="rect">
            <a:avLst/>
          </a:prstGeom>
          <a:noFill/>
        </p:spPr>
        <p:txBody>
          <a:bodyPr wrap="square" rtlCol="0">
            <a:spAutoFit/>
          </a:bodyPr>
          <a:lstStyle/>
          <a:p>
            <a:r>
              <a:rPr lang="fr-FR" dirty="0">
                <a:solidFill>
                  <a:srgbClr val="FFFF00"/>
                </a:solidFill>
              </a:rPr>
              <a:t>7</a:t>
            </a:r>
          </a:p>
        </p:txBody>
      </p:sp>
    </p:spTree>
    <p:extLst>
      <p:ext uri="{BB962C8B-B14F-4D97-AF65-F5344CB8AC3E}">
        <p14:creationId xmlns:p14="http://schemas.microsoft.com/office/powerpoint/2010/main" val="282932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0FF4D6-9104-4617-9020-F485D31A2061}"/>
              </a:ext>
            </a:extLst>
          </p:cNvPr>
          <p:cNvSpPr>
            <a:spLocks noGrp="1"/>
          </p:cNvSpPr>
          <p:nvPr>
            <p:ph type="title"/>
          </p:nvPr>
        </p:nvSpPr>
        <p:spPr/>
        <p:txBody>
          <a:bodyPr/>
          <a:lstStyle/>
          <a:p>
            <a:r>
              <a:rPr lang="fr-FR" dirty="0"/>
              <a:t>Modes d’édition</a:t>
            </a:r>
          </a:p>
        </p:txBody>
      </p:sp>
      <p:sp>
        <p:nvSpPr>
          <p:cNvPr id="3" name="Espace réservé du contenu 2">
            <a:extLst>
              <a:ext uri="{FF2B5EF4-FFF2-40B4-BE49-F238E27FC236}">
                <a16:creationId xmlns:a16="http://schemas.microsoft.com/office/drawing/2014/main" id="{704E6BDB-6492-44CF-8ED9-E17F1BA7B3FA}"/>
              </a:ext>
            </a:extLst>
          </p:cNvPr>
          <p:cNvSpPr>
            <a:spLocks noGrp="1"/>
          </p:cNvSpPr>
          <p:nvPr>
            <p:ph sz="half" idx="1"/>
          </p:nvPr>
        </p:nvSpPr>
        <p:spPr/>
        <p:txBody>
          <a:bodyPr>
            <a:normAutofit fontScale="92500" lnSpcReduction="20000"/>
          </a:bodyPr>
          <a:lstStyle/>
          <a:p>
            <a:pPr marL="342900" indent="-342900">
              <a:buFont typeface="+mj-lt"/>
              <a:buAutoNum type="arabicPeriod"/>
            </a:pPr>
            <a:r>
              <a:rPr lang="fr-FR" dirty="0"/>
              <a:t>Mode Objet</a:t>
            </a:r>
          </a:p>
          <a:p>
            <a:pPr lvl="1"/>
            <a:r>
              <a:rPr lang="fr-FR" dirty="0"/>
              <a:t>Sélection, déplacement, rotation, mise à l’échelle</a:t>
            </a:r>
          </a:p>
          <a:p>
            <a:pPr marL="342900" indent="-342900">
              <a:buFont typeface="+mj-lt"/>
              <a:buAutoNum type="arabicPeriod"/>
            </a:pPr>
            <a:r>
              <a:rPr lang="fr-FR" dirty="0"/>
              <a:t>Mode Edit</a:t>
            </a:r>
          </a:p>
          <a:p>
            <a:pPr lvl="1"/>
            <a:r>
              <a:rPr lang="fr-FR" dirty="0"/>
              <a:t>Modification sur un sous-niveau : point, arête, face</a:t>
            </a:r>
          </a:p>
          <a:p>
            <a:pPr marL="342900" indent="-342900">
              <a:buFont typeface="+mj-lt"/>
              <a:buAutoNum type="arabicPeriod"/>
            </a:pPr>
            <a:r>
              <a:rPr lang="fr-FR" dirty="0"/>
              <a:t>Mode Sculpture</a:t>
            </a:r>
          </a:p>
          <a:p>
            <a:pPr marL="342900" indent="-342900">
              <a:buFont typeface="+mj-lt"/>
              <a:buAutoNum type="arabicPeriod"/>
            </a:pPr>
            <a:r>
              <a:rPr lang="fr-FR" dirty="0"/>
              <a:t>Modes de peinture</a:t>
            </a:r>
          </a:p>
          <a:p>
            <a:pPr lvl="1"/>
            <a:r>
              <a:rPr lang="fr-FR" dirty="0"/>
              <a:t>Vertex (points)</a:t>
            </a:r>
          </a:p>
          <a:p>
            <a:pPr lvl="1"/>
            <a:r>
              <a:rPr lang="fr-FR" dirty="0"/>
              <a:t>Poids</a:t>
            </a:r>
          </a:p>
          <a:p>
            <a:pPr lvl="1"/>
            <a:r>
              <a:rPr lang="fr-FR" dirty="0"/>
              <a:t>Texture</a:t>
            </a:r>
          </a:p>
          <a:p>
            <a:pPr marL="0" indent="0">
              <a:buNone/>
            </a:pPr>
            <a:r>
              <a:rPr lang="fr-FR" dirty="0"/>
              <a:t>D’autres modes sont aussi disponibles selon l’objet sélectionné (Mode Pose, …)</a:t>
            </a:r>
          </a:p>
        </p:txBody>
      </p:sp>
      <p:pic>
        <p:nvPicPr>
          <p:cNvPr id="6" name="Espace réservé du contenu 5">
            <a:extLst>
              <a:ext uri="{FF2B5EF4-FFF2-40B4-BE49-F238E27FC236}">
                <a16:creationId xmlns:a16="http://schemas.microsoft.com/office/drawing/2014/main" id="{D8381382-ECBB-0D0F-16B0-DCB46C0F975D}"/>
              </a:ext>
            </a:extLst>
          </p:cNvPr>
          <p:cNvPicPr>
            <a:picLocks noGrp="1" noChangeAspect="1"/>
          </p:cNvPicPr>
          <p:nvPr>
            <p:ph sz="half" idx="2"/>
          </p:nvPr>
        </p:nvPicPr>
        <p:blipFill>
          <a:blip r:embed="rId2"/>
          <a:stretch>
            <a:fillRect/>
          </a:stretch>
        </p:blipFill>
        <p:spPr>
          <a:xfrm>
            <a:off x="6542633" y="3180447"/>
            <a:ext cx="3553321" cy="1571844"/>
          </a:xfrm>
        </p:spPr>
      </p:pic>
      <p:sp>
        <p:nvSpPr>
          <p:cNvPr id="15" name="ZoneTexte 14">
            <a:extLst>
              <a:ext uri="{FF2B5EF4-FFF2-40B4-BE49-F238E27FC236}">
                <a16:creationId xmlns:a16="http://schemas.microsoft.com/office/drawing/2014/main" id="{79AFB96F-5C52-488F-857F-2B8AEB667FA8}"/>
              </a:ext>
            </a:extLst>
          </p:cNvPr>
          <p:cNvSpPr txBox="1"/>
          <p:nvPr/>
        </p:nvSpPr>
        <p:spPr>
          <a:xfrm>
            <a:off x="6698410" y="4180859"/>
            <a:ext cx="914400" cy="369332"/>
          </a:xfrm>
          <a:prstGeom prst="rect">
            <a:avLst/>
          </a:prstGeom>
          <a:noFill/>
          <a:effectLst>
            <a:outerShdw blurRad="63500" sx="110000" sy="110000" algn="ctr" rotWithShape="0">
              <a:prstClr val="black">
                <a:alpha val="40000"/>
              </a:prstClr>
            </a:outerShdw>
          </a:effectLst>
        </p:spPr>
        <p:txBody>
          <a:bodyPr wrap="square" rtlCol="0">
            <a:spAutoFit/>
          </a:bodyPr>
          <a:lstStyle/>
          <a:p>
            <a:r>
              <a:rPr lang="fr-FR" dirty="0">
                <a:solidFill>
                  <a:srgbClr val="FFFF00"/>
                </a:solidFill>
              </a:rPr>
              <a:t>4</a:t>
            </a:r>
          </a:p>
        </p:txBody>
      </p:sp>
      <p:sp>
        <p:nvSpPr>
          <p:cNvPr id="21" name="ZoneTexte 20">
            <a:extLst>
              <a:ext uri="{FF2B5EF4-FFF2-40B4-BE49-F238E27FC236}">
                <a16:creationId xmlns:a16="http://schemas.microsoft.com/office/drawing/2014/main" id="{BC3E6009-E9F2-206F-C6A8-B69DCF4C2928}"/>
              </a:ext>
            </a:extLst>
          </p:cNvPr>
          <p:cNvSpPr txBox="1"/>
          <p:nvPr/>
        </p:nvSpPr>
        <p:spPr>
          <a:xfrm>
            <a:off x="6764545" y="3767891"/>
            <a:ext cx="914400" cy="369332"/>
          </a:xfrm>
          <a:prstGeom prst="rect">
            <a:avLst/>
          </a:prstGeom>
          <a:noFill/>
          <a:effectLst>
            <a:outerShdw blurRad="63500" sx="110000" sy="110000" algn="ctr" rotWithShape="0">
              <a:prstClr val="black">
                <a:alpha val="40000"/>
              </a:prstClr>
            </a:outerShdw>
          </a:effectLst>
        </p:spPr>
        <p:txBody>
          <a:bodyPr wrap="square" rtlCol="0">
            <a:spAutoFit/>
          </a:bodyPr>
          <a:lstStyle/>
          <a:p>
            <a:r>
              <a:rPr lang="fr-FR" dirty="0">
                <a:solidFill>
                  <a:srgbClr val="FFFF00"/>
                </a:solidFill>
              </a:rPr>
              <a:t>3</a:t>
            </a:r>
          </a:p>
        </p:txBody>
      </p:sp>
      <p:sp>
        <p:nvSpPr>
          <p:cNvPr id="22" name="ZoneTexte 21">
            <a:extLst>
              <a:ext uri="{FF2B5EF4-FFF2-40B4-BE49-F238E27FC236}">
                <a16:creationId xmlns:a16="http://schemas.microsoft.com/office/drawing/2014/main" id="{B51F887D-CB62-CC80-4D41-675B9C51C7E4}"/>
              </a:ext>
            </a:extLst>
          </p:cNvPr>
          <p:cNvSpPr txBox="1"/>
          <p:nvPr/>
        </p:nvSpPr>
        <p:spPr>
          <a:xfrm>
            <a:off x="6764545" y="3549014"/>
            <a:ext cx="914400" cy="369332"/>
          </a:xfrm>
          <a:prstGeom prst="rect">
            <a:avLst/>
          </a:prstGeom>
          <a:noFill/>
          <a:effectLst>
            <a:outerShdw blurRad="63500" sx="110000" sy="110000" algn="ctr" rotWithShape="0">
              <a:prstClr val="black">
                <a:alpha val="40000"/>
              </a:prstClr>
            </a:outerShdw>
          </a:effectLst>
        </p:spPr>
        <p:txBody>
          <a:bodyPr wrap="square" rtlCol="0">
            <a:spAutoFit/>
          </a:bodyPr>
          <a:lstStyle/>
          <a:p>
            <a:r>
              <a:rPr lang="fr-FR" dirty="0">
                <a:solidFill>
                  <a:srgbClr val="FFFF00"/>
                </a:solidFill>
              </a:rPr>
              <a:t>2</a:t>
            </a:r>
          </a:p>
        </p:txBody>
      </p:sp>
      <p:sp>
        <p:nvSpPr>
          <p:cNvPr id="23" name="ZoneTexte 22">
            <a:extLst>
              <a:ext uri="{FF2B5EF4-FFF2-40B4-BE49-F238E27FC236}">
                <a16:creationId xmlns:a16="http://schemas.microsoft.com/office/drawing/2014/main" id="{C5158779-90DE-A886-B17D-8CC63A641ABA}"/>
              </a:ext>
            </a:extLst>
          </p:cNvPr>
          <p:cNvSpPr txBox="1"/>
          <p:nvPr/>
        </p:nvSpPr>
        <p:spPr>
          <a:xfrm>
            <a:off x="6764545" y="3330137"/>
            <a:ext cx="914400" cy="369332"/>
          </a:xfrm>
          <a:prstGeom prst="rect">
            <a:avLst/>
          </a:prstGeom>
          <a:noFill/>
          <a:effectLst>
            <a:outerShdw blurRad="63500" sx="110000" sy="110000" algn="ctr" rotWithShape="0">
              <a:prstClr val="black">
                <a:alpha val="40000"/>
              </a:prstClr>
            </a:outerShdw>
          </a:effectLst>
        </p:spPr>
        <p:txBody>
          <a:bodyPr wrap="square" rtlCol="0">
            <a:spAutoFit/>
          </a:bodyPr>
          <a:lstStyle/>
          <a:p>
            <a:r>
              <a:rPr lang="fr-FR" dirty="0">
                <a:solidFill>
                  <a:srgbClr val="FFFF00"/>
                </a:solidFill>
              </a:rPr>
              <a:t>1</a:t>
            </a:r>
          </a:p>
        </p:txBody>
      </p:sp>
      <p:sp>
        <p:nvSpPr>
          <p:cNvPr id="7" name="Accolade ouvrante 6">
            <a:extLst>
              <a:ext uri="{FF2B5EF4-FFF2-40B4-BE49-F238E27FC236}">
                <a16:creationId xmlns:a16="http://schemas.microsoft.com/office/drawing/2014/main" id="{A6F46240-7C1F-BBD4-207C-A9AE3DEA9A79}"/>
              </a:ext>
            </a:extLst>
          </p:cNvPr>
          <p:cNvSpPr/>
          <p:nvPr/>
        </p:nvSpPr>
        <p:spPr>
          <a:xfrm>
            <a:off x="6935638" y="4065917"/>
            <a:ext cx="105886" cy="609600"/>
          </a:xfrm>
          <a:prstGeom prst="leftBrace">
            <a:avLst>
              <a:gd name="adj1" fmla="val 99555"/>
              <a:gd name="adj2" fmla="val 50000"/>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474265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D48641-D2E1-4AD0-B508-BDD071BC61BE}"/>
              </a:ext>
            </a:extLst>
          </p:cNvPr>
          <p:cNvSpPr>
            <a:spLocks noGrp="1"/>
          </p:cNvSpPr>
          <p:nvPr>
            <p:ph type="title"/>
          </p:nvPr>
        </p:nvSpPr>
        <p:spPr/>
        <p:txBody>
          <a:bodyPr/>
          <a:lstStyle/>
          <a:p>
            <a:r>
              <a:rPr lang="fr-FR" dirty="0"/>
              <a:t>Se Déplacer dans la scène et autres contrôles</a:t>
            </a:r>
          </a:p>
        </p:txBody>
      </p:sp>
      <p:sp>
        <p:nvSpPr>
          <p:cNvPr id="3" name="Espace réservé du contenu 2">
            <a:extLst>
              <a:ext uri="{FF2B5EF4-FFF2-40B4-BE49-F238E27FC236}">
                <a16:creationId xmlns:a16="http://schemas.microsoft.com/office/drawing/2014/main" id="{37D190BB-7E25-447B-9966-CA3D17F23CEF}"/>
              </a:ext>
            </a:extLst>
          </p:cNvPr>
          <p:cNvSpPr>
            <a:spLocks noGrp="1"/>
          </p:cNvSpPr>
          <p:nvPr>
            <p:ph idx="1"/>
          </p:nvPr>
        </p:nvSpPr>
        <p:spPr/>
        <p:txBody>
          <a:bodyPr>
            <a:normAutofit fontScale="92500" lnSpcReduction="20000"/>
          </a:bodyPr>
          <a:lstStyle/>
          <a:p>
            <a:pPr marL="0" indent="0">
              <a:buNone/>
            </a:pPr>
            <a:r>
              <a:rPr lang="fr-FR" dirty="0"/>
              <a:t>Blender a le bon goût de rappeler les contrôles en bas de l’écran</a:t>
            </a:r>
          </a:p>
          <a:p>
            <a:r>
              <a:rPr lang="fr-FR" dirty="0"/>
              <a:t>Sans autre touche</a:t>
            </a:r>
          </a:p>
          <a:p>
            <a:pPr lvl="1"/>
            <a:r>
              <a:rPr lang="fr-FR" dirty="0"/>
              <a:t>Clic gauche : sélection simple (clic) ou par lasso (cliquer-glisser)</a:t>
            </a:r>
          </a:p>
          <a:p>
            <a:pPr lvl="1"/>
            <a:r>
              <a:rPr lang="fr-FR" dirty="0"/>
              <a:t>Clic molette : utiliser l’outil actuellement choisi</a:t>
            </a:r>
          </a:p>
          <a:p>
            <a:pPr lvl="1"/>
            <a:r>
              <a:rPr lang="fr-FR" dirty="0"/>
              <a:t>Clic droit : menu contextuel de l’objet</a:t>
            </a:r>
          </a:p>
          <a:p>
            <a:r>
              <a:rPr lang="fr-FR" dirty="0"/>
              <a:t>Maj + Clic gauche : ajouter à la sélection (simple ou par lasso)</a:t>
            </a:r>
          </a:p>
          <a:p>
            <a:r>
              <a:rPr lang="fr-FR" dirty="0"/>
              <a:t>Ctrl + Clic gauche : retirer de la sélection (simple ou par lasso)</a:t>
            </a:r>
          </a:p>
          <a:p>
            <a:r>
              <a:rPr lang="fr-FR" dirty="0"/>
              <a:t>Alt (Ces commandes sont aussi disponibles depuis l’UI de la vue, en haut à droite)</a:t>
            </a:r>
          </a:p>
          <a:p>
            <a:pPr lvl="1"/>
            <a:r>
              <a:rPr lang="fr-FR" dirty="0"/>
              <a:t>Clic gauche : Orbite de la caméra</a:t>
            </a:r>
          </a:p>
          <a:p>
            <a:pPr lvl="1"/>
            <a:r>
              <a:rPr lang="fr-FR" dirty="0"/>
              <a:t>Clic molette : Panoramique</a:t>
            </a:r>
          </a:p>
          <a:p>
            <a:pPr lvl="1"/>
            <a:r>
              <a:rPr lang="fr-FR" dirty="0"/>
              <a:t>Clic droit : Zoom (la molette seule le fait aussi)</a:t>
            </a:r>
          </a:p>
        </p:txBody>
      </p:sp>
    </p:spTree>
    <p:extLst>
      <p:ext uri="{BB962C8B-B14F-4D97-AF65-F5344CB8AC3E}">
        <p14:creationId xmlns:p14="http://schemas.microsoft.com/office/powerpoint/2010/main" val="82146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CE7928-B29D-4FA7-7964-52B907F2A4EB}"/>
              </a:ext>
            </a:extLst>
          </p:cNvPr>
          <p:cNvSpPr>
            <a:spLocks noGrp="1"/>
          </p:cNvSpPr>
          <p:nvPr>
            <p:ph type="title"/>
          </p:nvPr>
        </p:nvSpPr>
        <p:spPr/>
        <p:txBody>
          <a:bodyPr/>
          <a:lstStyle/>
          <a:p>
            <a:r>
              <a:rPr lang="fr-FR" dirty="0"/>
              <a:t>Modes de visualisation</a:t>
            </a:r>
          </a:p>
        </p:txBody>
      </p:sp>
      <p:sp>
        <p:nvSpPr>
          <p:cNvPr id="3" name="Espace réservé du contenu 2">
            <a:extLst>
              <a:ext uri="{FF2B5EF4-FFF2-40B4-BE49-F238E27FC236}">
                <a16:creationId xmlns:a16="http://schemas.microsoft.com/office/drawing/2014/main" id="{F307FCF5-D317-58BD-59F0-5C34A89620F1}"/>
              </a:ext>
            </a:extLst>
          </p:cNvPr>
          <p:cNvSpPr>
            <a:spLocks noGrp="1"/>
          </p:cNvSpPr>
          <p:nvPr>
            <p:ph sz="half" idx="1"/>
          </p:nvPr>
        </p:nvSpPr>
        <p:spPr/>
        <p:txBody>
          <a:bodyPr/>
          <a:lstStyle/>
          <a:p>
            <a:pPr marL="342900" indent="-342900">
              <a:buFont typeface="+mj-lt"/>
              <a:buAutoNum type="arabicPeriod"/>
            </a:pPr>
            <a:r>
              <a:rPr lang="fr-FR" dirty="0"/>
              <a:t>Fil de fer</a:t>
            </a:r>
          </a:p>
          <a:p>
            <a:pPr marL="342900" indent="-342900">
              <a:buFont typeface="+mj-lt"/>
              <a:buAutoNum type="arabicPeriod"/>
            </a:pPr>
            <a:r>
              <a:rPr lang="fr-FR" dirty="0"/>
              <a:t>Solide avec ombres</a:t>
            </a:r>
          </a:p>
          <a:p>
            <a:pPr marL="342900" indent="-342900">
              <a:buFont typeface="+mj-lt"/>
              <a:buAutoNum type="arabicPeriod"/>
            </a:pPr>
            <a:r>
              <a:rPr lang="fr-FR" dirty="0"/>
              <a:t>Solide avec ombres et textures</a:t>
            </a:r>
          </a:p>
          <a:p>
            <a:pPr marL="342900" indent="-342900">
              <a:buFont typeface="+mj-lt"/>
              <a:buAutoNum type="arabicPeriod"/>
            </a:pPr>
            <a:r>
              <a:rPr lang="fr-FR" dirty="0"/>
              <a:t>Solide rendu (le plus lent)</a:t>
            </a:r>
          </a:p>
          <a:p>
            <a:pPr marL="342900" indent="-342900">
              <a:buFont typeface="+mj-lt"/>
              <a:buAutoNum type="arabicPeriod"/>
            </a:pPr>
            <a:r>
              <a:rPr lang="fr-FR" dirty="0"/>
              <a:t>Options supplémentaires</a:t>
            </a:r>
          </a:p>
        </p:txBody>
      </p:sp>
      <p:pic>
        <p:nvPicPr>
          <p:cNvPr id="6" name="Espace réservé du contenu 5">
            <a:extLst>
              <a:ext uri="{FF2B5EF4-FFF2-40B4-BE49-F238E27FC236}">
                <a16:creationId xmlns:a16="http://schemas.microsoft.com/office/drawing/2014/main" id="{9DB01CB5-9BF5-E6F4-4DB7-82F3030CAB62}"/>
              </a:ext>
            </a:extLst>
          </p:cNvPr>
          <p:cNvPicPr>
            <a:picLocks noGrp="1" noChangeAspect="1"/>
          </p:cNvPicPr>
          <p:nvPr>
            <p:ph sz="half" idx="2"/>
          </p:nvPr>
        </p:nvPicPr>
        <p:blipFill>
          <a:blip r:embed="rId2"/>
          <a:stretch>
            <a:fillRect/>
          </a:stretch>
        </p:blipFill>
        <p:spPr>
          <a:xfrm>
            <a:off x="7450011" y="2141538"/>
            <a:ext cx="1738566" cy="3649662"/>
          </a:xfrm>
        </p:spPr>
      </p:pic>
      <p:sp>
        <p:nvSpPr>
          <p:cNvPr id="7" name="ZoneTexte 6">
            <a:extLst>
              <a:ext uri="{FF2B5EF4-FFF2-40B4-BE49-F238E27FC236}">
                <a16:creationId xmlns:a16="http://schemas.microsoft.com/office/drawing/2014/main" id="{B5B5B38C-7FBD-469A-410C-CF9766883258}"/>
              </a:ext>
            </a:extLst>
          </p:cNvPr>
          <p:cNvSpPr txBox="1"/>
          <p:nvPr/>
        </p:nvSpPr>
        <p:spPr>
          <a:xfrm>
            <a:off x="7690447" y="1858197"/>
            <a:ext cx="914400" cy="369332"/>
          </a:xfrm>
          <a:prstGeom prst="rect">
            <a:avLst/>
          </a:prstGeom>
          <a:noFill/>
          <a:effectLst>
            <a:outerShdw blurRad="63500" sx="110000" sy="110000" algn="ctr" rotWithShape="0">
              <a:prstClr val="black">
                <a:alpha val="40000"/>
              </a:prstClr>
            </a:outerShdw>
          </a:effectLst>
        </p:spPr>
        <p:txBody>
          <a:bodyPr wrap="square" rtlCol="0">
            <a:spAutoFit/>
          </a:bodyPr>
          <a:lstStyle/>
          <a:p>
            <a:r>
              <a:rPr lang="fr-FR" dirty="0">
                <a:solidFill>
                  <a:srgbClr val="FFFF00"/>
                </a:solidFill>
              </a:rPr>
              <a:t>12345</a:t>
            </a:r>
          </a:p>
        </p:txBody>
      </p:sp>
    </p:spTree>
    <p:extLst>
      <p:ext uri="{BB962C8B-B14F-4D97-AF65-F5344CB8AC3E}">
        <p14:creationId xmlns:p14="http://schemas.microsoft.com/office/powerpoint/2010/main" val="371279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8980CA-2E2D-4AC4-9103-3E450D8C4046}"/>
              </a:ext>
            </a:extLst>
          </p:cNvPr>
          <p:cNvSpPr>
            <a:spLocks noGrp="1"/>
          </p:cNvSpPr>
          <p:nvPr>
            <p:ph type="title"/>
          </p:nvPr>
        </p:nvSpPr>
        <p:spPr/>
        <p:txBody>
          <a:bodyPr/>
          <a:lstStyle/>
          <a:p>
            <a:r>
              <a:rPr lang="fr-FR" dirty="0"/>
              <a:t>Notre premier modèle</a:t>
            </a:r>
          </a:p>
        </p:txBody>
      </p:sp>
      <p:sp>
        <p:nvSpPr>
          <p:cNvPr id="3" name="Espace réservé du contenu 2">
            <a:extLst>
              <a:ext uri="{FF2B5EF4-FFF2-40B4-BE49-F238E27FC236}">
                <a16:creationId xmlns:a16="http://schemas.microsoft.com/office/drawing/2014/main" id="{AC6CF7A8-FEBD-482E-899D-48614F486F05}"/>
              </a:ext>
            </a:extLst>
          </p:cNvPr>
          <p:cNvSpPr>
            <a:spLocks noGrp="1"/>
          </p:cNvSpPr>
          <p:nvPr>
            <p:ph idx="1"/>
          </p:nvPr>
        </p:nvSpPr>
        <p:spPr/>
        <p:txBody>
          <a:bodyPr>
            <a:normAutofit lnSpcReduction="10000"/>
          </a:bodyPr>
          <a:lstStyle/>
          <a:p>
            <a:pPr marL="0" indent="0">
              <a:buNone/>
            </a:pPr>
            <a:r>
              <a:rPr lang="fr-FR" dirty="0"/>
              <a:t>Quand vous ouvrez Blender, vous trouvez dans la scène au démarrage quelques objets, que l’on peut supprimer</a:t>
            </a:r>
          </a:p>
          <a:p>
            <a:r>
              <a:rPr lang="fr-FR" dirty="0"/>
              <a:t>Un cube, une lumière et une caméra de rendu</a:t>
            </a:r>
          </a:p>
          <a:p>
            <a:pPr marL="0" indent="0">
              <a:buNone/>
            </a:pPr>
            <a:endParaRPr lang="fr-FR" dirty="0"/>
          </a:p>
          <a:p>
            <a:pPr marL="0" indent="0">
              <a:buNone/>
            </a:pPr>
            <a:r>
              <a:rPr lang="fr-FR" dirty="0"/>
              <a:t>Petite spécificité pour UE5 : vu que le moteur 3D d’UE5 est basé sur les cm et celui de Blender sur les m, il va falloir convertir les unités</a:t>
            </a:r>
          </a:p>
          <a:p>
            <a:r>
              <a:rPr lang="fr-FR" dirty="0"/>
              <a:t>Dans le panneau </a:t>
            </a:r>
            <a:r>
              <a:rPr lang="fr-FR" b="1" dirty="0"/>
              <a:t>Propriétés</a:t>
            </a:r>
            <a:r>
              <a:rPr lang="fr-FR" dirty="0"/>
              <a:t> de Blender, aller dans l’onglet </a:t>
            </a:r>
            <a:r>
              <a:rPr lang="fr-FR" b="1" dirty="0"/>
              <a:t>Propriétés de la scène </a:t>
            </a:r>
            <a:r>
              <a:rPr lang="fr-FR" dirty="0"/>
              <a:t>et mettre 0,01 dans </a:t>
            </a:r>
            <a:r>
              <a:rPr lang="fr-FR" b="1" dirty="0"/>
              <a:t>Echelle d’unité</a:t>
            </a:r>
          </a:p>
          <a:p>
            <a:r>
              <a:rPr lang="fr-FR" dirty="0"/>
              <a:t>Pour améliorer l’affichage, ouvrez la barre latérale de la Vue (petite flèche en haut à droite), dans l’onglet </a:t>
            </a:r>
            <a:r>
              <a:rPr lang="fr-FR" b="1" dirty="0"/>
              <a:t>Vue</a:t>
            </a:r>
            <a:r>
              <a:rPr lang="fr-FR" dirty="0"/>
              <a:t>, mettez 100m ou plus dans </a:t>
            </a:r>
            <a:r>
              <a:rPr lang="fr-FR" b="1" dirty="0" err="1"/>
              <a:t>Clipping</a:t>
            </a:r>
            <a:r>
              <a:rPr lang="fr-FR" b="1" dirty="0"/>
              <a:t> : Fin</a:t>
            </a:r>
            <a:r>
              <a:rPr lang="fr-FR" dirty="0"/>
              <a:t>, sinon la caméra peut ne pas rendre tout votre modèle</a:t>
            </a:r>
            <a:endParaRPr lang="fr-FR" b="1" dirty="0"/>
          </a:p>
        </p:txBody>
      </p:sp>
    </p:spTree>
    <p:extLst>
      <p:ext uri="{BB962C8B-B14F-4D97-AF65-F5344CB8AC3E}">
        <p14:creationId xmlns:p14="http://schemas.microsoft.com/office/powerpoint/2010/main" val="2785614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5C5B7A-623C-E847-96F6-47B105EBFFF2}"/>
              </a:ext>
            </a:extLst>
          </p:cNvPr>
          <p:cNvSpPr>
            <a:spLocks noGrp="1"/>
          </p:cNvSpPr>
          <p:nvPr>
            <p:ph type="title"/>
          </p:nvPr>
        </p:nvSpPr>
        <p:spPr/>
        <p:txBody>
          <a:bodyPr/>
          <a:lstStyle/>
          <a:p>
            <a:r>
              <a:rPr lang="fr-FR" dirty="0"/>
              <a:t>Ajouter de la géométrie</a:t>
            </a:r>
          </a:p>
        </p:txBody>
      </p:sp>
      <p:sp>
        <p:nvSpPr>
          <p:cNvPr id="4" name="Espace réservé du contenu 3">
            <a:extLst>
              <a:ext uri="{FF2B5EF4-FFF2-40B4-BE49-F238E27FC236}">
                <a16:creationId xmlns:a16="http://schemas.microsoft.com/office/drawing/2014/main" id="{DBDB019B-C01A-0E7C-95D1-5FF35B0B0674}"/>
              </a:ext>
            </a:extLst>
          </p:cNvPr>
          <p:cNvSpPr>
            <a:spLocks noGrp="1"/>
          </p:cNvSpPr>
          <p:nvPr>
            <p:ph sz="half" idx="1"/>
          </p:nvPr>
        </p:nvSpPr>
        <p:spPr/>
        <p:txBody>
          <a:bodyPr/>
          <a:lstStyle/>
          <a:p>
            <a:pPr marL="0" indent="0">
              <a:buNone/>
            </a:pPr>
            <a:r>
              <a:rPr lang="fr-FR" dirty="0"/>
              <a:t>Pour ajouter des objets, en mode </a:t>
            </a:r>
            <a:r>
              <a:rPr lang="fr-FR" b="1" dirty="0"/>
              <a:t>Objet</a:t>
            </a:r>
            <a:r>
              <a:rPr lang="fr-FR" dirty="0"/>
              <a:t>, allez dans le menu </a:t>
            </a:r>
            <a:r>
              <a:rPr lang="fr-FR" b="1" dirty="0"/>
              <a:t>Ajouter</a:t>
            </a:r>
            <a:r>
              <a:rPr lang="fr-FR" dirty="0"/>
              <a:t> et faites votre choix</a:t>
            </a:r>
          </a:p>
          <a:p>
            <a:pPr marL="0" indent="0">
              <a:buNone/>
            </a:pPr>
            <a:r>
              <a:rPr lang="fr-FR" dirty="0"/>
              <a:t>Vous pouvez ensuite les déplacer, ou passer en mode </a:t>
            </a:r>
            <a:r>
              <a:rPr lang="fr-FR" b="1" dirty="0"/>
              <a:t>Edit</a:t>
            </a:r>
            <a:r>
              <a:rPr lang="fr-FR" dirty="0"/>
              <a:t> ou </a:t>
            </a:r>
            <a:r>
              <a:rPr lang="fr-FR" b="1" dirty="0"/>
              <a:t>Sculpture</a:t>
            </a:r>
          </a:p>
          <a:p>
            <a:r>
              <a:rPr lang="fr-FR" dirty="0"/>
              <a:t>En mode </a:t>
            </a:r>
            <a:r>
              <a:rPr lang="fr-FR" b="1" dirty="0"/>
              <a:t>Edit</a:t>
            </a:r>
            <a:r>
              <a:rPr lang="fr-FR" dirty="0"/>
              <a:t>, le sous-objet (point, arête ou face) que vous sélectionnez dispose des mêmes contrôles qu’en mode </a:t>
            </a:r>
            <a:r>
              <a:rPr lang="fr-FR" b="1" dirty="0"/>
              <a:t>Objet</a:t>
            </a:r>
            <a:r>
              <a:rPr lang="fr-FR" dirty="0"/>
              <a:t>, mais aussi d’autres outils d’extrusion et de découpe</a:t>
            </a:r>
          </a:p>
          <a:p>
            <a:r>
              <a:rPr lang="fr-FR" dirty="0"/>
              <a:t>En mode </a:t>
            </a:r>
            <a:r>
              <a:rPr lang="fr-FR" b="1" dirty="0"/>
              <a:t>Sculpture</a:t>
            </a:r>
            <a:r>
              <a:rPr lang="fr-FR" dirty="0"/>
              <a:t>, utilisez les pinceaux pour modifier les maillages</a:t>
            </a:r>
          </a:p>
        </p:txBody>
      </p:sp>
      <p:pic>
        <p:nvPicPr>
          <p:cNvPr id="7" name="Espace réservé du contenu 6">
            <a:extLst>
              <a:ext uri="{FF2B5EF4-FFF2-40B4-BE49-F238E27FC236}">
                <a16:creationId xmlns:a16="http://schemas.microsoft.com/office/drawing/2014/main" id="{BEA4CA51-599C-0FAE-2EA2-F6E71BBE3967}"/>
              </a:ext>
            </a:extLst>
          </p:cNvPr>
          <p:cNvPicPr>
            <a:picLocks noGrp="1" noChangeAspect="1"/>
          </p:cNvPicPr>
          <p:nvPr>
            <p:ph sz="half" idx="2"/>
          </p:nvPr>
        </p:nvPicPr>
        <p:blipFill>
          <a:blip r:embed="rId2"/>
          <a:stretch>
            <a:fillRect/>
          </a:stretch>
        </p:blipFill>
        <p:spPr>
          <a:xfrm>
            <a:off x="6968337" y="2141538"/>
            <a:ext cx="2701913" cy="3649662"/>
          </a:xfrm>
        </p:spPr>
      </p:pic>
    </p:spTree>
    <p:extLst>
      <p:ext uri="{BB962C8B-B14F-4D97-AF65-F5344CB8AC3E}">
        <p14:creationId xmlns:p14="http://schemas.microsoft.com/office/powerpoint/2010/main" val="2841176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79196-79A2-BFF4-9684-F00D746DB341}"/>
              </a:ext>
            </a:extLst>
          </p:cNvPr>
          <p:cNvSpPr>
            <a:spLocks noGrp="1"/>
          </p:cNvSpPr>
          <p:nvPr>
            <p:ph type="title"/>
          </p:nvPr>
        </p:nvSpPr>
        <p:spPr/>
        <p:txBody>
          <a:bodyPr/>
          <a:lstStyle/>
          <a:p>
            <a:r>
              <a:rPr lang="fr-FR" dirty="0"/>
              <a:t>L’importance des images de référence</a:t>
            </a:r>
          </a:p>
        </p:txBody>
      </p:sp>
      <p:sp>
        <p:nvSpPr>
          <p:cNvPr id="4" name="Espace réservé du contenu 3">
            <a:extLst>
              <a:ext uri="{FF2B5EF4-FFF2-40B4-BE49-F238E27FC236}">
                <a16:creationId xmlns:a16="http://schemas.microsoft.com/office/drawing/2014/main" id="{BACF9D20-7AC1-ACA6-5B5F-516518737DA6}"/>
              </a:ext>
            </a:extLst>
          </p:cNvPr>
          <p:cNvSpPr>
            <a:spLocks noGrp="1"/>
          </p:cNvSpPr>
          <p:nvPr>
            <p:ph sz="half" idx="1"/>
          </p:nvPr>
        </p:nvSpPr>
        <p:spPr/>
        <p:txBody>
          <a:bodyPr/>
          <a:lstStyle/>
          <a:p>
            <a:pPr marL="0" indent="0">
              <a:buNone/>
            </a:pPr>
            <a:r>
              <a:rPr lang="fr-FR" dirty="0"/>
              <a:t>À moins d’avoir une idée extrêmement claire de ce que vous voulez et une certaine capacité à visualiser ce que vous faites, il vous faudra des références</a:t>
            </a:r>
          </a:p>
          <a:p>
            <a:r>
              <a:rPr lang="fr-FR" dirty="0"/>
              <a:t>Projections sur un plan du modèle final</a:t>
            </a:r>
          </a:p>
          <a:p>
            <a:r>
              <a:rPr lang="fr-FR" dirty="0"/>
              <a:t>2 plans peuvent suffire, mais s’il y en a plus, vous serez plus précis</a:t>
            </a:r>
          </a:p>
          <a:p>
            <a:endParaRPr lang="fr-FR" dirty="0"/>
          </a:p>
        </p:txBody>
      </p:sp>
      <p:pic>
        <p:nvPicPr>
          <p:cNvPr id="2050" name="Picture 2" descr="Afficher l’image source">
            <a:extLst>
              <a:ext uri="{FF2B5EF4-FFF2-40B4-BE49-F238E27FC236}">
                <a16:creationId xmlns:a16="http://schemas.microsoft.com/office/drawing/2014/main" id="{948EE622-42A0-69A9-5DDC-C7FE9ED8503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21363" y="2465612"/>
            <a:ext cx="4995862" cy="300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55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rtlCol="0">
            <a:normAutofit/>
          </a:bodyPr>
          <a:lstStyle/>
          <a:p>
            <a:pPr rtl="0"/>
            <a:r>
              <a:rPr lang="fr-FR" dirty="0"/>
              <a:t>Le plan</a:t>
            </a:r>
          </a:p>
        </p:txBody>
      </p:sp>
      <p:grpSp>
        <p:nvGrpSpPr>
          <p:cNvPr id="179" name="Groupe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orme libre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181" name="Groupe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Connecteur droit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Connecteur droit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Connecteur droit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Connecteur droit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Connecteur droit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Connecteur droit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Connecteur droit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Connecteur droit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Connecteur droit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Connecteur droit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Connecteur droit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Connecteur droit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Connecteur droit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Connecteur droit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Connecteur droit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Connecteur droit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Connecteur droit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Connecteur droit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Connecteur droit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Connecteur droit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Connecteur droit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Connecteur droit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Connecteur droit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Connecteur droit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Connecteur droit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Connecteur droit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Connecteur droit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Connecteur droit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Connecteur droit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Connecteur droit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Connecteur droit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Connecteur droit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Connecteur droit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Connecteur droit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Connecteur droit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Connecteur droit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Connecteur droit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Connecteur droit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Connecteur droit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Connecteur droit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Connecteur droit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Connecteur droit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Connecteur droit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Connecteur droit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Connecteur droit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Connecteur droit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Connecteur droit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Connecteur droit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Connecteur droit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Connecteur droit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Connecteur droit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Connecteur droit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Connecteur droit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e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orme libre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263" name="Groupe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Connecteur droit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Connecteur droit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Connecteur droit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Connecteur droit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Connecteur droit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Connecteur droit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Connecteur droit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Connecteur droit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Connecteur droit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Connecteur droit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Connecteur droit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Connecteur droit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Connecteur droit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Connecteur droit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Connecteur droit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Connecteur droit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Connecteur droit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Connecteur droit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Connecteur droit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Connecteur droit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Connecteur droit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Connecteur droit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Connecteur droit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Connecteur droit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Connecteur droit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Connecteur droit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Connecteur droit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Connecteur droit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Connecteur droit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Connecteur droit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Connecteur droit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Connecteur droit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Connecteur droit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Connecteur droit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Connecteur droit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Connecteur droit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Connecteur droit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Connecteur droit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Connecteur droit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Connecteur droit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Connecteur droit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Connecteur droit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Connecteur droit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Connecteur droit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Connecteur droit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Connecteur droit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Connecteur droit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Connecteur droit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Connecteur droit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Connecteur droit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Connecteur droit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Connecteur droit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Connecteur droit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Connecteur droit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Connecteur droit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Connecteur droit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Connecteur droit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Connecteur droit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Connecteur droit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Connecteur droit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Connecteur droit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Connecteur droit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Connecteur droit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Connecteur droit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Connecteur droit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Connecteur droit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Connecteur droit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Connecteur droit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3" name="Espace réservé du contenu 2">
            <a:extLst>
              <a:ext uri="{FF2B5EF4-FFF2-40B4-BE49-F238E27FC236}">
                <a16:creationId xmlns:a16="http://schemas.microsoft.com/office/drawing/2014/main" id="{3500AFF3-C31A-4677-8C56-7FD15A656387}"/>
              </a:ext>
            </a:extLst>
          </p:cNvPr>
          <p:cNvSpPr>
            <a:spLocks noGrp="1"/>
          </p:cNvSpPr>
          <p:nvPr>
            <p:ph idx="1"/>
          </p:nvPr>
        </p:nvSpPr>
        <p:spPr/>
        <p:txBody>
          <a:bodyPr/>
          <a:lstStyle/>
          <a:p>
            <a:r>
              <a:rPr lang="fr-FR" dirty="0"/>
              <a:t>Repasse sur la dernière fois</a:t>
            </a:r>
          </a:p>
          <a:p>
            <a:r>
              <a:rPr lang="fr-FR" dirty="0"/>
              <a:t>Introduction à la 3D et Blender</a:t>
            </a:r>
          </a:p>
          <a:p>
            <a:r>
              <a:rPr lang="fr-FR" dirty="0"/>
              <a:t>Animation du modèle pour UE5</a:t>
            </a:r>
          </a:p>
          <a:p>
            <a:r>
              <a:rPr lang="fr-FR" dirty="0"/>
              <a:t>Importation et paramétrage</a:t>
            </a:r>
          </a:p>
          <a:p>
            <a:r>
              <a:rPr lang="fr-FR" dirty="0" err="1"/>
              <a:t>Texturing</a:t>
            </a:r>
            <a:r>
              <a:rPr lang="fr-FR" dirty="0"/>
              <a:t> et introduction aux matériaux</a:t>
            </a:r>
          </a:p>
          <a:p>
            <a:r>
              <a:rPr lang="fr-FR" dirty="0"/>
              <a:t>Design de l’environnement</a:t>
            </a:r>
          </a:p>
        </p:txBody>
      </p:sp>
    </p:spTree>
    <p:extLst>
      <p:ext uri="{BB962C8B-B14F-4D97-AF65-F5344CB8AC3E}">
        <p14:creationId xmlns:p14="http://schemas.microsoft.com/office/powerpoint/2010/main" val="291382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2B05151-02EA-A8FC-E5E4-0B1528C9A886}"/>
              </a:ext>
            </a:extLst>
          </p:cNvPr>
          <p:cNvSpPr>
            <a:spLocks noGrp="1"/>
          </p:cNvSpPr>
          <p:nvPr>
            <p:ph type="title"/>
          </p:nvPr>
        </p:nvSpPr>
        <p:spPr/>
        <p:txBody>
          <a:bodyPr/>
          <a:lstStyle/>
          <a:p>
            <a:r>
              <a:rPr lang="fr-FR" dirty="0"/>
              <a:t>Ajout des références dans la scène</a:t>
            </a:r>
          </a:p>
        </p:txBody>
      </p:sp>
      <p:sp>
        <p:nvSpPr>
          <p:cNvPr id="6" name="Espace réservé du contenu 5">
            <a:extLst>
              <a:ext uri="{FF2B5EF4-FFF2-40B4-BE49-F238E27FC236}">
                <a16:creationId xmlns:a16="http://schemas.microsoft.com/office/drawing/2014/main" id="{B3F85802-E3FA-0CF2-3283-D798497F437D}"/>
              </a:ext>
            </a:extLst>
          </p:cNvPr>
          <p:cNvSpPr>
            <a:spLocks noGrp="1"/>
          </p:cNvSpPr>
          <p:nvPr>
            <p:ph idx="1"/>
          </p:nvPr>
        </p:nvSpPr>
        <p:spPr/>
        <p:txBody>
          <a:bodyPr/>
          <a:lstStyle/>
          <a:p>
            <a:pPr marL="0" indent="0">
              <a:buNone/>
            </a:pPr>
            <a:r>
              <a:rPr lang="fr-FR" dirty="0"/>
              <a:t>L’intérêt des références est de les avoir constamment sous les yeux, et si elle peuvent être un guide pour la modélisation, c’est encore mieux</a:t>
            </a:r>
          </a:p>
          <a:p>
            <a:r>
              <a:rPr lang="fr-FR" dirty="0"/>
              <a:t>Blender propose à cet effet l’objet </a:t>
            </a:r>
            <a:r>
              <a:rPr lang="fr-FR" b="1" dirty="0"/>
              <a:t>Reference</a:t>
            </a:r>
            <a:r>
              <a:rPr lang="fr-FR" dirty="0"/>
              <a:t> (</a:t>
            </a:r>
            <a:r>
              <a:rPr lang="fr-FR" b="1" dirty="0"/>
              <a:t>Ajouter/Image</a:t>
            </a:r>
            <a:r>
              <a:rPr lang="fr-FR" dirty="0"/>
              <a:t>), choisissez l’image et elle apparaît dans la scène</a:t>
            </a:r>
          </a:p>
          <a:p>
            <a:r>
              <a:rPr lang="fr-FR" dirty="0"/>
              <a:t>Repositionnez-la bien en utilisant la section </a:t>
            </a:r>
            <a:r>
              <a:rPr lang="fr-FR" b="1" dirty="0"/>
              <a:t>Transformation</a:t>
            </a:r>
            <a:r>
              <a:rPr lang="fr-FR" dirty="0"/>
              <a:t> du panneau </a:t>
            </a:r>
            <a:r>
              <a:rPr lang="fr-FR" b="1" dirty="0"/>
              <a:t>Propriétés</a:t>
            </a:r>
          </a:p>
          <a:p>
            <a:r>
              <a:rPr lang="fr-FR" dirty="0"/>
              <a:t>Pour voir votre référence derrière vos objets, activez les </a:t>
            </a:r>
            <a:r>
              <a:rPr lang="fr-FR" b="1" dirty="0"/>
              <a:t>Rayons X</a:t>
            </a:r>
            <a:r>
              <a:rPr lang="fr-FR" dirty="0"/>
              <a:t> (opacité de la géométrie) dans les options de visualisation</a:t>
            </a:r>
          </a:p>
        </p:txBody>
      </p:sp>
    </p:spTree>
    <p:extLst>
      <p:ext uri="{BB962C8B-B14F-4D97-AF65-F5344CB8AC3E}">
        <p14:creationId xmlns:p14="http://schemas.microsoft.com/office/powerpoint/2010/main" val="3986353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DE3988-BDBE-4E26-9143-B6B36271AC01}"/>
              </a:ext>
            </a:extLst>
          </p:cNvPr>
          <p:cNvSpPr>
            <a:spLocks noGrp="1"/>
          </p:cNvSpPr>
          <p:nvPr>
            <p:ph type="title"/>
          </p:nvPr>
        </p:nvSpPr>
        <p:spPr/>
        <p:txBody>
          <a:bodyPr/>
          <a:lstStyle/>
          <a:p>
            <a:r>
              <a:rPr lang="fr-FR" dirty="0"/>
              <a:t>Au boulot !</a:t>
            </a:r>
          </a:p>
        </p:txBody>
      </p:sp>
      <p:sp>
        <p:nvSpPr>
          <p:cNvPr id="3" name="Espace réservé du contenu 2">
            <a:extLst>
              <a:ext uri="{FF2B5EF4-FFF2-40B4-BE49-F238E27FC236}">
                <a16:creationId xmlns:a16="http://schemas.microsoft.com/office/drawing/2014/main" id="{AB4C5564-EC1E-4529-B02A-2E7A979B9DEB}"/>
              </a:ext>
            </a:extLst>
          </p:cNvPr>
          <p:cNvSpPr>
            <a:spLocks noGrp="1"/>
          </p:cNvSpPr>
          <p:nvPr>
            <p:ph idx="1"/>
          </p:nvPr>
        </p:nvSpPr>
        <p:spPr/>
        <p:txBody>
          <a:bodyPr/>
          <a:lstStyle/>
          <a:p>
            <a:pPr marL="0" indent="0">
              <a:buNone/>
            </a:pPr>
            <a:r>
              <a:rPr lang="fr-FR" dirty="0"/>
              <a:t>Modélisez, sculptez et formez votre voiture !</a:t>
            </a:r>
          </a:p>
          <a:p>
            <a:r>
              <a:rPr lang="fr-FR" dirty="0"/>
              <a:t>Vous pouvez tout à fait combiner les deux techniques</a:t>
            </a:r>
          </a:p>
          <a:p>
            <a:r>
              <a:rPr lang="fr-FR" dirty="0"/>
              <a:t>Faites en sorte que l’avant de votre voiture pointe dans le même sens que l’axe X positif</a:t>
            </a:r>
          </a:p>
          <a:p>
            <a:pPr marL="0" indent="0">
              <a:buNone/>
            </a:pPr>
            <a:endParaRPr lang="fr-FR" b="1" dirty="0"/>
          </a:p>
          <a:p>
            <a:pPr marL="0" indent="0">
              <a:buNone/>
            </a:pPr>
            <a:r>
              <a:rPr lang="fr-FR" dirty="0"/>
              <a:t>Pour faciliter les choses pour la suite, je rappelle qu’un voiture est un véhicule terrestre à 4 roues</a:t>
            </a:r>
          </a:p>
          <a:p>
            <a:pPr marL="0" indent="0">
              <a:buNone/>
            </a:pPr>
            <a:r>
              <a:rPr lang="fr-FR" dirty="0"/>
              <a:t>Sont donc acceptés tous trucs avec 4 roues et une caisse au milieu, dont la forme peut varier, de la patate à la super car</a:t>
            </a:r>
          </a:p>
          <a:p>
            <a:pPr marL="0" indent="0">
              <a:buNone/>
            </a:pPr>
            <a:r>
              <a:rPr lang="fr-FR" dirty="0"/>
              <a:t>Séparez bien les modèles des roues du reste du </a:t>
            </a:r>
            <a:r>
              <a:rPr lang="fr-FR"/>
              <a:t>châssis</a:t>
            </a:r>
            <a:endParaRPr lang="fr-FR" dirty="0"/>
          </a:p>
          <a:p>
            <a:pPr marL="0" indent="0">
              <a:buNone/>
            </a:pPr>
            <a:r>
              <a:rPr lang="fr-FR" dirty="0"/>
              <a:t>Soyez imaginatifs !</a:t>
            </a:r>
          </a:p>
        </p:txBody>
      </p:sp>
    </p:spTree>
    <p:extLst>
      <p:ext uri="{BB962C8B-B14F-4D97-AF65-F5344CB8AC3E}">
        <p14:creationId xmlns:p14="http://schemas.microsoft.com/office/powerpoint/2010/main" val="51983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BE4CA1-70B4-48E7-7B2D-28B0B483842A}"/>
              </a:ext>
            </a:extLst>
          </p:cNvPr>
          <p:cNvSpPr>
            <a:spLocks noGrp="1"/>
          </p:cNvSpPr>
          <p:nvPr>
            <p:ph type="title"/>
          </p:nvPr>
        </p:nvSpPr>
        <p:spPr/>
        <p:txBody>
          <a:bodyPr/>
          <a:lstStyle/>
          <a:p>
            <a:r>
              <a:rPr lang="fr-FR" dirty="0"/>
              <a:t>La suite !</a:t>
            </a:r>
          </a:p>
        </p:txBody>
      </p:sp>
      <p:sp>
        <p:nvSpPr>
          <p:cNvPr id="3" name="Espace réservé du contenu 2">
            <a:extLst>
              <a:ext uri="{FF2B5EF4-FFF2-40B4-BE49-F238E27FC236}">
                <a16:creationId xmlns:a16="http://schemas.microsoft.com/office/drawing/2014/main" id="{2FFA8107-C41F-ACFF-2659-824127487BB6}"/>
              </a:ext>
            </a:extLst>
          </p:cNvPr>
          <p:cNvSpPr>
            <a:spLocks noGrp="1"/>
          </p:cNvSpPr>
          <p:nvPr>
            <p:ph idx="1"/>
          </p:nvPr>
        </p:nvSpPr>
        <p:spPr/>
        <p:txBody>
          <a:bodyPr/>
          <a:lstStyle/>
          <a:p>
            <a:pPr marL="0" indent="0">
              <a:buNone/>
            </a:pPr>
            <a:r>
              <a:rPr lang="fr-FR" dirty="0"/>
              <a:t>Maintenant qu’on un modèle de voiture (ou de ce qui s’en rapproche plus ou moins), on peut passer à la suite :</a:t>
            </a:r>
          </a:p>
          <a:p>
            <a:r>
              <a:rPr lang="fr-FR" dirty="0"/>
              <a:t>Animation</a:t>
            </a:r>
          </a:p>
          <a:p>
            <a:r>
              <a:rPr lang="fr-FR" dirty="0"/>
              <a:t>Export vers UE5 et tests</a:t>
            </a:r>
          </a:p>
          <a:p>
            <a:r>
              <a:rPr lang="fr-FR" dirty="0" err="1"/>
              <a:t>Texturing</a:t>
            </a:r>
            <a:endParaRPr lang="fr-FR" dirty="0"/>
          </a:p>
          <a:p>
            <a:endParaRPr lang="fr-FR" dirty="0"/>
          </a:p>
        </p:txBody>
      </p:sp>
    </p:spTree>
    <p:extLst>
      <p:ext uri="{BB962C8B-B14F-4D97-AF65-F5344CB8AC3E}">
        <p14:creationId xmlns:p14="http://schemas.microsoft.com/office/powerpoint/2010/main" val="2851091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88177C-9F0A-4112-A32D-A8224D5F424D}"/>
              </a:ext>
            </a:extLst>
          </p:cNvPr>
          <p:cNvSpPr>
            <a:spLocks noGrp="1"/>
          </p:cNvSpPr>
          <p:nvPr>
            <p:ph type="title"/>
          </p:nvPr>
        </p:nvSpPr>
        <p:spPr/>
        <p:txBody>
          <a:bodyPr/>
          <a:lstStyle/>
          <a:p>
            <a:r>
              <a:rPr lang="fr-FR" dirty="0"/>
              <a:t>Un peu d’animation</a:t>
            </a:r>
          </a:p>
        </p:txBody>
      </p:sp>
      <p:sp>
        <p:nvSpPr>
          <p:cNvPr id="3" name="Espace réservé du contenu 2">
            <a:extLst>
              <a:ext uri="{FF2B5EF4-FFF2-40B4-BE49-F238E27FC236}">
                <a16:creationId xmlns:a16="http://schemas.microsoft.com/office/drawing/2014/main" id="{2722FC47-E093-4068-950D-ADA5C4AB6FBB}"/>
              </a:ext>
            </a:extLst>
          </p:cNvPr>
          <p:cNvSpPr>
            <a:spLocks noGrp="1"/>
          </p:cNvSpPr>
          <p:nvPr>
            <p:ph idx="1"/>
          </p:nvPr>
        </p:nvSpPr>
        <p:spPr/>
        <p:txBody>
          <a:bodyPr/>
          <a:lstStyle/>
          <a:p>
            <a:pPr marL="0" indent="0">
              <a:buNone/>
            </a:pPr>
            <a:r>
              <a:rPr lang="fr-FR" dirty="0"/>
              <a:t>L’animation d’un modèle 3D, c’est la déformation de son maillage selon le temps</a:t>
            </a:r>
          </a:p>
          <a:p>
            <a:pPr marL="0" indent="0">
              <a:buNone/>
            </a:pPr>
            <a:r>
              <a:rPr lang="fr-FR" dirty="0"/>
              <a:t>Pour réaliser cette déformation, 2 techniques principales</a:t>
            </a:r>
          </a:p>
          <a:p>
            <a:r>
              <a:rPr lang="fr-FR" b="1" dirty="0" err="1"/>
              <a:t>Morph</a:t>
            </a:r>
            <a:r>
              <a:rPr lang="fr-FR" b="1" dirty="0"/>
              <a:t> </a:t>
            </a:r>
            <a:r>
              <a:rPr lang="fr-FR" b="1" dirty="0" err="1"/>
              <a:t>target</a:t>
            </a:r>
            <a:r>
              <a:rPr lang="fr-FR" b="1" dirty="0"/>
              <a:t> </a:t>
            </a:r>
            <a:r>
              <a:rPr lang="fr-FR" dirty="0"/>
              <a:t>: on donne directement à chaque point du maillage une nouvelle position selon le temps (ou selon un pourcentage entre deux </a:t>
            </a:r>
            <a:r>
              <a:rPr lang="fr-FR" dirty="0" err="1"/>
              <a:t>morphs</a:t>
            </a:r>
            <a:r>
              <a:rPr lang="fr-FR" dirty="0"/>
              <a:t>, dans le cas d’un </a:t>
            </a:r>
            <a:r>
              <a:rPr lang="fr-FR" b="1" dirty="0" err="1"/>
              <a:t>blending</a:t>
            </a:r>
            <a:r>
              <a:rPr lang="fr-FR" dirty="0"/>
              <a:t>), assez lourd à faire et pas flexible du tout, très utilisé il fut un temps pour les animations des visages</a:t>
            </a:r>
          </a:p>
          <a:p>
            <a:r>
              <a:rPr lang="fr-FR" b="1" dirty="0" err="1"/>
              <a:t>Skeletal</a:t>
            </a:r>
            <a:r>
              <a:rPr lang="fr-FR" b="1" dirty="0"/>
              <a:t> animation </a:t>
            </a:r>
            <a:r>
              <a:rPr lang="fr-FR" dirty="0"/>
              <a:t>: on s’inspire du vivant en créant un squelette (</a:t>
            </a:r>
            <a:r>
              <a:rPr lang="fr-FR" b="1" dirty="0" err="1"/>
              <a:t>Rig</a:t>
            </a:r>
            <a:r>
              <a:rPr lang="fr-FR" dirty="0"/>
              <a:t>) que l’on va ensuite « attacher » au maillage, qui devient donc la « peau » du modèle (</a:t>
            </a:r>
            <a:r>
              <a:rPr lang="fr-FR" b="1" dirty="0"/>
              <a:t>Skin</a:t>
            </a:r>
            <a:r>
              <a:rPr lang="fr-FR" dirty="0"/>
              <a:t>), chaque os affectant les points du maillage selon un certain poids (ou force d’influence)</a:t>
            </a:r>
          </a:p>
          <a:p>
            <a:endParaRPr lang="fr-FR" dirty="0"/>
          </a:p>
          <a:p>
            <a:pPr marL="0" indent="0">
              <a:buNone/>
            </a:pPr>
            <a:r>
              <a:rPr lang="fr-FR" dirty="0"/>
              <a:t>Pour notre voiture (mais aussi pour tout le reste), on utilise donc des squelettes (</a:t>
            </a:r>
            <a:r>
              <a:rPr lang="fr-FR" b="1" dirty="0"/>
              <a:t>Armature</a:t>
            </a:r>
            <a:r>
              <a:rPr lang="fr-FR" dirty="0"/>
              <a:t> dans Blender)</a:t>
            </a:r>
          </a:p>
        </p:txBody>
      </p:sp>
    </p:spTree>
    <p:extLst>
      <p:ext uri="{BB962C8B-B14F-4D97-AF65-F5344CB8AC3E}">
        <p14:creationId xmlns:p14="http://schemas.microsoft.com/office/powerpoint/2010/main" val="1700311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328AF-31D7-1C7B-7232-FF9FC8A0F26D}"/>
              </a:ext>
            </a:extLst>
          </p:cNvPr>
          <p:cNvSpPr>
            <a:spLocks noGrp="1"/>
          </p:cNvSpPr>
          <p:nvPr>
            <p:ph type="title"/>
          </p:nvPr>
        </p:nvSpPr>
        <p:spPr/>
        <p:txBody>
          <a:bodyPr/>
          <a:lstStyle/>
          <a:p>
            <a:r>
              <a:rPr lang="fr-FR" dirty="0"/>
              <a:t>Animation par squelette</a:t>
            </a:r>
          </a:p>
        </p:txBody>
      </p:sp>
      <p:sp>
        <p:nvSpPr>
          <p:cNvPr id="3" name="Espace réservé du contenu 2">
            <a:extLst>
              <a:ext uri="{FF2B5EF4-FFF2-40B4-BE49-F238E27FC236}">
                <a16:creationId xmlns:a16="http://schemas.microsoft.com/office/drawing/2014/main" id="{934AA090-22D6-31D3-AC2B-106E78CA9DBB}"/>
              </a:ext>
            </a:extLst>
          </p:cNvPr>
          <p:cNvSpPr>
            <a:spLocks noGrp="1"/>
          </p:cNvSpPr>
          <p:nvPr>
            <p:ph idx="1"/>
          </p:nvPr>
        </p:nvSpPr>
        <p:spPr/>
        <p:txBody>
          <a:bodyPr/>
          <a:lstStyle/>
          <a:p>
            <a:pPr marL="0" indent="0">
              <a:buNone/>
            </a:pPr>
            <a:r>
              <a:rPr lang="fr-FR" dirty="0"/>
              <a:t>Le squelette peut se voir comme un arbre orienté parcourant le modèle, disposant d’une seule racine (</a:t>
            </a:r>
            <a:r>
              <a:rPr lang="fr-FR" b="1" dirty="0"/>
              <a:t>Root</a:t>
            </a:r>
            <a:r>
              <a:rPr lang="fr-FR" dirty="0"/>
              <a:t> du modèle)</a:t>
            </a:r>
          </a:p>
          <a:p>
            <a:r>
              <a:rPr lang="fr-FR" dirty="0"/>
              <a:t>Cette racine doit être placée à l’origine dans Blender et sert principalement pour le déplacement du modèle une fois dans un moteur de jeu</a:t>
            </a:r>
          </a:p>
          <a:p>
            <a:r>
              <a:rPr lang="fr-FR" dirty="0"/>
              <a:t>Dans le cas d’un humain par exemple, elle se trouve sur le sol, à ses pieds, le premier nœud vraiment utile étant au niveau du bassin, d’où part les jambes et la colonne vertébrale, puis les bras et la tête</a:t>
            </a:r>
          </a:p>
          <a:p>
            <a:r>
              <a:rPr lang="fr-FR" dirty="0"/>
              <a:t>Dans le cas d’une voiture, elle se trouve au niveau du sol aussi, on peut alors placer le premier nœud d’importance au centre de la caisse, d’où partent alors des os pour rejoindre les roues</a:t>
            </a:r>
          </a:p>
        </p:txBody>
      </p:sp>
    </p:spTree>
    <p:extLst>
      <p:ext uri="{BB962C8B-B14F-4D97-AF65-F5344CB8AC3E}">
        <p14:creationId xmlns:p14="http://schemas.microsoft.com/office/powerpoint/2010/main" val="3382993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A39DDE-84BF-B81B-0139-A3A9A56E217E}"/>
              </a:ext>
            </a:extLst>
          </p:cNvPr>
          <p:cNvSpPr>
            <a:spLocks noGrp="1"/>
          </p:cNvSpPr>
          <p:nvPr>
            <p:ph type="title"/>
          </p:nvPr>
        </p:nvSpPr>
        <p:spPr/>
        <p:txBody>
          <a:bodyPr/>
          <a:lstStyle/>
          <a:p>
            <a:r>
              <a:rPr lang="fr-FR" dirty="0"/>
              <a:t>Les OS</a:t>
            </a:r>
          </a:p>
        </p:txBody>
      </p:sp>
      <p:sp>
        <p:nvSpPr>
          <p:cNvPr id="3" name="Espace réservé du contenu 2">
            <a:extLst>
              <a:ext uri="{FF2B5EF4-FFF2-40B4-BE49-F238E27FC236}">
                <a16:creationId xmlns:a16="http://schemas.microsoft.com/office/drawing/2014/main" id="{DEC4F10A-5D42-F7E8-4075-37303CBEBC71}"/>
              </a:ext>
            </a:extLst>
          </p:cNvPr>
          <p:cNvSpPr>
            <a:spLocks noGrp="1"/>
          </p:cNvSpPr>
          <p:nvPr>
            <p:ph idx="1"/>
          </p:nvPr>
        </p:nvSpPr>
        <p:spPr/>
        <p:txBody>
          <a:bodyPr/>
          <a:lstStyle/>
          <a:p>
            <a:pPr marL="0" indent="0">
              <a:buNone/>
            </a:pPr>
            <a:r>
              <a:rPr lang="fr-FR" dirty="0"/>
              <a:t>Un os est principalement un point de pivot sur lequel est attaché un groupe de points</a:t>
            </a:r>
          </a:p>
          <a:p>
            <a:r>
              <a:rPr lang="fr-FR" dirty="0"/>
              <a:t>Tout mouvement appliqué à l’os est répercuté sur les points relativement à ce point de pivot</a:t>
            </a:r>
          </a:p>
          <a:p>
            <a:pPr marL="0" indent="0">
              <a:buNone/>
            </a:pPr>
            <a:r>
              <a:rPr lang="fr-FR" dirty="0"/>
              <a:t>Dans les applications 3D, un os est souvent représenté comme un pyramide avec à sa base le point de pivot (la « tête » de l’os dans Blender) et au sommet un point de pivot pour les os enfants (utilisé ou non, appelé la « queue » de l’os dans Blender)</a:t>
            </a:r>
          </a:p>
          <a:p>
            <a:r>
              <a:rPr lang="fr-FR" dirty="0"/>
              <a:t>La « queue » ne sert qu’à positionner les os enfants et à représenter assez fidèlement le squelette s’il était réel</a:t>
            </a:r>
          </a:p>
          <a:p>
            <a:r>
              <a:rPr lang="fr-FR" dirty="0"/>
              <a:t>Dans le cas de notre voiture, on peut très bien s’en passer (on peut casser cette hiérarchie visuelle) et c’est d’ailleurs ce que l’on va faire, car le point de pivot de l’os (la « tête » donc) doit absolument être aligné avec les axes de Blender (+X vers +X, +Y vers +Y, …) pour que l’animation fonctionne bien dans UE5</a:t>
            </a:r>
          </a:p>
        </p:txBody>
      </p:sp>
    </p:spTree>
    <p:extLst>
      <p:ext uri="{BB962C8B-B14F-4D97-AF65-F5344CB8AC3E}">
        <p14:creationId xmlns:p14="http://schemas.microsoft.com/office/powerpoint/2010/main" val="1778280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4A9F7-139D-B17E-67C0-25F30D920CFD}"/>
              </a:ext>
            </a:extLst>
          </p:cNvPr>
          <p:cNvSpPr>
            <a:spLocks noGrp="1"/>
          </p:cNvSpPr>
          <p:nvPr>
            <p:ph type="title"/>
          </p:nvPr>
        </p:nvSpPr>
        <p:spPr/>
        <p:txBody>
          <a:bodyPr/>
          <a:lstStyle/>
          <a:p>
            <a:r>
              <a:rPr lang="fr-FR" dirty="0"/>
              <a:t>La cinématique (ou mouvement) du squelette</a:t>
            </a:r>
          </a:p>
        </p:txBody>
      </p:sp>
      <p:sp>
        <p:nvSpPr>
          <p:cNvPr id="3" name="Espace réservé du contenu 2">
            <a:extLst>
              <a:ext uri="{FF2B5EF4-FFF2-40B4-BE49-F238E27FC236}">
                <a16:creationId xmlns:a16="http://schemas.microsoft.com/office/drawing/2014/main" id="{62056C3A-BE74-FCE0-84D5-5C7C4F717DA9}"/>
              </a:ext>
            </a:extLst>
          </p:cNvPr>
          <p:cNvSpPr>
            <a:spLocks noGrp="1"/>
          </p:cNvSpPr>
          <p:nvPr>
            <p:ph idx="1"/>
          </p:nvPr>
        </p:nvSpPr>
        <p:spPr/>
        <p:txBody>
          <a:bodyPr>
            <a:normAutofit fontScale="92500" lnSpcReduction="10000"/>
          </a:bodyPr>
          <a:lstStyle/>
          <a:p>
            <a:pPr marL="0" indent="0">
              <a:buNone/>
            </a:pPr>
            <a:r>
              <a:rPr lang="fr-FR" dirty="0"/>
              <a:t>2 types de cinématiques</a:t>
            </a:r>
          </a:p>
          <a:p>
            <a:r>
              <a:rPr lang="fr-FR" dirty="0"/>
              <a:t>La cinématique « en avant » (ou FK)</a:t>
            </a:r>
          </a:p>
          <a:p>
            <a:pPr lvl="1"/>
            <a:r>
              <a:rPr lang="fr-FR" dirty="0"/>
              <a:t>Chaque os suit le mouvement de ses ancêtres</a:t>
            </a:r>
          </a:p>
          <a:p>
            <a:pPr lvl="1"/>
            <a:r>
              <a:rPr lang="fr-FR" dirty="0"/>
              <a:t>Par exemple, si on </a:t>
            </a:r>
            <a:r>
              <a:rPr lang="fr-FR" dirty="0" err="1"/>
              <a:t>rotate</a:t>
            </a:r>
            <a:r>
              <a:rPr lang="fr-FR" dirty="0"/>
              <a:t> l’os du bras d’un humain, les os de sa main suivent, sinon on aurait un démembrement en règle</a:t>
            </a:r>
          </a:p>
          <a:p>
            <a:pPr lvl="1"/>
            <a:r>
              <a:rPr lang="fr-FR" dirty="0"/>
              <a:t>C’est elle que l’on anime directement</a:t>
            </a:r>
          </a:p>
          <a:p>
            <a:r>
              <a:rPr lang="fr-FR" dirty="0"/>
              <a:t>La cinématique inverse (ou IK)</a:t>
            </a:r>
          </a:p>
          <a:p>
            <a:pPr lvl="1"/>
            <a:r>
              <a:rPr lang="fr-FR" dirty="0"/>
              <a:t>En ajoutant des contraintes entre certains os du squelette, on peut ajouter du réalisme au mouvement en influant celui d’un os parent par celui d’un os enfant</a:t>
            </a:r>
          </a:p>
          <a:p>
            <a:pPr lvl="1"/>
            <a:r>
              <a:rPr lang="fr-FR" dirty="0"/>
              <a:t>Concrètement, pour un humain qui marche, la cinématique inverse permet d’éviter que le pied ne traverse le sol lors d’une montée, on constate plutôt que la position suit la pente, ainsi le pied (os enfant) affecte le mouvement de la jambe entière (os parents)</a:t>
            </a:r>
          </a:p>
        </p:txBody>
      </p:sp>
    </p:spTree>
    <p:extLst>
      <p:ext uri="{BB962C8B-B14F-4D97-AF65-F5344CB8AC3E}">
        <p14:creationId xmlns:p14="http://schemas.microsoft.com/office/powerpoint/2010/main" val="4094144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C8468C-F42B-742C-62CA-AC540A139157}"/>
              </a:ext>
            </a:extLst>
          </p:cNvPr>
          <p:cNvSpPr>
            <a:spLocks noGrp="1"/>
          </p:cNvSpPr>
          <p:nvPr>
            <p:ph type="title"/>
          </p:nvPr>
        </p:nvSpPr>
        <p:spPr/>
        <p:txBody>
          <a:bodyPr/>
          <a:lstStyle/>
          <a:p>
            <a:r>
              <a:rPr lang="fr-FR" dirty="0"/>
              <a:t>D’abord, le rigging</a:t>
            </a:r>
          </a:p>
        </p:txBody>
      </p:sp>
      <p:sp>
        <p:nvSpPr>
          <p:cNvPr id="3" name="Espace réservé du contenu 2">
            <a:extLst>
              <a:ext uri="{FF2B5EF4-FFF2-40B4-BE49-F238E27FC236}">
                <a16:creationId xmlns:a16="http://schemas.microsoft.com/office/drawing/2014/main" id="{B372B238-BBF5-777D-0846-594B720BDA76}"/>
              </a:ext>
            </a:extLst>
          </p:cNvPr>
          <p:cNvSpPr>
            <a:spLocks noGrp="1"/>
          </p:cNvSpPr>
          <p:nvPr>
            <p:ph idx="1"/>
          </p:nvPr>
        </p:nvSpPr>
        <p:spPr/>
        <p:txBody>
          <a:bodyPr/>
          <a:lstStyle/>
          <a:p>
            <a:pPr marL="0" indent="0">
              <a:buNone/>
            </a:pPr>
            <a:r>
              <a:rPr lang="fr-FR" dirty="0"/>
              <a:t>On a notre modèle inanimé, il est temps de lui donner vie !</a:t>
            </a:r>
          </a:p>
          <a:p>
            <a:pPr marL="0" indent="0">
              <a:buNone/>
            </a:pPr>
            <a:r>
              <a:rPr lang="fr-FR" dirty="0"/>
              <a:t>On commence par construire le squelette qui va le déformer</a:t>
            </a:r>
          </a:p>
          <a:p>
            <a:r>
              <a:rPr lang="fr-FR" dirty="0"/>
              <a:t>Pour créer une </a:t>
            </a:r>
            <a:r>
              <a:rPr lang="fr-FR" b="1" dirty="0"/>
              <a:t>Armature</a:t>
            </a:r>
            <a:r>
              <a:rPr lang="fr-FR" dirty="0"/>
              <a:t>, en mode </a:t>
            </a:r>
            <a:r>
              <a:rPr lang="fr-FR" b="1" dirty="0"/>
              <a:t>Objet</a:t>
            </a:r>
            <a:r>
              <a:rPr lang="fr-FR" dirty="0"/>
              <a:t>, </a:t>
            </a:r>
            <a:r>
              <a:rPr lang="fr-FR" b="1" dirty="0"/>
              <a:t>Ajouter/Armature</a:t>
            </a:r>
            <a:r>
              <a:rPr lang="fr-FR" dirty="0"/>
              <a:t>, vous avez alors le premier os qui sert de racine</a:t>
            </a:r>
          </a:p>
          <a:p>
            <a:r>
              <a:rPr lang="fr-FR" dirty="0"/>
              <a:t>Pour ajouter des os, sélectionnez l’armature, passez en mode </a:t>
            </a:r>
            <a:r>
              <a:rPr lang="fr-FR" b="1" dirty="0"/>
              <a:t>Edit</a:t>
            </a:r>
            <a:r>
              <a:rPr lang="fr-FR" dirty="0"/>
              <a:t> et utilisez l’outil </a:t>
            </a:r>
            <a:r>
              <a:rPr lang="fr-FR" b="1" dirty="0"/>
              <a:t>Extruder</a:t>
            </a:r>
          </a:p>
          <a:p>
            <a:pPr lvl="1"/>
            <a:r>
              <a:rPr lang="fr-FR" dirty="0"/>
              <a:t>Vous pouvez maintenir Ctrl après avoir commencé à cliquer-glisser pour utiliser le </a:t>
            </a:r>
            <a:r>
              <a:rPr lang="fr-FR" dirty="0" err="1"/>
              <a:t>snapping</a:t>
            </a:r>
            <a:r>
              <a:rPr lang="fr-FR" dirty="0"/>
              <a:t> sur la grille et avoir des os déjà alignés</a:t>
            </a:r>
          </a:p>
          <a:p>
            <a:r>
              <a:rPr lang="fr-FR" dirty="0"/>
              <a:t>Le mode </a:t>
            </a:r>
            <a:r>
              <a:rPr lang="fr-FR" b="1" dirty="0"/>
              <a:t>Edit</a:t>
            </a:r>
            <a:r>
              <a:rPr lang="fr-FR" dirty="0"/>
              <a:t> vous permet aussi de repositionner les os comme vous le voulez</a:t>
            </a:r>
          </a:p>
          <a:p>
            <a:pPr lvl="1"/>
            <a:r>
              <a:rPr lang="fr-FR" dirty="0"/>
              <a:t>Si vous pensez que votre modification part en couille, vous pouvez cliquer droit pendant le mouvement pour l’annuler directement (ou alors faites </a:t>
            </a:r>
            <a:r>
              <a:rPr lang="fr-FR" dirty="0" err="1"/>
              <a:t>Ctrl+Z</a:t>
            </a:r>
            <a:r>
              <a:rPr lang="fr-FR" dirty="0"/>
              <a:t> après)</a:t>
            </a:r>
          </a:p>
        </p:txBody>
      </p:sp>
    </p:spTree>
    <p:extLst>
      <p:ext uri="{BB962C8B-B14F-4D97-AF65-F5344CB8AC3E}">
        <p14:creationId xmlns:p14="http://schemas.microsoft.com/office/powerpoint/2010/main" val="2724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422DFC2-35C6-D028-5E23-848B4572885F}"/>
              </a:ext>
            </a:extLst>
          </p:cNvPr>
          <p:cNvSpPr>
            <a:spLocks noGrp="1"/>
          </p:cNvSpPr>
          <p:nvPr>
            <p:ph type="title"/>
          </p:nvPr>
        </p:nvSpPr>
        <p:spPr/>
        <p:txBody>
          <a:bodyPr/>
          <a:lstStyle/>
          <a:p>
            <a:r>
              <a:rPr lang="fr-FR" dirty="0"/>
              <a:t>D’abord, le rigging</a:t>
            </a:r>
          </a:p>
        </p:txBody>
      </p:sp>
      <p:sp>
        <p:nvSpPr>
          <p:cNvPr id="5" name="Espace réservé du contenu 4">
            <a:extLst>
              <a:ext uri="{FF2B5EF4-FFF2-40B4-BE49-F238E27FC236}">
                <a16:creationId xmlns:a16="http://schemas.microsoft.com/office/drawing/2014/main" id="{FA1AC4B8-9E01-29E7-6117-FF32DA6BD9C5}"/>
              </a:ext>
            </a:extLst>
          </p:cNvPr>
          <p:cNvSpPr>
            <a:spLocks noGrp="1"/>
          </p:cNvSpPr>
          <p:nvPr>
            <p:ph sz="half" idx="1"/>
          </p:nvPr>
        </p:nvSpPr>
        <p:spPr/>
        <p:txBody>
          <a:bodyPr/>
          <a:lstStyle/>
          <a:p>
            <a:pPr marL="0" indent="0">
              <a:buNone/>
            </a:pPr>
            <a:r>
              <a:rPr lang="fr-FR" dirty="0"/>
              <a:t>Bien </a:t>
            </a:r>
            <a:r>
              <a:rPr lang="fr-FR" dirty="0" err="1"/>
              <a:t>rotater</a:t>
            </a:r>
            <a:r>
              <a:rPr lang="fr-FR" dirty="0"/>
              <a:t> les os pour que les axes du point de pivot soient alignés avec ceux de la scène</a:t>
            </a:r>
          </a:p>
          <a:p>
            <a:r>
              <a:rPr lang="fr-FR" dirty="0"/>
              <a:t>La racine par exemple est crée pointant vers le haut</a:t>
            </a:r>
          </a:p>
          <a:p>
            <a:r>
              <a:rPr lang="fr-FR" dirty="0"/>
              <a:t>En mode </a:t>
            </a:r>
            <a:r>
              <a:rPr lang="fr-FR" b="1" dirty="0"/>
              <a:t>Edit</a:t>
            </a:r>
            <a:r>
              <a:rPr lang="fr-FR" dirty="0"/>
              <a:t>, faire en sorte que l’os soit couché le long de l’axe Y</a:t>
            </a:r>
          </a:p>
          <a:p>
            <a:r>
              <a:rPr lang="fr-FR" dirty="0"/>
              <a:t>Pour voir les axes des pivots, aller dans l’onglet </a:t>
            </a:r>
            <a:r>
              <a:rPr lang="fr-FR" b="1" dirty="0"/>
              <a:t>Armature</a:t>
            </a:r>
            <a:r>
              <a:rPr lang="fr-FR" dirty="0"/>
              <a:t>, section </a:t>
            </a:r>
            <a:r>
              <a:rPr lang="fr-FR" b="1" dirty="0"/>
              <a:t>Affichage vue 3D </a:t>
            </a:r>
            <a:r>
              <a:rPr lang="fr-FR" dirty="0"/>
              <a:t>et cocher </a:t>
            </a:r>
            <a:r>
              <a:rPr lang="fr-FR" b="1" dirty="0"/>
              <a:t>Axes</a:t>
            </a:r>
          </a:p>
        </p:txBody>
      </p:sp>
      <p:pic>
        <p:nvPicPr>
          <p:cNvPr id="3" name="Espace réservé du contenu 2">
            <a:extLst>
              <a:ext uri="{FF2B5EF4-FFF2-40B4-BE49-F238E27FC236}">
                <a16:creationId xmlns:a16="http://schemas.microsoft.com/office/drawing/2014/main" id="{67DF751F-9501-4DD8-A30B-D908FB1B4B27}"/>
              </a:ext>
            </a:extLst>
          </p:cNvPr>
          <p:cNvPicPr>
            <a:picLocks noGrp="1" noChangeAspect="1"/>
          </p:cNvPicPr>
          <p:nvPr>
            <p:ph sz="half" idx="2"/>
          </p:nvPr>
        </p:nvPicPr>
        <p:blipFill>
          <a:blip r:embed="rId2"/>
          <a:stretch>
            <a:fillRect/>
          </a:stretch>
        </p:blipFill>
        <p:spPr>
          <a:xfrm>
            <a:off x="6323528" y="2775578"/>
            <a:ext cx="3991532" cy="2381582"/>
          </a:xfrm>
        </p:spPr>
      </p:pic>
    </p:spTree>
    <p:extLst>
      <p:ext uri="{BB962C8B-B14F-4D97-AF65-F5344CB8AC3E}">
        <p14:creationId xmlns:p14="http://schemas.microsoft.com/office/powerpoint/2010/main" val="2893648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FF442-8EC1-C8F9-19C4-97137FA6CBE6}"/>
              </a:ext>
            </a:extLst>
          </p:cNvPr>
          <p:cNvSpPr>
            <a:spLocks noGrp="1"/>
          </p:cNvSpPr>
          <p:nvPr>
            <p:ph type="title"/>
          </p:nvPr>
        </p:nvSpPr>
        <p:spPr/>
        <p:txBody>
          <a:bodyPr/>
          <a:lstStyle/>
          <a:p>
            <a:r>
              <a:rPr lang="fr-FR" dirty="0"/>
              <a:t>Le squelette de notre voiture</a:t>
            </a:r>
          </a:p>
        </p:txBody>
      </p:sp>
      <p:sp>
        <p:nvSpPr>
          <p:cNvPr id="3" name="Espace réservé du contenu 2">
            <a:extLst>
              <a:ext uri="{FF2B5EF4-FFF2-40B4-BE49-F238E27FC236}">
                <a16:creationId xmlns:a16="http://schemas.microsoft.com/office/drawing/2014/main" id="{DC44E8EC-82A5-637C-78A6-8BFF2D263403}"/>
              </a:ext>
            </a:extLst>
          </p:cNvPr>
          <p:cNvSpPr>
            <a:spLocks noGrp="1"/>
          </p:cNvSpPr>
          <p:nvPr>
            <p:ph idx="1"/>
          </p:nvPr>
        </p:nvSpPr>
        <p:spPr/>
        <p:txBody>
          <a:bodyPr>
            <a:normAutofit fontScale="92500" lnSpcReduction="20000"/>
          </a:bodyPr>
          <a:lstStyle/>
          <a:p>
            <a:pPr marL="0" indent="0">
              <a:buNone/>
            </a:pPr>
            <a:r>
              <a:rPr lang="fr-FR" dirty="0"/>
              <a:t>5 os suffiront pour notre voiture</a:t>
            </a:r>
          </a:p>
          <a:p>
            <a:r>
              <a:rPr lang="fr-FR" dirty="0"/>
              <a:t>Un pour la racine</a:t>
            </a:r>
          </a:p>
          <a:p>
            <a:r>
              <a:rPr lang="fr-FR" dirty="0"/>
              <a:t>4 pour les roues</a:t>
            </a:r>
          </a:p>
          <a:p>
            <a:endParaRPr lang="fr-FR" dirty="0"/>
          </a:p>
          <a:p>
            <a:pPr marL="0" indent="0">
              <a:buNone/>
            </a:pPr>
            <a:r>
              <a:rPr lang="fr-FR" dirty="0"/>
              <a:t>Pour gérer l’alignement des axes des pivots, on va « détacher » les os des roues de la racine, ça n’affecte en rien la hiérarchie logique, juste l’affichage et le pivot</a:t>
            </a:r>
          </a:p>
          <a:p>
            <a:r>
              <a:rPr lang="fr-FR" dirty="0"/>
              <a:t>Pour démembrer notre squelette, sélectionner un os, puis clic droit et choisir </a:t>
            </a:r>
            <a:r>
              <a:rPr lang="fr-FR" b="1" dirty="0"/>
              <a:t>Parent/Effacer </a:t>
            </a:r>
            <a:r>
              <a:rPr lang="fr-FR" b="1" dirty="0">
                <a:sym typeface="Wingdings" panose="05000000000000000000" pitchFamily="2" charset="2"/>
              </a:rPr>
              <a:t> Déconnecter os</a:t>
            </a:r>
            <a:endParaRPr lang="fr-FR" b="1" dirty="0"/>
          </a:p>
          <a:p>
            <a:endParaRPr lang="fr-FR" dirty="0"/>
          </a:p>
          <a:p>
            <a:pPr marL="0" indent="0">
              <a:buNone/>
            </a:pPr>
            <a:r>
              <a:rPr lang="fr-FR" dirty="0"/>
              <a:t>Dernier détail : une fois le squelette fini, Tab puis chercher </a:t>
            </a:r>
            <a:r>
              <a:rPr lang="fr-FR" b="1" dirty="0"/>
              <a:t>Appliquer/Rotation &amp; échelle </a:t>
            </a:r>
            <a:r>
              <a:rPr lang="fr-FR" dirty="0"/>
              <a:t>pour convertir les éventuelles rotations et mises à l’échelle en positions pour les os</a:t>
            </a:r>
          </a:p>
          <a:p>
            <a:pPr marL="0" indent="0">
              <a:buNone/>
            </a:pPr>
            <a:r>
              <a:rPr lang="fr-FR" dirty="0"/>
              <a:t>Les os des roues doivent être bien au centre des roues, sinon ça va trembler une fois en jeu</a:t>
            </a:r>
          </a:p>
        </p:txBody>
      </p:sp>
    </p:spTree>
    <p:extLst>
      <p:ext uri="{BB962C8B-B14F-4D97-AF65-F5344CB8AC3E}">
        <p14:creationId xmlns:p14="http://schemas.microsoft.com/office/powerpoint/2010/main" val="1134858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25C9AE-8D3F-499F-BDDC-ED3240D24AF2}"/>
              </a:ext>
            </a:extLst>
          </p:cNvPr>
          <p:cNvSpPr>
            <a:spLocks noGrp="1"/>
          </p:cNvSpPr>
          <p:nvPr>
            <p:ph type="title"/>
          </p:nvPr>
        </p:nvSpPr>
        <p:spPr/>
        <p:txBody>
          <a:bodyPr/>
          <a:lstStyle/>
          <a:p>
            <a:r>
              <a:rPr lang="fr-FR" dirty="0"/>
              <a:t>Commençons !</a:t>
            </a:r>
          </a:p>
        </p:txBody>
      </p:sp>
      <p:sp>
        <p:nvSpPr>
          <p:cNvPr id="3" name="Espace réservé du contenu 2">
            <a:extLst>
              <a:ext uri="{FF2B5EF4-FFF2-40B4-BE49-F238E27FC236}">
                <a16:creationId xmlns:a16="http://schemas.microsoft.com/office/drawing/2014/main" id="{738C6290-A5CF-456D-BF4E-B9E674B00FA9}"/>
              </a:ext>
            </a:extLst>
          </p:cNvPr>
          <p:cNvSpPr>
            <a:spLocks noGrp="1"/>
          </p:cNvSpPr>
          <p:nvPr>
            <p:ph idx="1"/>
          </p:nvPr>
        </p:nvSpPr>
        <p:spPr/>
        <p:txBody>
          <a:bodyPr/>
          <a:lstStyle/>
          <a:p>
            <a:pPr marL="0" indent="0">
              <a:buNone/>
            </a:pPr>
            <a:r>
              <a:rPr lang="fr-FR" dirty="0"/>
              <a:t>On reprend l’exemple de la dernière fois : le jeu de course !</a:t>
            </a:r>
          </a:p>
          <a:p>
            <a:pPr lvl="1"/>
            <a:endParaRPr lang="fr-FR" dirty="0"/>
          </a:p>
          <a:p>
            <a:pPr marL="0" indent="0">
              <a:buNone/>
            </a:pPr>
            <a:r>
              <a:rPr lang="fr-FR" dirty="0"/>
              <a:t>Mais d’abord, un peu de théorie emmerdante</a:t>
            </a:r>
          </a:p>
          <a:p>
            <a:pPr lvl="1"/>
            <a:endParaRPr lang="fr-FR" dirty="0"/>
          </a:p>
          <a:p>
            <a:pPr marL="0" indent="0">
              <a:buNone/>
            </a:pPr>
            <a:r>
              <a:rPr lang="fr-FR" dirty="0"/>
              <a:t>En attendant, la solution de la dernière fois : </a:t>
            </a:r>
            <a:r>
              <a:rPr lang="en-US" dirty="0">
                <a:hlinkClick r:id="rId2"/>
              </a:rPr>
              <a:t>https://1drv.ms/u/s!AsMC2IAS3C56i8cQcB_phsLqZ9NSXg?e=IjxTxd</a:t>
            </a:r>
            <a:r>
              <a:rPr lang="en-US" dirty="0"/>
              <a:t> </a:t>
            </a:r>
            <a:endParaRPr lang="fr-FR" dirty="0"/>
          </a:p>
        </p:txBody>
      </p:sp>
    </p:spTree>
    <p:extLst>
      <p:ext uri="{BB962C8B-B14F-4D97-AF65-F5344CB8AC3E}">
        <p14:creationId xmlns:p14="http://schemas.microsoft.com/office/powerpoint/2010/main" val="1563015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53A4CE-73F5-0AD7-8D50-2BFFA50B7A95}"/>
              </a:ext>
            </a:extLst>
          </p:cNvPr>
          <p:cNvSpPr>
            <a:spLocks noGrp="1"/>
          </p:cNvSpPr>
          <p:nvPr>
            <p:ph type="title"/>
          </p:nvPr>
        </p:nvSpPr>
        <p:spPr/>
        <p:txBody>
          <a:bodyPr/>
          <a:lstStyle/>
          <a:p>
            <a:r>
              <a:rPr lang="fr-FR" dirty="0"/>
              <a:t>Le squelette final</a:t>
            </a:r>
          </a:p>
        </p:txBody>
      </p:sp>
      <p:pic>
        <p:nvPicPr>
          <p:cNvPr id="5" name="Espace réservé du contenu 4">
            <a:extLst>
              <a:ext uri="{FF2B5EF4-FFF2-40B4-BE49-F238E27FC236}">
                <a16:creationId xmlns:a16="http://schemas.microsoft.com/office/drawing/2014/main" id="{C0277A2A-8616-0C27-4422-91B493A60F1A}"/>
              </a:ext>
            </a:extLst>
          </p:cNvPr>
          <p:cNvPicPr>
            <a:picLocks noGrp="1" noChangeAspect="1"/>
          </p:cNvPicPr>
          <p:nvPr>
            <p:ph idx="1"/>
          </p:nvPr>
        </p:nvPicPr>
        <p:blipFill>
          <a:blip r:embed="rId2"/>
          <a:stretch>
            <a:fillRect/>
          </a:stretch>
        </p:blipFill>
        <p:spPr>
          <a:xfrm>
            <a:off x="3247186" y="2141538"/>
            <a:ext cx="5008653" cy="3649662"/>
          </a:xfrm>
        </p:spPr>
      </p:pic>
    </p:spTree>
    <p:extLst>
      <p:ext uri="{BB962C8B-B14F-4D97-AF65-F5344CB8AC3E}">
        <p14:creationId xmlns:p14="http://schemas.microsoft.com/office/powerpoint/2010/main" val="3288086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98FE6B-1AC7-2A88-01F1-E32A09228176}"/>
              </a:ext>
            </a:extLst>
          </p:cNvPr>
          <p:cNvSpPr>
            <a:spLocks noGrp="1"/>
          </p:cNvSpPr>
          <p:nvPr>
            <p:ph type="title"/>
          </p:nvPr>
        </p:nvSpPr>
        <p:spPr/>
        <p:txBody>
          <a:bodyPr/>
          <a:lstStyle/>
          <a:p>
            <a:r>
              <a:rPr lang="fr-FR" dirty="0"/>
              <a:t>le </a:t>
            </a:r>
            <a:r>
              <a:rPr lang="fr-FR" dirty="0" err="1"/>
              <a:t>skinning</a:t>
            </a:r>
            <a:endParaRPr lang="fr-FR" dirty="0"/>
          </a:p>
        </p:txBody>
      </p:sp>
      <p:sp>
        <p:nvSpPr>
          <p:cNvPr id="3" name="Espace réservé du contenu 2">
            <a:extLst>
              <a:ext uri="{FF2B5EF4-FFF2-40B4-BE49-F238E27FC236}">
                <a16:creationId xmlns:a16="http://schemas.microsoft.com/office/drawing/2014/main" id="{27CF1818-12A1-E1E7-6F81-5D0DD8F1FA81}"/>
              </a:ext>
            </a:extLst>
          </p:cNvPr>
          <p:cNvSpPr>
            <a:spLocks noGrp="1"/>
          </p:cNvSpPr>
          <p:nvPr>
            <p:ph idx="1"/>
          </p:nvPr>
        </p:nvSpPr>
        <p:spPr/>
        <p:txBody>
          <a:bodyPr/>
          <a:lstStyle/>
          <a:p>
            <a:pPr marL="0" indent="0">
              <a:buNone/>
            </a:pPr>
            <a:r>
              <a:rPr lang="fr-FR" dirty="0"/>
              <a:t>Le </a:t>
            </a:r>
            <a:r>
              <a:rPr lang="fr-FR" dirty="0" err="1"/>
              <a:t>skinning</a:t>
            </a:r>
            <a:r>
              <a:rPr lang="fr-FR" dirty="0"/>
              <a:t>, c’est l’accrochage du maillage sur le squelette</a:t>
            </a:r>
          </a:p>
          <a:p>
            <a:r>
              <a:rPr lang="fr-FR" dirty="0"/>
              <a:t>On va d’abord faire en sorte que l’armature soit le parent du modèle</a:t>
            </a:r>
          </a:p>
          <a:p>
            <a:pPr lvl="1"/>
            <a:r>
              <a:rPr lang="fr-FR" dirty="0"/>
              <a:t>En mode </a:t>
            </a:r>
            <a:r>
              <a:rPr lang="fr-FR" b="1" dirty="0"/>
              <a:t>Objet</a:t>
            </a:r>
            <a:r>
              <a:rPr lang="fr-FR" dirty="0"/>
              <a:t>, sélectionner le ou les modèles, </a:t>
            </a:r>
            <a:r>
              <a:rPr lang="fr-FR" b="1" dirty="0"/>
              <a:t>puis seulement après</a:t>
            </a:r>
            <a:r>
              <a:rPr lang="fr-FR" dirty="0"/>
              <a:t> l’armature (très important)</a:t>
            </a:r>
          </a:p>
          <a:p>
            <a:pPr lvl="1"/>
            <a:r>
              <a:rPr lang="fr-FR" dirty="0"/>
              <a:t>Dans le menu contextuel (clic droit), choisir </a:t>
            </a:r>
            <a:r>
              <a:rPr lang="fr-FR" b="1" dirty="0"/>
              <a:t>Parent/Déformer par armature </a:t>
            </a:r>
            <a:r>
              <a:rPr lang="fr-FR" b="1" dirty="0">
                <a:sym typeface="Wingdings" panose="05000000000000000000" pitchFamily="2" charset="2"/>
              </a:rPr>
              <a:t> Avec groupes vides</a:t>
            </a:r>
          </a:p>
          <a:p>
            <a:pPr lvl="1"/>
            <a:r>
              <a:rPr lang="fr-FR" dirty="0">
                <a:sym typeface="Wingdings" panose="05000000000000000000" pitchFamily="2" charset="2"/>
              </a:rPr>
              <a:t>Le ou les modèles sont maintenant enfants de l’armature et des groupes de </a:t>
            </a:r>
            <a:r>
              <a:rPr lang="fr-FR" dirty="0" err="1">
                <a:sym typeface="Wingdings" panose="05000000000000000000" pitchFamily="2" charset="2"/>
              </a:rPr>
              <a:t>vertices</a:t>
            </a:r>
            <a:r>
              <a:rPr lang="fr-FR" dirty="0">
                <a:sym typeface="Wingdings" panose="05000000000000000000" pitchFamily="2" charset="2"/>
              </a:rPr>
              <a:t> (onglet </a:t>
            </a:r>
            <a:r>
              <a:rPr lang="fr-FR" b="1" dirty="0">
                <a:sym typeface="Wingdings" panose="05000000000000000000" pitchFamily="2" charset="2"/>
              </a:rPr>
              <a:t>Object Data </a:t>
            </a:r>
            <a:r>
              <a:rPr lang="fr-FR" b="1" dirty="0" err="1">
                <a:sym typeface="Wingdings" panose="05000000000000000000" pitchFamily="2" charset="2"/>
              </a:rPr>
              <a:t>Properties</a:t>
            </a:r>
            <a:r>
              <a:rPr lang="fr-FR" dirty="0">
                <a:sym typeface="Wingdings" panose="05000000000000000000" pitchFamily="2" charset="2"/>
              </a:rPr>
              <a:t> dans les </a:t>
            </a:r>
            <a:r>
              <a:rPr lang="fr-FR" b="1" dirty="0">
                <a:sym typeface="Wingdings" panose="05000000000000000000" pitchFamily="2" charset="2"/>
              </a:rPr>
              <a:t>Propriétés</a:t>
            </a:r>
            <a:r>
              <a:rPr lang="fr-FR" dirty="0">
                <a:sym typeface="Wingdings" panose="05000000000000000000" pitchFamily="2" charset="2"/>
              </a:rPr>
              <a:t>) associés à chaque os ont été créés</a:t>
            </a:r>
          </a:p>
          <a:p>
            <a:pPr lvl="2"/>
            <a:r>
              <a:rPr lang="fr-FR" dirty="0">
                <a:sym typeface="Wingdings" panose="05000000000000000000" pitchFamily="2" charset="2"/>
              </a:rPr>
              <a:t>Ces groupes vont nous permettre de dire quels point seront affectés par l’os et dans quelle proportion</a:t>
            </a:r>
            <a:endParaRPr lang="fr-FR" dirty="0"/>
          </a:p>
        </p:txBody>
      </p:sp>
    </p:spTree>
    <p:extLst>
      <p:ext uri="{BB962C8B-B14F-4D97-AF65-F5344CB8AC3E}">
        <p14:creationId xmlns:p14="http://schemas.microsoft.com/office/powerpoint/2010/main" val="2236418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5BD6E6-8E0E-2FA4-E6FF-02D383DF320B}"/>
              </a:ext>
            </a:extLst>
          </p:cNvPr>
          <p:cNvSpPr>
            <a:spLocks noGrp="1"/>
          </p:cNvSpPr>
          <p:nvPr>
            <p:ph type="title"/>
          </p:nvPr>
        </p:nvSpPr>
        <p:spPr/>
        <p:txBody>
          <a:bodyPr/>
          <a:lstStyle/>
          <a:p>
            <a:r>
              <a:rPr lang="fr-FR" dirty="0"/>
              <a:t>Le </a:t>
            </a:r>
            <a:r>
              <a:rPr lang="fr-FR" dirty="0" err="1"/>
              <a:t>skinning</a:t>
            </a:r>
            <a:endParaRPr lang="fr-FR" dirty="0"/>
          </a:p>
        </p:txBody>
      </p:sp>
      <p:sp>
        <p:nvSpPr>
          <p:cNvPr id="3" name="Espace réservé du contenu 2">
            <a:extLst>
              <a:ext uri="{FF2B5EF4-FFF2-40B4-BE49-F238E27FC236}">
                <a16:creationId xmlns:a16="http://schemas.microsoft.com/office/drawing/2014/main" id="{9814608C-5A41-2660-D331-7518DD145CE3}"/>
              </a:ext>
            </a:extLst>
          </p:cNvPr>
          <p:cNvSpPr>
            <a:spLocks noGrp="1"/>
          </p:cNvSpPr>
          <p:nvPr>
            <p:ph idx="1"/>
          </p:nvPr>
        </p:nvSpPr>
        <p:spPr/>
        <p:txBody>
          <a:bodyPr>
            <a:normAutofit fontScale="92500" lnSpcReduction="10000"/>
          </a:bodyPr>
          <a:lstStyle/>
          <a:p>
            <a:pPr marL="0" indent="0">
              <a:buNone/>
            </a:pPr>
            <a:r>
              <a:rPr lang="fr-FR" dirty="0"/>
              <a:t>On va maintenant associer notre géométrie à ces groupes de </a:t>
            </a:r>
            <a:r>
              <a:rPr lang="fr-FR" dirty="0" err="1"/>
              <a:t>vertices</a:t>
            </a:r>
            <a:r>
              <a:rPr lang="fr-FR" dirty="0"/>
              <a:t>, le processus est simple mais très chiant à la longue</a:t>
            </a:r>
          </a:p>
          <a:p>
            <a:r>
              <a:rPr lang="fr-FR" dirty="0"/>
              <a:t>D’abord, on sélectionne l’objet à associer, en mode </a:t>
            </a:r>
            <a:r>
              <a:rPr lang="fr-FR" b="1" dirty="0"/>
              <a:t>Objet</a:t>
            </a:r>
          </a:p>
          <a:p>
            <a:r>
              <a:rPr lang="fr-FR" dirty="0"/>
              <a:t>On passe alors en mode </a:t>
            </a:r>
            <a:r>
              <a:rPr lang="fr-FR" b="1" dirty="0"/>
              <a:t>Edit</a:t>
            </a:r>
            <a:r>
              <a:rPr lang="fr-FR" dirty="0"/>
              <a:t> et on s’assure de sélectionner tous les points</a:t>
            </a:r>
          </a:p>
          <a:p>
            <a:r>
              <a:rPr lang="fr-FR" dirty="0"/>
              <a:t>On va ensuite dans les </a:t>
            </a:r>
            <a:r>
              <a:rPr lang="fr-FR" b="1" dirty="0"/>
              <a:t>Propriétés</a:t>
            </a:r>
            <a:r>
              <a:rPr lang="fr-FR" dirty="0"/>
              <a:t>, onglet </a:t>
            </a:r>
            <a:r>
              <a:rPr lang="fr-FR" b="1" dirty="0"/>
              <a:t>Objet Data </a:t>
            </a:r>
            <a:r>
              <a:rPr lang="fr-FR" b="1" dirty="0" err="1"/>
              <a:t>Properties</a:t>
            </a:r>
            <a:r>
              <a:rPr lang="fr-FR" dirty="0"/>
              <a:t>, puis on sélectionne le groupe de </a:t>
            </a:r>
            <a:r>
              <a:rPr lang="fr-FR" dirty="0" err="1"/>
              <a:t>vertices</a:t>
            </a:r>
            <a:r>
              <a:rPr lang="fr-FR" dirty="0"/>
              <a:t> auquel on veut associer la géométrie sélectionnée</a:t>
            </a:r>
          </a:p>
          <a:p>
            <a:r>
              <a:rPr lang="fr-FR" dirty="0"/>
              <a:t>Choisir le poids (proportion de déformation par l’os, dans notre cas 1) et cliquer sur </a:t>
            </a:r>
            <a:r>
              <a:rPr lang="fr-FR" b="1" dirty="0"/>
              <a:t>Assigner</a:t>
            </a:r>
          </a:p>
          <a:p>
            <a:pPr marL="0" indent="0">
              <a:buNone/>
            </a:pPr>
            <a:endParaRPr lang="fr-FR" dirty="0"/>
          </a:p>
          <a:p>
            <a:pPr marL="0" indent="0">
              <a:buNone/>
            </a:pPr>
            <a:r>
              <a:rPr lang="fr-FR" dirty="0"/>
              <a:t>Répéter tout ça pour chaque objet (vous devriez en avoir 5 minimum, 4 roues plus au moins un pour la caisse) et votre voiture devrait être fin prête ! Vous pouvez vérifier que votre </a:t>
            </a:r>
            <a:r>
              <a:rPr lang="fr-FR" dirty="0" err="1"/>
              <a:t>skinning</a:t>
            </a:r>
            <a:r>
              <a:rPr lang="fr-FR" dirty="0"/>
              <a:t> fonctionne bien en passant en mode Pose sur l’armature et en faisant bouger les os</a:t>
            </a:r>
          </a:p>
          <a:p>
            <a:pPr lvl="1"/>
            <a:endParaRPr lang="fr-FR" dirty="0"/>
          </a:p>
        </p:txBody>
      </p:sp>
    </p:spTree>
    <p:extLst>
      <p:ext uri="{BB962C8B-B14F-4D97-AF65-F5344CB8AC3E}">
        <p14:creationId xmlns:p14="http://schemas.microsoft.com/office/powerpoint/2010/main" val="3666904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9374CC-D76A-1B83-3B5C-6E2F85869DA9}"/>
              </a:ext>
            </a:extLst>
          </p:cNvPr>
          <p:cNvSpPr>
            <a:spLocks noGrp="1"/>
          </p:cNvSpPr>
          <p:nvPr>
            <p:ph type="title"/>
          </p:nvPr>
        </p:nvSpPr>
        <p:spPr/>
        <p:txBody>
          <a:bodyPr/>
          <a:lstStyle/>
          <a:p>
            <a:r>
              <a:rPr lang="fr-FR" dirty="0"/>
              <a:t>Un petit piège qui peut survenir</a:t>
            </a:r>
          </a:p>
        </p:txBody>
      </p:sp>
      <p:sp>
        <p:nvSpPr>
          <p:cNvPr id="3" name="Espace réservé du contenu 2">
            <a:extLst>
              <a:ext uri="{FF2B5EF4-FFF2-40B4-BE49-F238E27FC236}">
                <a16:creationId xmlns:a16="http://schemas.microsoft.com/office/drawing/2014/main" id="{C6BB5E2E-D990-55AA-1ED0-C8FF148FAE00}"/>
              </a:ext>
            </a:extLst>
          </p:cNvPr>
          <p:cNvSpPr>
            <a:spLocks noGrp="1"/>
          </p:cNvSpPr>
          <p:nvPr>
            <p:ph idx="1"/>
          </p:nvPr>
        </p:nvSpPr>
        <p:spPr/>
        <p:txBody>
          <a:bodyPr/>
          <a:lstStyle/>
          <a:p>
            <a:pPr marL="0" indent="0">
              <a:buNone/>
            </a:pPr>
            <a:r>
              <a:rPr lang="fr-FR" dirty="0"/>
              <a:t>Si vous constatez que l’os racine n’affecte pas les os des roues, il y a un problème</a:t>
            </a:r>
          </a:p>
          <a:p>
            <a:r>
              <a:rPr lang="fr-FR" dirty="0"/>
              <a:t>Pour le résoudre, en mode </a:t>
            </a:r>
            <a:r>
              <a:rPr lang="fr-FR" b="1" dirty="0"/>
              <a:t>Edit</a:t>
            </a:r>
            <a:r>
              <a:rPr lang="fr-FR" dirty="0"/>
              <a:t>, sélectionner les os des roues, puis seulement après l’os racine</a:t>
            </a:r>
          </a:p>
          <a:p>
            <a:r>
              <a:rPr lang="fr-FR" dirty="0"/>
              <a:t>Puis clic droit et choisir </a:t>
            </a:r>
            <a:r>
              <a:rPr lang="fr-FR" b="1" dirty="0"/>
              <a:t>Parent/Créer/Conserver décalage</a:t>
            </a:r>
          </a:p>
          <a:p>
            <a:r>
              <a:rPr lang="fr-FR" dirty="0"/>
              <a:t>Vous devriez voir dans l’</a:t>
            </a:r>
            <a:r>
              <a:rPr lang="fr-FR" b="1" dirty="0" err="1"/>
              <a:t>Outliner</a:t>
            </a:r>
            <a:r>
              <a:rPr lang="fr-FR" dirty="0"/>
              <a:t> que les os des roues sont bien désormais enfants de la racine, et en repassant en mode </a:t>
            </a:r>
            <a:r>
              <a:rPr lang="fr-FR" b="1" dirty="0"/>
              <a:t>Pose</a:t>
            </a:r>
            <a:r>
              <a:rPr lang="fr-FR" dirty="0"/>
              <a:t>, vous verrez aussi que le mouvement de la racine influe sur celui des autres os</a:t>
            </a:r>
          </a:p>
        </p:txBody>
      </p:sp>
    </p:spTree>
    <p:extLst>
      <p:ext uri="{BB962C8B-B14F-4D97-AF65-F5344CB8AC3E}">
        <p14:creationId xmlns:p14="http://schemas.microsoft.com/office/powerpoint/2010/main" val="2228054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991D70-6AB5-4D97-AF3D-21E48B634698}"/>
              </a:ext>
            </a:extLst>
          </p:cNvPr>
          <p:cNvSpPr>
            <a:spLocks noGrp="1"/>
          </p:cNvSpPr>
          <p:nvPr>
            <p:ph type="title"/>
          </p:nvPr>
        </p:nvSpPr>
        <p:spPr/>
        <p:txBody>
          <a:bodyPr/>
          <a:lstStyle/>
          <a:p>
            <a:r>
              <a:rPr lang="fr-FR" dirty="0"/>
              <a:t>La suite !</a:t>
            </a:r>
          </a:p>
        </p:txBody>
      </p:sp>
      <p:sp>
        <p:nvSpPr>
          <p:cNvPr id="3" name="Espace réservé du contenu 2">
            <a:extLst>
              <a:ext uri="{FF2B5EF4-FFF2-40B4-BE49-F238E27FC236}">
                <a16:creationId xmlns:a16="http://schemas.microsoft.com/office/drawing/2014/main" id="{A7116192-9F81-4944-906F-A3346840915E}"/>
              </a:ext>
            </a:extLst>
          </p:cNvPr>
          <p:cNvSpPr>
            <a:spLocks noGrp="1"/>
          </p:cNvSpPr>
          <p:nvPr>
            <p:ph idx="1"/>
          </p:nvPr>
        </p:nvSpPr>
        <p:spPr/>
        <p:txBody>
          <a:bodyPr/>
          <a:lstStyle/>
          <a:p>
            <a:pPr marL="0" indent="0">
              <a:buNone/>
            </a:pPr>
            <a:r>
              <a:rPr lang="fr-FR" dirty="0"/>
              <a:t>Maintenant que l’on a une voiture animée, on va pouvoir la tester dans UE5, puis </a:t>
            </a:r>
            <a:r>
              <a:rPr lang="fr-FR"/>
              <a:t>faire et ajouter </a:t>
            </a:r>
            <a:r>
              <a:rPr lang="fr-FR" dirty="0"/>
              <a:t>les textures</a:t>
            </a:r>
          </a:p>
        </p:txBody>
      </p:sp>
    </p:spTree>
    <p:extLst>
      <p:ext uri="{BB962C8B-B14F-4D97-AF65-F5344CB8AC3E}">
        <p14:creationId xmlns:p14="http://schemas.microsoft.com/office/powerpoint/2010/main" val="420871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DA130F-4DDE-5EE5-4B8D-64B19ED6AFED}"/>
              </a:ext>
            </a:extLst>
          </p:cNvPr>
          <p:cNvSpPr>
            <a:spLocks noGrp="1"/>
          </p:cNvSpPr>
          <p:nvPr>
            <p:ph type="title"/>
          </p:nvPr>
        </p:nvSpPr>
        <p:spPr/>
        <p:txBody>
          <a:bodyPr/>
          <a:lstStyle/>
          <a:p>
            <a:r>
              <a:rPr lang="fr-FR" dirty="0"/>
              <a:t>Export FBX</a:t>
            </a:r>
          </a:p>
        </p:txBody>
      </p:sp>
      <p:sp>
        <p:nvSpPr>
          <p:cNvPr id="3" name="Espace réservé du contenu 2">
            <a:extLst>
              <a:ext uri="{FF2B5EF4-FFF2-40B4-BE49-F238E27FC236}">
                <a16:creationId xmlns:a16="http://schemas.microsoft.com/office/drawing/2014/main" id="{4BE5E3B7-7616-6AB9-213D-DE34F3B6FC21}"/>
              </a:ext>
            </a:extLst>
          </p:cNvPr>
          <p:cNvSpPr>
            <a:spLocks noGrp="1"/>
          </p:cNvSpPr>
          <p:nvPr>
            <p:ph sz="half" idx="1"/>
          </p:nvPr>
        </p:nvSpPr>
        <p:spPr/>
        <p:txBody>
          <a:bodyPr>
            <a:normAutofit fontScale="77500" lnSpcReduction="20000"/>
          </a:bodyPr>
          <a:lstStyle/>
          <a:p>
            <a:pPr marL="0" indent="0">
              <a:buNone/>
            </a:pPr>
            <a:r>
              <a:rPr lang="fr-FR" dirty="0"/>
              <a:t>Le format FBX est un standard de l’industrie, et peut conserver votre géométrie, son squelette, son </a:t>
            </a:r>
            <a:r>
              <a:rPr lang="fr-FR" dirty="0" err="1"/>
              <a:t>skinning</a:t>
            </a:r>
            <a:r>
              <a:rPr lang="fr-FR" dirty="0"/>
              <a:t>, des animations, des textures et encore tout un bordel</a:t>
            </a:r>
          </a:p>
          <a:p>
            <a:pPr marL="0" indent="0">
              <a:buNone/>
            </a:pPr>
            <a:r>
              <a:rPr lang="fr-FR" dirty="0"/>
              <a:t>Pour l’export (</a:t>
            </a:r>
            <a:r>
              <a:rPr lang="fr-FR" b="1" dirty="0"/>
              <a:t>Fichier/Exporter/FBX</a:t>
            </a:r>
            <a:r>
              <a:rPr lang="fr-FR" dirty="0"/>
              <a:t>), quelques paramètres à régler sur le côté droit de la fenêtre</a:t>
            </a:r>
          </a:p>
          <a:p>
            <a:r>
              <a:rPr lang="fr-FR" dirty="0"/>
              <a:t>Dans </a:t>
            </a:r>
            <a:r>
              <a:rPr lang="fr-FR" b="1" dirty="0"/>
              <a:t>Inclure</a:t>
            </a:r>
            <a:r>
              <a:rPr lang="fr-FR" dirty="0"/>
              <a:t>, ne sélectionner que </a:t>
            </a:r>
            <a:r>
              <a:rPr lang="fr-FR" b="1" dirty="0"/>
              <a:t>Armature</a:t>
            </a:r>
            <a:r>
              <a:rPr lang="fr-FR" dirty="0"/>
              <a:t>, </a:t>
            </a:r>
            <a:r>
              <a:rPr lang="fr-FR" b="1" dirty="0" err="1"/>
              <a:t>Mesh</a:t>
            </a:r>
            <a:r>
              <a:rPr lang="fr-FR" dirty="0"/>
              <a:t> et </a:t>
            </a:r>
            <a:r>
              <a:rPr lang="fr-FR" b="1" dirty="0"/>
              <a:t>Autre</a:t>
            </a:r>
            <a:r>
              <a:rPr lang="fr-FR" dirty="0"/>
              <a:t> dans les </a:t>
            </a:r>
            <a:r>
              <a:rPr lang="fr-FR" b="1" dirty="0"/>
              <a:t>Types d’objet</a:t>
            </a:r>
            <a:r>
              <a:rPr lang="fr-FR" dirty="0"/>
              <a:t>(utiliser Maj pour la sélection multiple)</a:t>
            </a:r>
          </a:p>
          <a:p>
            <a:r>
              <a:rPr lang="fr-FR" dirty="0"/>
              <a:t>Dans </a:t>
            </a:r>
            <a:r>
              <a:rPr lang="fr-FR" b="1" dirty="0"/>
              <a:t>Transformer</a:t>
            </a:r>
            <a:r>
              <a:rPr lang="fr-FR" dirty="0"/>
              <a:t>, choisir </a:t>
            </a:r>
            <a:r>
              <a:rPr lang="fr-FR" b="1" dirty="0"/>
              <a:t>X vers l’avant </a:t>
            </a:r>
            <a:r>
              <a:rPr lang="fr-FR" dirty="0"/>
              <a:t>dans </a:t>
            </a:r>
            <a:r>
              <a:rPr lang="fr-FR" b="1" dirty="0"/>
              <a:t>Vers l’avant </a:t>
            </a:r>
            <a:r>
              <a:rPr lang="fr-FR" dirty="0"/>
              <a:t>et </a:t>
            </a:r>
            <a:r>
              <a:rPr lang="fr-FR" b="1" dirty="0"/>
              <a:t>Z haut </a:t>
            </a:r>
            <a:r>
              <a:rPr lang="fr-FR" dirty="0"/>
              <a:t>pour </a:t>
            </a:r>
            <a:r>
              <a:rPr lang="fr-FR" b="1" dirty="0"/>
              <a:t>Haut</a:t>
            </a:r>
          </a:p>
          <a:p>
            <a:r>
              <a:rPr lang="fr-FR" dirty="0"/>
              <a:t>Dans </a:t>
            </a:r>
            <a:r>
              <a:rPr lang="fr-FR" b="1" dirty="0"/>
              <a:t>Géométrie</a:t>
            </a:r>
            <a:r>
              <a:rPr lang="fr-FR" dirty="0"/>
              <a:t>, choisir </a:t>
            </a:r>
            <a:r>
              <a:rPr lang="fr-FR" b="1" dirty="0"/>
              <a:t>Face</a:t>
            </a:r>
            <a:r>
              <a:rPr lang="fr-FR" dirty="0"/>
              <a:t> pour </a:t>
            </a:r>
            <a:r>
              <a:rPr lang="fr-FR" b="1" dirty="0"/>
              <a:t>Lissage</a:t>
            </a:r>
          </a:p>
          <a:p>
            <a:r>
              <a:rPr lang="fr-FR" dirty="0"/>
              <a:t>Dans </a:t>
            </a:r>
            <a:r>
              <a:rPr lang="fr-FR" b="1" dirty="0"/>
              <a:t>Armature</a:t>
            </a:r>
            <a:r>
              <a:rPr lang="fr-FR" dirty="0"/>
              <a:t>, décocher </a:t>
            </a:r>
            <a:r>
              <a:rPr lang="fr-FR" b="1" dirty="0"/>
              <a:t>Ajouter os d’extrémité</a:t>
            </a:r>
          </a:p>
          <a:p>
            <a:r>
              <a:rPr lang="fr-FR" dirty="0"/>
              <a:t>Décocher </a:t>
            </a:r>
            <a:r>
              <a:rPr lang="fr-FR" b="1" dirty="0" err="1"/>
              <a:t>Bake</a:t>
            </a:r>
            <a:r>
              <a:rPr lang="fr-FR" b="1" dirty="0"/>
              <a:t> Animation</a:t>
            </a:r>
          </a:p>
          <a:p>
            <a:pPr marL="0" indent="0">
              <a:buNone/>
            </a:pPr>
            <a:endParaRPr lang="fr-FR" dirty="0"/>
          </a:p>
          <a:p>
            <a:pPr marL="0" indent="0">
              <a:buNone/>
            </a:pPr>
            <a:r>
              <a:rPr lang="fr-FR" dirty="0"/>
              <a:t>Donner-lui un petit nom et c’est parti !</a:t>
            </a:r>
          </a:p>
        </p:txBody>
      </p:sp>
      <p:pic>
        <p:nvPicPr>
          <p:cNvPr id="8" name="Image 7">
            <a:extLst>
              <a:ext uri="{FF2B5EF4-FFF2-40B4-BE49-F238E27FC236}">
                <a16:creationId xmlns:a16="http://schemas.microsoft.com/office/drawing/2014/main" id="{79EED72A-30E8-78C5-9A2F-161B62107B22}"/>
              </a:ext>
            </a:extLst>
          </p:cNvPr>
          <p:cNvPicPr>
            <a:picLocks noChangeAspect="1"/>
          </p:cNvPicPr>
          <p:nvPr/>
        </p:nvPicPr>
        <p:blipFill rotWithShape="1">
          <a:blip r:embed="rId2"/>
          <a:srcRect b="39371"/>
          <a:stretch/>
        </p:blipFill>
        <p:spPr>
          <a:xfrm>
            <a:off x="6580608" y="1810827"/>
            <a:ext cx="1848745" cy="4157932"/>
          </a:xfrm>
          <a:prstGeom prst="rect">
            <a:avLst/>
          </a:prstGeom>
        </p:spPr>
      </p:pic>
      <p:pic>
        <p:nvPicPr>
          <p:cNvPr id="10" name="Image 9">
            <a:extLst>
              <a:ext uri="{FF2B5EF4-FFF2-40B4-BE49-F238E27FC236}">
                <a16:creationId xmlns:a16="http://schemas.microsoft.com/office/drawing/2014/main" id="{2C289E2C-A0E4-EE2E-8868-F2069DF96E37}"/>
              </a:ext>
            </a:extLst>
          </p:cNvPr>
          <p:cNvPicPr>
            <a:picLocks noChangeAspect="1"/>
          </p:cNvPicPr>
          <p:nvPr/>
        </p:nvPicPr>
        <p:blipFill rotWithShape="1">
          <a:blip r:embed="rId2"/>
          <a:srcRect t="60566"/>
          <a:stretch/>
        </p:blipFill>
        <p:spPr>
          <a:xfrm>
            <a:off x="9059265" y="2537603"/>
            <a:ext cx="1848745" cy="2704381"/>
          </a:xfrm>
          <a:prstGeom prst="rect">
            <a:avLst/>
          </a:prstGeom>
        </p:spPr>
      </p:pic>
      <p:sp>
        <p:nvSpPr>
          <p:cNvPr id="13" name="Rectangle : coins arrondis 12">
            <a:extLst>
              <a:ext uri="{FF2B5EF4-FFF2-40B4-BE49-F238E27FC236}">
                <a16:creationId xmlns:a16="http://schemas.microsoft.com/office/drawing/2014/main" id="{49E6A938-41BB-E31E-E2B5-3A1BB336F7AE}"/>
              </a:ext>
            </a:extLst>
          </p:cNvPr>
          <p:cNvSpPr/>
          <p:nvPr/>
        </p:nvSpPr>
        <p:spPr>
          <a:xfrm>
            <a:off x="7355457" y="3180272"/>
            <a:ext cx="1017917" cy="948905"/>
          </a:xfrm>
          <a:prstGeom prst="roundRect">
            <a:avLst>
              <a:gd name="adj" fmla="val 4546"/>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DC05B75C-B062-45B1-FBE6-83AB633AA7C9}"/>
              </a:ext>
            </a:extLst>
          </p:cNvPr>
          <p:cNvSpPr/>
          <p:nvPr/>
        </p:nvSpPr>
        <p:spPr>
          <a:xfrm>
            <a:off x="7355457" y="5003321"/>
            <a:ext cx="1017917" cy="327083"/>
          </a:xfrm>
          <a:prstGeom prst="roundRect">
            <a:avLst>
              <a:gd name="adj" fmla="val 13337"/>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6D4B203B-816F-4EAD-36AF-37FDDA2FB139}"/>
              </a:ext>
            </a:extLst>
          </p:cNvPr>
          <p:cNvSpPr/>
          <p:nvPr/>
        </p:nvSpPr>
        <p:spPr>
          <a:xfrm>
            <a:off x="9838334" y="2818683"/>
            <a:ext cx="1017917" cy="143053"/>
          </a:xfrm>
          <a:prstGeom prst="roundRect">
            <a:avLst>
              <a:gd name="adj" fmla="val 37457"/>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 coins arrondis 15">
            <a:extLst>
              <a:ext uri="{FF2B5EF4-FFF2-40B4-BE49-F238E27FC236}">
                <a16:creationId xmlns:a16="http://schemas.microsoft.com/office/drawing/2014/main" id="{673A2207-981E-5C83-9BAF-9A43345F6823}"/>
              </a:ext>
            </a:extLst>
          </p:cNvPr>
          <p:cNvSpPr/>
          <p:nvPr/>
        </p:nvSpPr>
        <p:spPr>
          <a:xfrm>
            <a:off x="9838334" y="4814260"/>
            <a:ext cx="1017917" cy="143053"/>
          </a:xfrm>
          <a:prstGeom prst="roundRect">
            <a:avLst>
              <a:gd name="adj" fmla="val 37457"/>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19FC048B-151B-5195-07FD-4298F3F3359F}"/>
              </a:ext>
            </a:extLst>
          </p:cNvPr>
          <p:cNvSpPr/>
          <p:nvPr/>
        </p:nvSpPr>
        <p:spPr>
          <a:xfrm>
            <a:off x="9146692" y="5056877"/>
            <a:ext cx="1017917" cy="143053"/>
          </a:xfrm>
          <a:prstGeom prst="roundRect">
            <a:avLst>
              <a:gd name="adj" fmla="val 37457"/>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84964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E8C1DB-E50B-CB5E-D3F1-56469DE3BCFE}"/>
              </a:ext>
            </a:extLst>
          </p:cNvPr>
          <p:cNvSpPr>
            <a:spLocks noGrp="1"/>
          </p:cNvSpPr>
          <p:nvPr>
            <p:ph type="title"/>
          </p:nvPr>
        </p:nvSpPr>
        <p:spPr/>
        <p:txBody>
          <a:bodyPr/>
          <a:lstStyle/>
          <a:p>
            <a:r>
              <a:rPr lang="fr-FR" dirty="0"/>
              <a:t>Import dans </a:t>
            </a:r>
            <a:r>
              <a:rPr lang="fr-FR" dirty="0" err="1"/>
              <a:t>Unreal</a:t>
            </a:r>
            <a:r>
              <a:rPr lang="fr-FR" dirty="0"/>
              <a:t> Engine</a:t>
            </a:r>
          </a:p>
        </p:txBody>
      </p:sp>
      <p:sp>
        <p:nvSpPr>
          <p:cNvPr id="3" name="Espace réservé du contenu 2">
            <a:extLst>
              <a:ext uri="{FF2B5EF4-FFF2-40B4-BE49-F238E27FC236}">
                <a16:creationId xmlns:a16="http://schemas.microsoft.com/office/drawing/2014/main" id="{3FBAA478-4193-34BC-7730-53ABC10CEE14}"/>
              </a:ext>
            </a:extLst>
          </p:cNvPr>
          <p:cNvSpPr>
            <a:spLocks noGrp="1"/>
          </p:cNvSpPr>
          <p:nvPr>
            <p:ph sz="half" idx="1"/>
          </p:nvPr>
        </p:nvSpPr>
        <p:spPr/>
        <p:txBody>
          <a:bodyPr>
            <a:normAutofit lnSpcReduction="10000"/>
          </a:bodyPr>
          <a:lstStyle/>
          <a:p>
            <a:r>
              <a:rPr lang="fr-FR" dirty="0"/>
              <a:t>Ouvrir votre projet (ça va de soi)</a:t>
            </a:r>
          </a:p>
          <a:p>
            <a:r>
              <a:rPr lang="fr-FR" dirty="0"/>
              <a:t>Ouvrir le </a:t>
            </a:r>
            <a:r>
              <a:rPr lang="fr-FR" b="1" dirty="0"/>
              <a:t>Content </a:t>
            </a:r>
            <a:r>
              <a:rPr lang="fr-FR" b="1" dirty="0" err="1"/>
              <a:t>Drawer</a:t>
            </a:r>
            <a:r>
              <a:rPr lang="fr-FR" b="1" dirty="0"/>
              <a:t> </a:t>
            </a:r>
            <a:r>
              <a:rPr lang="fr-FR" dirty="0"/>
              <a:t>et cliquer sur </a:t>
            </a:r>
            <a:r>
              <a:rPr lang="fr-FR" b="1" dirty="0"/>
              <a:t>Import</a:t>
            </a:r>
          </a:p>
          <a:p>
            <a:r>
              <a:rPr lang="fr-FR" dirty="0"/>
              <a:t>Choisir votre fichier FBX</a:t>
            </a:r>
          </a:p>
          <a:p>
            <a:r>
              <a:rPr lang="fr-FR" dirty="0"/>
              <a:t>Une nouvelle fenêtre d’import s’ouvre</a:t>
            </a:r>
          </a:p>
          <a:p>
            <a:pPr lvl="1"/>
            <a:r>
              <a:rPr lang="fr-FR" dirty="0"/>
              <a:t>S’assurer que </a:t>
            </a:r>
            <a:r>
              <a:rPr lang="fr-FR" b="1" dirty="0" err="1"/>
              <a:t>Skeletal</a:t>
            </a:r>
            <a:r>
              <a:rPr lang="fr-FR" b="1" dirty="0"/>
              <a:t> </a:t>
            </a:r>
            <a:r>
              <a:rPr lang="fr-FR" b="1" dirty="0" err="1"/>
              <a:t>Mesh</a:t>
            </a:r>
            <a:r>
              <a:rPr lang="fr-FR" dirty="0"/>
              <a:t>, </a:t>
            </a:r>
            <a:r>
              <a:rPr lang="fr-FR" b="1" dirty="0"/>
              <a:t>Import </a:t>
            </a:r>
            <a:r>
              <a:rPr lang="fr-FR" b="1" dirty="0" err="1"/>
              <a:t>Mesh</a:t>
            </a:r>
            <a:r>
              <a:rPr lang="fr-FR" dirty="0"/>
              <a:t> soient cochés et que </a:t>
            </a:r>
            <a:r>
              <a:rPr lang="fr-FR" b="1" dirty="0"/>
              <a:t>Import Content Type </a:t>
            </a:r>
            <a:r>
              <a:rPr lang="fr-FR" dirty="0"/>
              <a:t>soit </a:t>
            </a:r>
            <a:r>
              <a:rPr lang="fr-FR" b="1" dirty="0" err="1"/>
              <a:t>Geometry</a:t>
            </a:r>
            <a:r>
              <a:rPr lang="fr-FR" b="1" dirty="0"/>
              <a:t> and </a:t>
            </a:r>
            <a:r>
              <a:rPr lang="fr-FR" b="1" dirty="0" err="1"/>
              <a:t>Skinning</a:t>
            </a:r>
            <a:r>
              <a:rPr lang="fr-FR" b="1" dirty="0"/>
              <a:t> </a:t>
            </a:r>
            <a:r>
              <a:rPr lang="fr-FR" b="1" dirty="0" err="1"/>
              <a:t>Weights</a:t>
            </a:r>
            <a:endParaRPr lang="fr-FR" b="1" dirty="0"/>
          </a:p>
          <a:p>
            <a:pPr lvl="1"/>
            <a:r>
              <a:rPr lang="fr-FR" dirty="0"/>
              <a:t>Cliquer sur </a:t>
            </a:r>
            <a:r>
              <a:rPr lang="fr-FR" b="1" dirty="0"/>
              <a:t>Import</a:t>
            </a:r>
            <a:r>
              <a:rPr lang="fr-FR" dirty="0"/>
              <a:t> ou </a:t>
            </a:r>
            <a:r>
              <a:rPr lang="fr-FR" b="1" dirty="0"/>
              <a:t>Import All</a:t>
            </a:r>
          </a:p>
          <a:p>
            <a:pPr lvl="1"/>
            <a:endParaRPr lang="fr-FR" dirty="0"/>
          </a:p>
          <a:p>
            <a:pPr marL="0" indent="0">
              <a:buNone/>
            </a:pPr>
            <a:r>
              <a:rPr lang="fr-FR" dirty="0"/>
              <a:t>Trois objets sont créés dans le </a:t>
            </a:r>
            <a:r>
              <a:rPr lang="fr-FR" b="1" dirty="0"/>
              <a:t>Content </a:t>
            </a:r>
            <a:r>
              <a:rPr lang="fr-FR" b="1" dirty="0" err="1"/>
              <a:t>Drawer</a:t>
            </a:r>
            <a:r>
              <a:rPr lang="fr-FR" dirty="0"/>
              <a:t>, le </a:t>
            </a:r>
            <a:r>
              <a:rPr lang="fr-FR" b="1" dirty="0" err="1"/>
              <a:t>Mesh</a:t>
            </a:r>
            <a:r>
              <a:rPr lang="fr-FR" dirty="0"/>
              <a:t>, son squelette et son </a:t>
            </a:r>
            <a:r>
              <a:rPr lang="fr-FR" b="1" dirty="0"/>
              <a:t>Physical Asset</a:t>
            </a:r>
          </a:p>
        </p:txBody>
      </p:sp>
      <p:pic>
        <p:nvPicPr>
          <p:cNvPr id="6" name="Espace réservé du contenu 5">
            <a:extLst>
              <a:ext uri="{FF2B5EF4-FFF2-40B4-BE49-F238E27FC236}">
                <a16:creationId xmlns:a16="http://schemas.microsoft.com/office/drawing/2014/main" id="{DB9246E0-8DB1-53CA-DB4F-7BCF59BFD0BC}"/>
              </a:ext>
            </a:extLst>
          </p:cNvPr>
          <p:cNvPicPr>
            <a:picLocks noGrp="1" noChangeAspect="1"/>
          </p:cNvPicPr>
          <p:nvPr>
            <p:ph sz="half" idx="2"/>
          </p:nvPr>
        </p:nvPicPr>
        <p:blipFill>
          <a:blip r:embed="rId2"/>
          <a:stretch>
            <a:fillRect/>
          </a:stretch>
        </p:blipFill>
        <p:spPr>
          <a:xfrm>
            <a:off x="7383251" y="1147737"/>
            <a:ext cx="2646393" cy="5159195"/>
          </a:xfrm>
        </p:spPr>
      </p:pic>
      <p:sp>
        <p:nvSpPr>
          <p:cNvPr id="7" name="Rectangle : coins arrondis 6">
            <a:extLst>
              <a:ext uri="{FF2B5EF4-FFF2-40B4-BE49-F238E27FC236}">
                <a16:creationId xmlns:a16="http://schemas.microsoft.com/office/drawing/2014/main" id="{1E3745F7-63B1-30CA-7365-E8F70EEE5306}"/>
              </a:ext>
            </a:extLst>
          </p:cNvPr>
          <p:cNvSpPr/>
          <p:nvPr/>
        </p:nvSpPr>
        <p:spPr>
          <a:xfrm>
            <a:off x="7520705" y="2306849"/>
            <a:ext cx="2244398" cy="505362"/>
          </a:xfrm>
          <a:prstGeom prst="roundRect">
            <a:avLst>
              <a:gd name="adj" fmla="val 10145"/>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64803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8809DF-F9A9-BEE9-B14B-B67DD50BA891}"/>
              </a:ext>
            </a:extLst>
          </p:cNvPr>
          <p:cNvSpPr>
            <a:spLocks noGrp="1"/>
          </p:cNvSpPr>
          <p:nvPr>
            <p:ph type="title"/>
          </p:nvPr>
        </p:nvSpPr>
        <p:spPr/>
        <p:txBody>
          <a:bodyPr/>
          <a:lstStyle/>
          <a:p>
            <a:r>
              <a:rPr lang="fr-FR" dirty="0"/>
              <a:t>Le Physical Asset</a:t>
            </a:r>
          </a:p>
        </p:txBody>
      </p:sp>
      <p:sp>
        <p:nvSpPr>
          <p:cNvPr id="3" name="Espace réservé du contenu 2">
            <a:extLst>
              <a:ext uri="{FF2B5EF4-FFF2-40B4-BE49-F238E27FC236}">
                <a16:creationId xmlns:a16="http://schemas.microsoft.com/office/drawing/2014/main" id="{9BF2584C-CE26-5A2A-E011-88298FA6DC05}"/>
              </a:ext>
            </a:extLst>
          </p:cNvPr>
          <p:cNvSpPr>
            <a:spLocks noGrp="1"/>
          </p:cNvSpPr>
          <p:nvPr>
            <p:ph idx="1"/>
          </p:nvPr>
        </p:nvSpPr>
        <p:spPr/>
        <p:txBody>
          <a:bodyPr/>
          <a:lstStyle/>
          <a:p>
            <a:pPr marL="0" indent="0">
              <a:buNone/>
            </a:pPr>
            <a:r>
              <a:rPr lang="fr-FR" dirty="0"/>
              <a:t>Le </a:t>
            </a:r>
            <a:r>
              <a:rPr lang="fr-FR" b="1" dirty="0"/>
              <a:t>Physical Asset </a:t>
            </a:r>
            <a:r>
              <a:rPr lang="fr-FR" dirty="0"/>
              <a:t>permet de déterminer la physique de notre voiture (collisions, poids, inertie, …)</a:t>
            </a:r>
          </a:p>
          <a:p>
            <a:pPr marL="0" indent="0">
              <a:buNone/>
            </a:pPr>
            <a:r>
              <a:rPr lang="fr-FR" dirty="0"/>
              <a:t>Il se compose de différents volumes de forme simple appelés </a:t>
            </a:r>
            <a:r>
              <a:rPr lang="fr-FR" b="1" dirty="0"/>
              <a:t>Bodies</a:t>
            </a:r>
            <a:r>
              <a:rPr lang="fr-FR" dirty="0"/>
              <a:t>, chacun rattachés à un os</a:t>
            </a:r>
          </a:p>
          <a:p>
            <a:endParaRPr lang="fr-FR" dirty="0"/>
          </a:p>
          <a:p>
            <a:pPr marL="0" indent="0">
              <a:buNone/>
            </a:pPr>
            <a:r>
              <a:rPr lang="fr-FR" dirty="0"/>
              <a:t>Le but ici : Concevoir un </a:t>
            </a:r>
            <a:r>
              <a:rPr lang="fr-FR" b="1" dirty="0"/>
              <a:t>Physical Asset </a:t>
            </a:r>
            <a:r>
              <a:rPr lang="fr-FR" dirty="0"/>
              <a:t>adapté à</a:t>
            </a:r>
            <a:r>
              <a:rPr lang="fr-FR" b="1" dirty="0"/>
              <a:t> </a:t>
            </a:r>
            <a:r>
              <a:rPr lang="fr-FR" dirty="0"/>
              <a:t>notre voiture</a:t>
            </a:r>
          </a:p>
        </p:txBody>
      </p:sp>
    </p:spTree>
    <p:extLst>
      <p:ext uri="{BB962C8B-B14F-4D97-AF65-F5344CB8AC3E}">
        <p14:creationId xmlns:p14="http://schemas.microsoft.com/office/powerpoint/2010/main" val="2577620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B20762-2519-2B69-45F6-835A85952703}"/>
              </a:ext>
            </a:extLst>
          </p:cNvPr>
          <p:cNvSpPr>
            <a:spLocks noGrp="1"/>
          </p:cNvSpPr>
          <p:nvPr>
            <p:ph type="title"/>
          </p:nvPr>
        </p:nvSpPr>
        <p:spPr/>
        <p:txBody>
          <a:bodyPr/>
          <a:lstStyle/>
          <a:p>
            <a:r>
              <a:rPr lang="fr-FR" dirty="0"/>
              <a:t>Modifier le Physical Asset</a:t>
            </a:r>
          </a:p>
        </p:txBody>
      </p:sp>
      <p:sp>
        <p:nvSpPr>
          <p:cNvPr id="3" name="Espace réservé du contenu 2">
            <a:extLst>
              <a:ext uri="{FF2B5EF4-FFF2-40B4-BE49-F238E27FC236}">
                <a16:creationId xmlns:a16="http://schemas.microsoft.com/office/drawing/2014/main" id="{4D9F0E84-AC63-1F13-2023-B2B3A2CAA5E7}"/>
              </a:ext>
            </a:extLst>
          </p:cNvPr>
          <p:cNvSpPr>
            <a:spLocks noGrp="1"/>
          </p:cNvSpPr>
          <p:nvPr>
            <p:ph sz="half" idx="1"/>
          </p:nvPr>
        </p:nvSpPr>
        <p:spPr/>
        <p:txBody>
          <a:bodyPr>
            <a:normAutofit fontScale="92500" lnSpcReduction="10000"/>
          </a:bodyPr>
          <a:lstStyle/>
          <a:p>
            <a:pPr marL="0" indent="0">
              <a:buNone/>
            </a:pPr>
            <a:r>
              <a:rPr lang="fr-FR" dirty="0"/>
              <a:t>En ouvrant le </a:t>
            </a:r>
            <a:r>
              <a:rPr lang="fr-FR" b="1" dirty="0"/>
              <a:t>Physical Asset </a:t>
            </a:r>
            <a:r>
              <a:rPr lang="fr-FR" dirty="0"/>
              <a:t>créé automatiquement par UE5 lors de l’importation, vous verrez qu’il y a déjà des </a:t>
            </a:r>
            <a:r>
              <a:rPr lang="fr-FR" b="1" dirty="0"/>
              <a:t>Bodies</a:t>
            </a:r>
            <a:r>
              <a:rPr lang="fr-FR" dirty="0"/>
              <a:t>, mais mal proportionnés ou mal placés</a:t>
            </a:r>
          </a:p>
          <a:p>
            <a:pPr marL="0" indent="0">
              <a:buNone/>
            </a:pPr>
            <a:r>
              <a:rPr lang="fr-FR" dirty="0"/>
              <a:t>On va corriger tout ça en supprimant tous les </a:t>
            </a:r>
            <a:r>
              <a:rPr lang="fr-FR" b="1" dirty="0"/>
              <a:t>Bodies</a:t>
            </a:r>
            <a:r>
              <a:rPr lang="fr-FR" dirty="0"/>
              <a:t> et en en recréant quelques uns</a:t>
            </a:r>
          </a:p>
          <a:p>
            <a:r>
              <a:rPr lang="fr-FR" dirty="0"/>
              <a:t>Dans le panneau </a:t>
            </a:r>
            <a:r>
              <a:rPr lang="fr-FR" b="1" dirty="0"/>
              <a:t>Skeleton </a:t>
            </a:r>
            <a:r>
              <a:rPr lang="fr-FR" b="1" dirty="0" err="1"/>
              <a:t>Tree</a:t>
            </a:r>
            <a:r>
              <a:rPr lang="fr-FR" dirty="0"/>
              <a:t>, ouvrir les paramètres (le petit engrenage) et cocher </a:t>
            </a:r>
            <a:r>
              <a:rPr lang="fr-FR" b="1" dirty="0"/>
              <a:t>Show All </a:t>
            </a:r>
            <a:r>
              <a:rPr lang="fr-FR" b="1" dirty="0" err="1"/>
              <a:t>Bones</a:t>
            </a:r>
            <a:r>
              <a:rPr lang="fr-FR" b="1" dirty="0"/>
              <a:t> </a:t>
            </a:r>
            <a:r>
              <a:rPr lang="fr-FR" dirty="0"/>
              <a:t>pour afficher les os</a:t>
            </a:r>
          </a:p>
          <a:p>
            <a:r>
              <a:rPr lang="fr-FR" dirty="0"/>
              <a:t>Sélectionner dans le panneau tous les </a:t>
            </a:r>
            <a:r>
              <a:rPr lang="fr-FR" b="1" dirty="0"/>
              <a:t>Bodies</a:t>
            </a:r>
            <a:r>
              <a:rPr lang="fr-FR" dirty="0"/>
              <a:t> (icône de cercle avec 3 points) et les supprimer</a:t>
            </a:r>
          </a:p>
          <a:p>
            <a:r>
              <a:rPr lang="fr-FR" dirty="0"/>
              <a:t>Puis générer de nouveaux </a:t>
            </a:r>
            <a:r>
              <a:rPr lang="fr-FR" b="1" dirty="0"/>
              <a:t>Bodies</a:t>
            </a:r>
            <a:r>
              <a:rPr lang="fr-FR" dirty="0"/>
              <a:t> avec le panneau </a:t>
            </a:r>
            <a:r>
              <a:rPr lang="fr-FR" b="1" dirty="0"/>
              <a:t>Tools</a:t>
            </a:r>
          </a:p>
        </p:txBody>
      </p:sp>
      <p:pic>
        <p:nvPicPr>
          <p:cNvPr id="6" name="Espace réservé du contenu 5">
            <a:extLst>
              <a:ext uri="{FF2B5EF4-FFF2-40B4-BE49-F238E27FC236}">
                <a16:creationId xmlns:a16="http://schemas.microsoft.com/office/drawing/2014/main" id="{FBDF4D5C-2C4E-54C6-C33C-C48A0A4ABC57}"/>
              </a:ext>
            </a:extLst>
          </p:cNvPr>
          <p:cNvPicPr>
            <a:picLocks noGrp="1" noChangeAspect="1"/>
          </p:cNvPicPr>
          <p:nvPr>
            <p:ph sz="half" idx="2"/>
          </p:nvPr>
        </p:nvPicPr>
        <p:blipFill>
          <a:blip r:embed="rId2"/>
          <a:stretch>
            <a:fillRect/>
          </a:stretch>
        </p:blipFill>
        <p:spPr>
          <a:xfrm>
            <a:off x="6369659" y="2141538"/>
            <a:ext cx="3899269" cy="3649662"/>
          </a:xfrm>
        </p:spPr>
      </p:pic>
    </p:spTree>
    <p:extLst>
      <p:ext uri="{BB962C8B-B14F-4D97-AF65-F5344CB8AC3E}">
        <p14:creationId xmlns:p14="http://schemas.microsoft.com/office/powerpoint/2010/main" val="2709261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68CD5-6182-2AFA-662B-E60C072CDAD4}"/>
              </a:ext>
            </a:extLst>
          </p:cNvPr>
          <p:cNvSpPr>
            <a:spLocks noGrp="1"/>
          </p:cNvSpPr>
          <p:nvPr>
            <p:ph type="title"/>
          </p:nvPr>
        </p:nvSpPr>
        <p:spPr/>
        <p:txBody>
          <a:bodyPr/>
          <a:lstStyle/>
          <a:p>
            <a:r>
              <a:rPr lang="fr-FR" dirty="0"/>
              <a:t>Les Bodies</a:t>
            </a:r>
          </a:p>
        </p:txBody>
      </p:sp>
      <p:sp>
        <p:nvSpPr>
          <p:cNvPr id="3" name="Espace réservé du contenu 2">
            <a:extLst>
              <a:ext uri="{FF2B5EF4-FFF2-40B4-BE49-F238E27FC236}">
                <a16:creationId xmlns:a16="http://schemas.microsoft.com/office/drawing/2014/main" id="{B25B33DF-6E83-759A-5B36-073D2BEA6196}"/>
              </a:ext>
            </a:extLst>
          </p:cNvPr>
          <p:cNvSpPr>
            <a:spLocks noGrp="1"/>
          </p:cNvSpPr>
          <p:nvPr>
            <p:ph sz="half" idx="1"/>
          </p:nvPr>
        </p:nvSpPr>
        <p:spPr/>
        <p:txBody>
          <a:bodyPr/>
          <a:lstStyle/>
          <a:p>
            <a:pPr marL="0" indent="0">
              <a:buNone/>
            </a:pPr>
            <a:r>
              <a:rPr lang="fr-FR" dirty="0"/>
              <a:t>Le panneau </a:t>
            </a:r>
            <a:r>
              <a:rPr lang="fr-FR" b="1" dirty="0"/>
              <a:t>Tools</a:t>
            </a:r>
            <a:r>
              <a:rPr lang="fr-FR" dirty="0"/>
              <a:t> permet de créer de nouveaux </a:t>
            </a:r>
            <a:r>
              <a:rPr lang="fr-FR" b="1" dirty="0"/>
              <a:t>Bodies</a:t>
            </a:r>
            <a:r>
              <a:rPr lang="fr-FR" dirty="0"/>
              <a:t> pour les os sélectionnés</a:t>
            </a:r>
          </a:p>
          <a:p>
            <a:r>
              <a:rPr lang="fr-FR" dirty="0"/>
              <a:t>Pour les roues, sélectionner les os, choisir </a:t>
            </a:r>
            <a:r>
              <a:rPr lang="fr-FR" b="1" dirty="0" err="1"/>
              <a:t>Sphere</a:t>
            </a:r>
            <a:r>
              <a:rPr lang="fr-FR" dirty="0"/>
              <a:t> dans </a:t>
            </a:r>
            <a:r>
              <a:rPr lang="fr-FR" b="1" dirty="0"/>
              <a:t>Primitive Type </a:t>
            </a:r>
            <a:r>
              <a:rPr lang="fr-FR" dirty="0"/>
              <a:t>et cliquer sur </a:t>
            </a:r>
            <a:r>
              <a:rPr lang="fr-FR" b="1" dirty="0" err="1"/>
              <a:t>Regenerate</a:t>
            </a:r>
            <a:r>
              <a:rPr lang="fr-FR" b="1" dirty="0"/>
              <a:t> Bodies</a:t>
            </a:r>
          </a:p>
          <a:p>
            <a:r>
              <a:rPr lang="fr-FR" dirty="0"/>
              <a:t>Pour le châssis, sélectionner la racine, choisir le </a:t>
            </a:r>
            <a:r>
              <a:rPr lang="fr-FR" b="1" dirty="0"/>
              <a:t>Primitive Type </a:t>
            </a:r>
            <a:r>
              <a:rPr lang="fr-FR" dirty="0"/>
              <a:t>le plus adapté à la forme de votre voiture et cliquer sur </a:t>
            </a:r>
            <a:r>
              <a:rPr lang="fr-FR" b="1" dirty="0" err="1"/>
              <a:t>Regenerate</a:t>
            </a:r>
            <a:r>
              <a:rPr lang="fr-FR" b="1" dirty="0"/>
              <a:t> Bodies</a:t>
            </a:r>
          </a:p>
          <a:p>
            <a:pPr marL="0" indent="0">
              <a:buNone/>
            </a:pPr>
            <a:r>
              <a:rPr lang="fr-FR" dirty="0"/>
              <a:t>Vous pouvez modifier les </a:t>
            </a:r>
            <a:r>
              <a:rPr lang="fr-FR" b="1" dirty="0"/>
              <a:t>Bodies</a:t>
            </a:r>
            <a:r>
              <a:rPr lang="fr-FR" dirty="0"/>
              <a:t> créés comme vous le voulez ensuite pour mieux coller à la forme du modèle</a:t>
            </a:r>
          </a:p>
        </p:txBody>
      </p:sp>
      <p:pic>
        <p:nvPicPr>
          <p:cNvPr id="6" name="Espace réservé du contenu 5">
            <a:extLst>
              <a:ext uri="{FF2B5EF4-FFF2-40B4-BE49-F238E27FC236}">
                <a16:creationId xmlns:a16="http://schemas.microsoft.com/office/drawing/2014/main" id="{BAF7449D-7553-7B90-1B26-DD31888896C3}"/>
              </a:ext>
            </a:extLst>
          </p:cNvPr>
          <p:cNvPicPr>
            <a:picLocks noGrp="1" noChangeAspect="1"/>
          </p:cNvPicPr>
          <p:nvPr>
            <p:ph sz="half" idx="2"/>
          </p:nvPr>
        </p:nvPicPr>
        <p:blipFill>
          <a:blip r:embed="rId2"/>
          <a:stretch>
            <a:fillRect/>
          </a:stretch>
        </p:blipFill>
        <p:spPr>
          <a:xfrm>
            <a:off x="6549345" y="2141538"/>
            <a:ext cx="3539897" cy="3649662"/>
          </a:xfrm>
        </p:spPr>
      </p:pic>
      <p:sp>
        <p:nvSpPr>
          <p:cNvPr id="7" name="Rectangle : coins arrondis 6">
            <a:extLst>
              <a:ext uri="{FF2B5EF4-FFF2-40B4-BE49-F238E27FC236}">
                <a16:creationId xmlns:a16="http://schemas.microsoft.com/office/drawing/2014/main" id="{9937A3E8-6282-0408-FB17-704335372D0A}"/>
              </a:ext>
            </a:extLst>
          </p:cNvPr>
          <p:cNvSpPr/>
          <p:nvPr/>
        </p:nvSpPr>
        <p:spPr>
          <a:xfrm>
            <a:off x="6640810" y="2944483"/>
            <a:ext cx="2554948" cy="184030"/>
          </a:xfrm>
          <a:prstGeom prst="roundRect">
            <a:avLst>
              <a:gd name="adj" fmla="val 37457"/>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83342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944208-20BE-BB78-00FF-955985811D26}"/>
              </a:ext>
            </a:extLst>
          </p:cNvPr>
          <p:cNvSpPr>
            <a:spLocks noGrp="1"/>
          </p:cNvSpPr>
          <p:nvPr>
            <p:ph type="title"/>
          </p:nvPr>
        </p:nvSpPr>
        <p:spPr/>
        <p:txBody>
          <a:bodyPr/>
          <a:lstStyle/>
          <a:p>
            <a:r>
              <a:rPr lang="fr-FR" dirty="0"/>
              <a:t>C’est quoi, la 3D, dans un jeu ?</a:t>
            </a:r>
          </a:p>
        </p:txBody>
      </p:sp>
      <p:sp>
        <p:nvSpPr>
          <p:cNvPr id="3" name="Espace réservé du contenu 2">
            <a:extLst>
              <a:ext uri="{FF2B5EF4-FFF2-40B4-BE49-F238E27FC236}">
                <a16:creationId xmlns:a16="http://schemas.microsoft.com/office/drawing/2014/main" id="{93CF9A15-1A1A-E3ED-DCC1-BE85A75BF770}"/>
              </a:ext>
            </a:extLst>
          </p:cNvPr>
          <p:cNvSpPr>
            <a:spLocks noGrp="1"/>
          </p:cNvSpPr>
          <p:nvPr>
            <p:ph idx="1"/>
          </p:nvPr>
        </p:nvSpPr>
        <p:spPr/>
        <p:txBody>
          <a:bodyPr>
            <a:normAutofit/>
          </a:bodyPr>
          <a:lstStyle/>
          <a:p>
            <a:pPr marL="0" indent="0">
              <a:buNone/>
            </a:pPr>
            <a:r>
              <a:rPr lang="fr-FR" dirty="0"/>
              <a:t>Une dimension de plus que la 2D (étonnamment)</a:t>
            </a:r>
          </a:p>
          <a:p>
            <a:pPr marL="0" indent="0">
              <a:buNone/>
            </a:pPr>
            <a:endParaRPr lang="fr-FR" dirty="0"/>
          </a:p>
          <a:p>
            <a:pPr marL="0" indent="0">
              <a:buNone/>
            </a:pPr>
            <a:r>
              <a:rPr lang="fr-FR" dirty="0"/>
              <a:t>Attention, des maths arrivent…</a:t>
            </a:r>
          </a:p>
          <a:p>
            <a:pPr marL="0" indent="0">
              <a:buNone/>
            </a:pPr>
            <a:r>
              <a:rPr lang="fr-FR" dirty="0"/>
              <a:t>On se place dans le repère orthonormé XYZ, et dans la plupart des apps 3D ce sont :</a:t>
            </a:r>
          </a:p>
          <a:p>
            <a:r>
              <a:rPr lang="fr-FR" dirty="0">
                <a:solidFill>
                  <a:srgbClr val="FF0000"/>
                </a:solidFill>
              </a:rPr>
              <a:t>X</a:t>
            </a:r>
            <a:r>
              <a:rPr lang="fr-FR" dirty="0"/>
              <a:t> pour la largeur</a:t>
            </a:r>
          </a:p>
          <a:p>
            <a:r>
              <a:rPr lang="fr-FR" dirty="0">
                <a:solidFill>
                  <a:srgbClr val="00B050"/>
                </a:solidFill>
              </a:rPr>
              <a:t>Y</a:t>
            </a:r>
            <a:r>
              <a:rPr lang="fr-FR" dirty="0"/>
              <a:t> pour la profondeur</a:t>
            </a:r>
          </a:p>
          <a:p>
            <a:r>
              <a:rPr lang="fr-FR" dirty="0">
                <a:solidFill>
                  <a:srgbClr val="0070C0"/>
                </a:solidFill>
              </a:rPr>
              <a:t>Z</a:t>
            </a:r>
            <a:r>
              <a:rPr lang="fr-FR" dirty="0"/>
              <a:t> pour la hauteur</a:t>
            </a:r>
          </a:p>
          <a:p>
            <a:pPr marL="0" indent="0">
              <a:buNone/>
            </a:pPr>
            <a:endParaRPr lang="fr-FR" dirty="0"/>
          </a:p>
          <a:p>
            <a:pPr marL="0" indent="0">
              <a:buNone/>
            </a:pPr>
            <a:r>
              <a:rPr lang="fr-FR" dirty="0"/>
              <a:t>Et dans ce repère, un joyeux bordel de polygones, et il s’agit bien souvent de triangles</a:t>
            </a:r>
          </a:p>
        </p:txBody>
      </p:sp>
    </p:spTree>
    <p:extLst>
      <p:ext uri="{BB962C8B-B14F-4D97-AF65-F5344CB8AC3E}">
        <p14:creationId xmlns:p14="http://schemas.microsoft.com/office/powerpoint/2010/main" val="1084097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A3C02A-DDC7-D9B2-96D7-0C97CBA389B0}"/>
              </a:ext>
            </a:extLst>
          </p:cNvPr>
          <p:cNvSpPr>
            <a:spLocks noGrp="1"/>
          </p:cNvSpPr>
          <p:nvPr>
            <p:ph type="title"/>
          </p:nvPr>
        </p:nvSpPr>
        <p:spPr/>
        <p:txBody>
          <a:bodyPr/>
          <a:lstStyle/>
          <a:p>
            <a:r>
              <a:rPr lang="fr-FR" dirty="0"/>
              <a:t>Un dernier détail pour les roues</a:t>
            </a:r>
          </a:p>
        </p:txBody>
      </p:sp>
      <p:sp>
        <p:nvSpPr>
          <p:cNvPr id="3" name="Espace réservé du contenu 2">
            <a:extLst>
              <a:ext uri="{FF2B5EF4-FFF2-40B4-BE49-F238E27FC236}">
                <a16:creationId xmlns:a16="http://schemas.microsoft.com/office/drawing/2014/main" id="{21625D59-F4FF-4D5E-B03B-8E541FD429F2}"/>
              </a:ext>
            </a:extLst>
          </p:cNvPr>
          <p:cNvSpPr>
            <a:spLocks noGrp="1"/>
          </p:cNvSpPr>
          <p:nvPr>
            <p:ph sz="half" idx="1"/>
          </p:nvPr>
        </p:nvSpPr>
        <p:spPr/>
        <p:txBody>
          <a:bodyPr/>
          <a:lstStyle/>
          <a:p>
            <a:pPr marL="0" indent="0">
              <a:buNone/>
            </a:pPr>
            <a:r>
              <a:rPr lang="fr-FR" dirty="0"/>
              <a:t>Les roues ont un besoin particulier au niveau du type de physique à leur appliquer</a:t>
            </a:r>
          </a:p>
          <a:p>
            <a:r>
              <a:rPr lang="fr-FR" dirty="0"/>
              <a:t>Sélectionner tous les </a:t>
            </a:r>
            <a:r>
              <a:rPr lang="fr-FR" b="1" dirty="0"/>
              <a:t>Bodies</a:t>
            </a:r>
            <a:r>
              <a:rPr lang="fr-FR" dirty="0"/>
              <a:t> que vous avez créé pour les roues et mettre leur </a:t>
            </a:r>
            <a:r>
              <a:rPr lang="fr-FR" b="1" dirty="0" err="1"/>
              <a:t>Physics</a:t>
            </a:r>
            <a:r>
              <a:rPr lang="fr-FR" b="1" dirty="0"/>
              <a:t> Type </a:t>
            </a:r>
            <a:r>
              <a:rPr lang="fr-FR" dirty="0"/>
              <a:t>à </a:t>
            </a:r>
            <a:r>
              <a:rPr lang="fr-FR" b="1" dirty="0" err="1"/>
              <a:t>Kinematic</a:t>
            </a:r>
            <a:endParaRPr lang="fr-FR" b="1" dirty="0"/>
          </a:p>
          <a:p>
            <a:r>
              <a:rPr lang="fr-FR" dirty="0"/>
              <a:t>Il est possible de régler ce paramètre depuis le menu contextuel du </a:t>
            </a:r>
            <a:r>
              <a:rPr lang="fr-FR" b="1" dirty="0"/>
              <a:t>Skeleton </a:t>
            </a:r>
            <a:r>
              <a:rPr lang="fr-FR" b="1" dirty="0" err="1"/>
              <a:t>Tree</a:t>
            </a:r>
            <a:r>
              <a:rPr lang="fr-FR" b="1" dirty="0"/>
              <a:t> </a:t>
            </a:r>
            <a:r>
              <a:rPr lang="fr-FR" dirty="0"/>
              <a:t>ou depuis le panneau </a:t>
            </a:r>
            <a:r>
              <a:rPr lang="fr-FR" b="1" dirty="0"/>
              <a:t>Détails</a:t>
            </a:r>
          </a:p>
        </p:txBody>
      </p:sp>
      <p:pic>
        <p:nvPicPr>
          <p:cNvPr id="6" name="Espace réservé du contenu 5">
            <a:extLst>
              <a:ext uri="{FF2B5EF4-FFF2-40B4-BE49-F238E27FC236}">
                <a16:creationId xmlns:a16="http://schemas.microsoft.com/office/drawing/2014/main" id="{FA2FC6FA-E5CA-CBF0-E33F-8D3F8C26CE85}"/>
              </a:ext>
            </a:extLst>
          </p:cNvPr>
          <p:cNvPicPr>
            <a:picLocks noGrp="1" noChangeAspect="1"/>
          </p:cNvPicPr>
          <p:nvPr>
            <p:ph sz="half" idx="2"/>
          </p:nvPr>
        </p:nvPicPr>
        <p:blipFill>
          <a:blip r:embed="rId2"/>
          <a:stretch>
            <a:fillRect/>
          </a:stretch>
        </p:blipFill>
        <p:spPr>
          <a:xfrm>
            <a:off x="5821363" y="2854790"/>
            <a:ext cx="4995862" cy="2223158"/>
          </a:xfrm>
        </p:spPr>
      </p:pic>
    </p:spTree>
    <p:extLst>
      <p:ext uri="{BB962C8B-B14F-4D97-AF65-F5344CB8AC3E}">
        <p14:creationId xmlns:p14="http://schemas.microsoft.com/office/powerpoint/2010/main" val="1244091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15AFB1-AAF6-AD93-5A7F-87A4061E3900}"/>
              </a:ext>
            </a:extLst>
          </p:cNvPr>
          <p:cNvSpPr>
            <a:spLocks noGrp="1"/>
          </p:cNvSpPr>
          <p:nvPr>
            <p:ph type="title"/>
          </p:nvPr>
        </p:nvSpPr>
        <p:spPr/>
        <p:txBody>
          <a:bodyPr/>
          <a:lstStyle/>
          <a:p>
            <a:r>
              <a:rPr lang="fr-FR" dirty="0"/>
              <a:t>Remplacement du modèle de base par notre propre modèle</a:t>
            </a:r>
          </a:p>
        </p:txBody>
      </p:sp>
      <p:sp>
        <p:nvSpPr>
          <p:cNvPr id="3" name="Espace réservé du contenu 2">
            <a:extLst>
              <a:ext uri="{FF2B5EF4-FFF2-40B4-BE49-F238E27FC236}">
                <a16:creationId xmlns:a16="http://schemas.microsoft.com/office/drawing/2014/main" id="{C7BA0041-8BD2-FB29-88B2-5356198602A0}"/>
              </a:ext>
            </a:extLst>
          </p:cNvPr>
          <p:cNvSpPr>
            <a:spLocks noGrp="1"/>
          </p:cNvSpPr>
          <p:nvPr>
            <p:ph idx="1"/>
          </p:nvPr>
        </p:nvSpPr>
        <p:spPr/>
        <p:txBody>
          <a:bodyPr>
            <a:normAutofit/>
          </a:bodyPr>
          <a:lstStyle/>
          <a:p>
            <a:pPr marL="0" indent="0">
              <a:buNone/>
            </a:pPr>
            <a:r>
              <a:rPr lang="fr-FR" dirty="0"/>
              <a:t>On a maintenant remplacer le modèle utilisé dans l’un des </a:t>
            </a:r>
            <a:r>
              <a:rPr lang="fr-FR" b="1" dirty="0" err="1"/>
              <a:t>Pawns</a:t>
            </a:r>
            <a:r>
              <a:rPr lang="fr-FR" dirty="0"/>
              <a:t> (Joueur ou IA) pour y mettre notre magnifique voiture à la place</a:t>
            </a:r>
          </a:p>
          <a:p>
            <a:pPr marL="0" indent="0">
              <a:buNone/>
            </a:pPr>
            <a:r>
              <a:rPr lang="fr-FR" dirty="0"/>
              <a:t>Quelques détails à changer</a:t>
            </a:r>
          </a:p>
          <a:p>
            <a:r>
              <a:rPr lang="fr-FR" dirty="0"/>
              <a:t>Créez un nouveau </a:t>
            </a:r>
            <a:r>
              <a:rPr lang="fr-FR" b="1" dirty="0"/>
              <a:t>Animation </a:t>
            </a:r>
            <a:r>
              <a:rPr lang="fr-FR" b="1" dirty="0" err="1"/>
              <a:t>Blueprint</a:t>
            </a:r>
            <a:r>
              <a:rPr lang="fr-FR" b="1" dirty="0"/>
              <a:t> </a:t>
            </a:r>
            <a:r>
              <a:rPr lang="fr-FR" dirty="0"/>
              <a:t>utilisant le squelette de notre modèle, héritant de </a:t>
            </a:r>
            <a:r>
              <a:rPr lang="fr-FR" b="1" dirty="0" err="1"/>
              <a:t>Vehicle</a:t>
            </a:r>
            <a:r>
              <a:rPr lang="fr-FR" b="1" dirty="0"/>
              <a:t> Animation Instance</a:t>
            </a:r>
            <a:r>
              <a:rPr lang="fr-FR" dirty="0"/>
              <a:t>, et dans lequel on recopie ce qui a été fait dans les autres </a:t>
            </a:r>
            <a:r>
              <a:rPr lang="fr-FR" b="1" dirty="0" err="1"/>
              <a:t>AnimBP</a:t>
            </a:r>
            <a:endParaRPr lang="fr-FR" b="1" dirty="0"/>
          </a:p>
          <a:p>
            <a:r>
              <a:rPr lang="fr-FR" dirty="0"/>
              <a:t>Dans le </a:t>
            </a:r>
            <a:r>
              <a:rPr lang="fr-FR" b="1" dirty="0" err="1"/>
              <a:t>Pawn</a:t>
            </a:r>
            <a:r>
              <a:rPr lang="fr-FR" dirty="0"/>
              <a:t> que vous voulez, sélectionnez le </a:t>
            </a:r>
            <a:r>
              <a:rPr lang="fr-FR" b="1" dirty="0" err="1"/>
              <a:t>Mesh</a:t>
            </a:r>
            <a:r>
              <a:rPr lang="fr-FR" b="1" dirty="0"/>
              <a:t> Component </a:t>
            </a:r>
            <a:r>
              <a:rPr lang="fr-FR" dirty="0"/>
              <a:t>et mettre dans </a:t>
            </a:r>
            <a:r>
              <a:rPr lang="fr-FR" b="1" dirty="0"/>
              <a:t>Anim Class </a:t>
            </a:r>
            <a:r>
              <a:rPr lang="fr-FR" dirty="0"/>
              <a:t>l’</a:t>
            </a:r>
            <a:r>
              <a:rPr lang="fr-FR" b="1" dirty="0" err="1"/>
              <a:t>AnimBP</a:t>
            </a:r>
            <a:r>
              <a:rPr lang="fr-FR" dirty="0"/>
              <a:t> que vous venez de créer, et dans </a:t>
            </a:r>
            <a:r>
              <a:rPr lang="fr-FR" b="1" dirty="0" err="1"/>
              <a:t>Skeletal</a:t>
            </a:r>
            <a:r>
              <a:rPr lang="fr-FR" b="1" dirty="0"/>
              <a:t> </a:t>
            </a:r>
            <a:r>
              <a:rPr lang="fr-FR" b="1" dirty="0" err="1"/>
              <a:t>Mesh</a:t>
            </a:r>
            <a:r>
              <a:rPr lang="fr-FR" b="1" dirty="0"/>
              <a:t> </a:t>
            </a:r>
            <a:r>
              <a:rPr lang="fr-FR" dirty="0"/>
              <a:t>le modèle de votre voiture</a:t>
            </a:r>
          </a:p>
          <a:p>
            <a:r>
              <a:rPr lang="fr-FR" dirty="0"/>
              <a:t>Enfin, sélectionner le </a:t>
            </a:r>
            <a:r>
              <a:rPr lang="fr-FR" b="1" dirty="0" err="1"/>
              <a:t>Vehicle</a:t>
            </a:r>
            <a:r>
              <a:rPr lang="fr-FR" b="1" dirty="0"/>
              <a:t> </a:t>
            </a:r>
            <a:r>
              <a:rPr lang="fr-FR" b="1" dirty="0" err="1"/>
              <a:t>Movement</a:t>
            </a:r>
            <a:r>
              <a:rPr lang="fr-FR" b="1" dirty="0"/>
              <a:t> Component </a:t>
            </a:r>
            <a:r>
              <a:rPr lang="fr-FR" dirty="0"/>
              <a:t>et changer les </a:t>
            </a:r>
            <a:r>
              <a:rPr lang="fr-FR" b="1" dirty="0"/>
              <a:t>Bone Name </a:t>
            </a:r>
            <a:r>
              <a:rPr lang="fr-FR" dirty="0"/>
              <a:t>des </a:t>
            </a:r>
            <a:r>
              <a:rPr lang="fr-FR" b="1" dirty="0"/>
              <a:t>Wheel Setups </a:t>
            </a:r>
            <a:r>
              <a:rPr lang="fr-FR" dirty="0"/>
              <a:t>pour les adapter à votre squelette</a:t>
            </a:r>
          </a:p>
        </p:txBody>
      </p:sp>
    </p:spTree>
    <p:extLst>
      <p:ext uri="{BB962C8B-B14F-4D97-AF65-F5344CB8AC3E}">
        <p14:creationId xmlns:p14="http://schemas.microsoft.com/office/powerpoint/2010/main" val="3374052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39160-2DB7-A7B1-E5E3-56CE80624D59}"/>
              </a:ext>
            </a:extLst>
          </p:cNvPr>
          <p:cNvSpPr>
            <a:spLocks noGrp="1"/>
          </p:cNvSpPr>
          <p:nvPr>
            <p:ph type="title"/>
          </p:nvPr>
        </p:nvSpPr>
        <p:spPr/>
        <p:txBody>
          <a:bodyPr/>
          <a:lstStyle/>
          <a:p>
            <a:r>
              <a:rPr lang="fr-FR" dirty="0"/>
              <a:t>Ô joie, elle apparaît !</a:t>
            </a:r>
          </a:p>
        </p:txBody>
      </p:sp>
      <p:sp>
        <p:nvSpPr>
          <p:cNvPr id="3" name="Espace réservé du contenu 2">
            <a:extLst>
              <a:ext uri="{FF2B5EF4-FFF2-40B4-BE49-F238E27FC236}">
                <a16:creationId xmlns:a16="http://schemas.microsoft.com/office/drawing/2014/main" id="{5B222ED9-4A39-B046-4873-782E2F53880E}"/>
              </a:ext>
            </a:extLst>
          </p:cNvPr>
          <p:cNvSpPr>
            <a:spLocks noGrp="1"/>
          </p:cNvSpPr>
          <p:nvPr>
            <p:ph idx="1"/>
          </p:nvPr>
        </p:nvSpPr>
        <p:spPr/>
        <p:txBody>
          <a:bodyPr/>
          <a:lstStyle/>
          <a:p>
            <a:pPr marL="0" indent="0">
              <a:buNone/>
            </a:pPr>
            <a:r>
              <a:rPr lang="fr-FR" dirty="0"/>
              <a:t>Votre voiture devrait désormais être utilisée en jeu</a:t>
            </a:r>
          </a:p>
          <a:p>
            <a:pPr marL="0" indent="0">
              <a:buNone/>
            </a:pPr>
            <a:r>
              <a:rPr lang="fr-FR" dirty="0"/>
              <a:t>Les petits remplacements que l’on vient de faire permettent d’utiliser rapidement nos nouveaux éléments, mais c’est loin d’être parfait, c’est juste jouable</a:t>
            </a:r>
          </a:p>
          <a:p>
            <a:pPr marL="0" indent="0">
              <a:buNone/>
            </a:pPr>
            <a:r>
              <a:rPr lang="fr-FR" dirty="0"/>
              <a:t>Il est préférable de créer aussi les autres classes annexes (</a:t>
            </a:r>
            <a:r>
              <a:rPr lang="fr-FR" dirty="0" err="1"/>
              <a:t>configs</a:t>
            </a:r>
            <a:r>
              <a:rPr lang="fr-FR" dirty="0"/>
              <a:t> de roues ou courbe de couple dédiées par exemple) et de modifier toute la configuration du moteur, de la transmission, … pour donner un comportement taillé sur mesure à notre voiture</a:t>
            </a:r>
          </a:p>
        </p:txBody>
      </p:sp>
    </p:spTree>
    <p:extLst>
      <p:ext uri="{BB962C8B-B14F-4D97-AF65-F5344CB8AC3E}">
        <p14:creationId xmlns:p14="http://schemas.microsoft.com/office/powerpoint/2010/main" val="1975513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895FC-F79E-E803-8D3E-F06B7965F68A}"/>
              </a:ext>
            </a:extLst>
          </p:cNvPr>
          <p:cNvSpPr>
            <a:spLocks noGrp="1"/>
          </p:cNvSpPr>
          <p:nvPr>
            <p:ph type="title"/>
          </p:nvPr>
        </p:nvSpPr>
        <p:spPr/>
        <p:txBody>
          <a:bodyPr/>
          <a:lstStyle/>
          <a:p>
            <a:r>
              <a:rPr lang="fr-FR" dirty="0"/>
              <a:t>La suite !</a:t>
            </a:r>
          </a:p>
        </p:txBody>
      </p:sp>
      <p:sp>
        <p:nvSpPr>
          <p:cNvPr id="3" name="Espace réservé du contenu 2">
            <a:extLst>
              <a:ext uri="{FF2B5EF4-FFF2-40B4-BE49-F238E27FC236}">
                <a16:creationId xmlns:a16="http://schemas.microsoft.com/office/drawing/2014/main" id="{0E814C9B-C4F6-910E-3D48-D3C0B6692047}"/>
              </a:ext>
            </a:extLst>
          </p:cNvPr>
          <p:cNvSpPr>
            <a:spLocks noGrp="1"/>
          </p:cNvSpPr>
          <p:nvPr>
            <p:ph idx="1"/>
          </p:nvPr>
        </p:nvSpPr>
        <p:spPr/>
        <p:txBody>
          <a:bodyPr/>
          <a:lstStyle/>
          <a:p>
            <a:pPr marL="0" indent="0">
              <a:buNone/>
            </a:pPr>
            <a:r>
              <a:rPr lang="fr-FR" dirty="0"/>
              <a:t>Notre voiture est désormais dans notre jeu, mais sans aucun matériau appliqué dessus</a:t>
            </a:r>
          </a:p>
          <a:p>
            <a:r>
              <a:rPr lang="fr-FR" dirty="0"/>
              <a:t>On va pas se mentir, c’est un peu moche</a:t>
            </a:r>
          </a:p>
          <a:p>
            <a:pPr marL="0" indent="0">
              <a:buNone/>
            </a:pPr>
            <a:endParaRPr lang="fr-FR" dirty="0"/>
          </a:p>
          <a:p>
            <a:pPr marL="0" indent="0">
              <a:buNone/>
            </a:pPr>
            <a:r>
              <a:rPr lang="fr-FR" dirty="0"/>
              <a:t>Il est temps de combler cette grave lacune en dessinant des textures, que l’on va ensuite importer dans le moteur</a:t>
            </a:r>
          </a:p>
        </p:txBody>
      </p:sp>
    </p:spTree>
    <p:extLst>
      <p:ext uri="{BB962C8B-B14F-4D97-AF65-F5344CB8AC3E}">
        <p14:creationId xmlns:p14="http://schemas.microsoft.com/office/powerpoint/2010/main" val="3660062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040ACD-1DB0-85D6-7FE0-28648BD34516}"/>
              </a:ext>
            </a:extLst>
          </p:cNvPr>
          <p:cNvSpPr>
            <a:spLocks noGrp="1"/>
          </p:cNvSpPr>
          <p:nvPr>
            <p:ph type="title"/>
          </p:nvPr>
        </p:nvSpPr>
        <p:spPr/>
        <p:txBody>
          <a:bodyPr/>
          <a:lstStyle/>
          <a:p>
            <a:r>
              <a:rPr lang="fr-FR" dirty="0"/>
              <a:t>Les coordonnées UV</a:t>
            </a:r>
          </a:p>
        </p:txBody>
      </p:sp>
      <p:sp>
        <p:nvSpPr>
          <p:cNvPr id="3" name="Espace réservé du contenu 2">
            <a:extLst>
              <a:ext uri="{FF2B5EF4-FFF2-40B4-BE49-F238E27FC236}">
                <a16:creationId xmlns:a16="http://schemas.microsoft.com/office/drawing/2014/main" id="{BD9FB9C2-7C8D-7665-38DE-48C705F9A633}"/>
              </a:ext>
            </a:extLst>
          </p:cNvPr>
          <p:cNvSpPr>
            <a:spLocks noGrp="1"/>
          </p:cNvSpPr>
          <p:nvPr>
            <p:ph idx="1"/>
          </p:nvPr>
        </p:nvSpPr>
        <p:spPr/>
        <p:txBody>
          <a:bodyPr/>
          <a:lstStyle/>
          <a:p>
            <a:pPr marL="0" indent="0">
              <a:buNone/>
            </a:pPr>
            <a:r>
              <a:rPr lang="fr-FR" dirty="0"/>
              <a:t>Pour appliquer des textures sur le maillage, on a besoin de savoir quelque part selon quelles coordonnées le faire</a:t>
            </a:r>
          </a:p>
          <a:p>
            <a:pPr marL="0" indent="0">
              <a:buNone/>
            </a:pPr>
            <a:r>
              <a:rPr lang="fr-FR" dirty="0"/>
              <a:t>Bien évidemment, on ne va pas faire une texture par polygone</a:t>
            </a:r>
          </a:p>
          <a:p>
            <a:pPr marL="0" indent="0">
              <a:buNone/>
            </a:pPr>
            <a:r>
              <a:rPr lang="fr-FR" dirty="0"/>
              <a:t>On va plutôt déplier (littéralement, comme pour le patron d’un cube) la géométrie en la découpant le long de certaines arêtes (</a:t>
            </a:r>
            <a:r>
              <a:rPr lang="fr-FR" b="1" dirty="0"/>
              <a:t>UV </a:t>
            </a:r>
            <a:r>
              <a:rPr lang="fr-FR" b="1" dirty="0" err="1"/>
              <a:t>Seams</a:t>
            </a:r>
            <a:r>
              <a:rPr lang="fr-FR" dirty="0"/>
              <a:t>, littéralement les « coutures UV »), pour projeter tous les polygones sur un plan, de préférence carré et de taille 2</a:t>
            </a:r>
            <a:r>
              <a:rPr lang="fr-FR" baseline="30000" dirty="0"/>
              <a:t>n</a:t>
            </a:r>
          </a:p>
          <a:p>
            <a:pPr marL="0" indent="0">
              <a:buNone/>
            </a:pPr>
            <a:r>
              <a:rPr lang="fr-FR" dirty="0"/>
              <a:t>Les coordonnées sur ce plan sont appelées U et V</a:t>
            </a:r>
          </a:p>
        </p:txBody>
      </p:sp>
    </p:spTree>
    <p:extLst>
      <p:ext uri="{BB962C8B-B14F-4D97-AF65-F5344CB8AC3E}">
        <p14:creationId xmlns:p14="http://schemas.microsoft.com/office/powerpoint/2010/main" val="3228736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69156-6A22-2EFB-34F5-C049671C6DDB}"/>
              </a:ext>
            </a:extLst>
          </p:cNvPr>
          <p:cNvSpPr>
            <a:spLocks noGrp="1"/>
          </p:cNvSpPr>
          <p:nvPr>
            <p:ph type="title"/>
          </p:nvPr>
        </p:nvSpPr>
        <p:spPr/>
        <p:txBody>
          <a:bodyPr/>
          <a:lstStyle/>
          <a:p>
            <a:r>
              <a:rPr lang="fr-FR" dirty="0"/>
              <a:t>L’édition des UV dans Blender</a:t>
            </a:r>
          </a:p>
        </p:txBody>
      </p:sp>
      <p:sp>
        <p:nvSpPr>
          <p:cNvPr id="3" name="Espace réservé du contenu 2">
            <a:extLst>
              <a:ext uri="{FF2B5EF4-FFF2-40B4-BE49-F238E27FC236}">
                <a16:creationId xmlns:a16="http://schemas.microsoft.com/office/drawing/2014/main" id="{0B34FD23-94FD-15D4-2F04-670C04B24C9A}"/>
              </a:ext>
            </a:extLst>
          </p:cNvPr>
          <p:cNvSpPr>
            <a:spLocks noGrp="1"/>
          </p:cNvSpPr>
          <p:nvPr>
            <p:ph idx="1"/>
          </p:nvPr>
        </p:nvSpPr>
        <p:spPr/>
        <p:txBody>
          <a:bodyPr/>
          <a:lstStyle/>
          <a:p>
            <a:pPr marL="0" indent="0">
              <a:buNone/>
            </a:pPr>
            <a:r>
              <a:rPr lang="fr-FR" dirty="0"/>
              <a:t>Blender propose tout un tas d’outils pour mapper les coordonnées UV sur le maillage, notamment l’espace de travail </a:t>
            </a:r>
            <a:r>
              <a:rPr lang="fr-FR" b="1" dirty="0"/>
              <a:t>UV Editing</a:t>
            </a:r>
            <a:r>
              <a:rPr lang="fr-FR" dirty="0"/>
              <a:t>, qui ouvre l’éditeur d’</a:t>
            </a:r>
            <a:r>
              <a:rPr lang="fr-FR" dirty="0" err="1"/>
              <a:t>UVs</a:t>
            </a:r>
            <a:r>
              <a:rPr lang="fr-FR" dirty="0"/>
              <a:t> et affiche le modèle à côté</a:t>
            </a:r>
          </a:p>
          <a:p>
            <a:pPr marL="0" indent="0">
              <a:buNone/>
            </a:pPr>
            <a:r>
              <a:rPr lang="fr-FR" dirty="0"/>
              <a:t>Blender permet de déplier la géométrie sans avoir à faire de </a:t>
            </a:r>
            <a:r>
              <a:rPr lang="fr-FR" b="1" dirty="0" err="1"/>
              <a:t>Seams</a:t>
            </a:r>
            <a:r>
              <a:rPr lang="fr-FR" dirty="0"/>
              <a:t> manuellement, là aussi grâce à des </a:t>
            </a:r>
            <a:r>
              <a:rPr lang="fr-FR" dirty="0" err="1"/>
              <a:t>presets</a:t>
            </a:r>
            <a:r>
              <a:rPr lang="fr-FR" dirty="0"/>
              <a:t>, mais on peut en ajouter si notre géométrie est très complexe</a:t>
            </a:r>
          </a:p>
        </p:txBody>
      </p:sp>
    </p:spTree>
    <p:extLst>
      <p:ext uri="{BB962C8B-B14F-4D97-AF65-F5344CB8AC3E}">
        <p14:creationId xmlns:p14="http://schemas.microsoft.com/office/powerpoint/2010/main" val="4174601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C3E5CC-6A70-6AD9-600B-0F572DB7F04F}"/>
              </a:ext>
            </a:extLst>
          </p:cNvPr>
          <p:cNvSpPr>
            <a:spLocks noGrp="1"/>
          </p:cNvSpPr>
          <p:nvPr>
            <p:ph type="title"/>
          </p:nvPr>
        </p:nvSpPr>
        <p:spPr/>
        <p:txBody>
          <a:bodyPr/>
          <a:lstStyle/>
          <a:p>
            <a:r>
              <a:rPr lang="fr-FR" dirty="0"/>
              <a:t>L’</a:t>
            </a:r>
            <a:r>
              <a:rPr lang="fr-FR" dirty="0" err="1"/>
              <a:t>unwrapping</a:t>
            </a:r>
            <a:r>
              <a:rPr lang="fr-FR" dirty="0"/>
              <a:t> du maillage</a:t>
            </a:r>
          </a:p>
        </p:txBody>
      </p:sp>
      <p:sp>
        <p:nvSpPr>
          <p:cNvPr id="3" name="Espace réservé du contenu 2">
            <a:extLst>
              <a:ext uri="{FF2B5EF4-FFF2-40B4-BE49-F238E27FC236}">
                <a16:creationId xmlns:a16="http://schemas.microsoft.com/office/drawing/2014/main" id="{4B813482-43BC-30EB-1240-72F1DA899268}"/>
              </a:ext>
            </a:extLst>
          </p:cNvPr>
          <p:cNvSpPr>
            <a:spLocks noGrp="1"/>
          </p:cNvSpPr>
          <p:nvPr>
            <p:ph idx="1"/>
          </p:nvPr>
        </p:nvSpPr>
        <p:spPr/>
        <p:txBody>
          <a:bodyPr/>
          <a:lstStyle/>
          <a:p>
            <a:pPr marL="0" indent="0">
              <a:buNone/>
            </a:pPr>
            <a:r>
              <a:rPr lang="fr-FR" dirty="0"/>
              <a:t>Pour déplier le maillage, quelques étapes simples</a:t>
            </a:r>
          </a:p>
          <a:p>
            <a:r>
              <a:rPr lang="fr-FR" dirty="0"/>
              <a:t>Passer dans l’interface </a:t>
            </a:r>
            <a:r>
              <a:rPr lang="fr-FR" b="1" dirty="0"/>
              <a:t>UV Editing </a:t>
            </a:r>
            <a:r>
              <a:rPr lang="fr-FR" dirty="0"/>
              <a:t>(ou ajouter un nouveau panneau et choisir </a:t>
            </a:r>
            <a:r>
              <a:rPr lang="fr-FR" b="1" dirty="0"/>
              <a:t>UV Editor</a:t>
            </a:r>
            <a:r>
              <a:rPr lang="fr-FR" dirty="0"/>
              <a:t>)</a:t>
            </a:r>
          </a:p>
          <a:p>
            <a:r>
              <a:rPr lang="fr-FR" dirty="0"/>
              <a:t>Passer en mode </a:t>
            </a:r>
            <a:r>
              <a:rPr lang="fr-FR" b="1" dirty="0"/>
              <a:t>Edit</a:t>
            </a:r>
            <a:r>
              <a:rPr lang="fr-FR" dirty="0"/>
              <a:t> dans la </a:t>
            </a:r>
            <a:r>
              <a:rPr lang="fr-FR" b="1" dirty="0"/>
              <a:t>Vue 3D </a:t>
            </a:r>
            <a:r>
              <a:rPr lang="fr-FR" dirty="0"/>
              <a:t>et sélectionner les faces du maillage à déplier (faire attention à bien faire tourner la vue pour sélectionner aussi les faces arrières)</a:t>
            </a:r>
          </a:p>
          <a:p>
            <a:r>
              <a:rPr lang="fr-FR" dirty="0"/>
              <a:t>En haut de la </a:t>
            </a:r>
            <a:r>
              <a:rPr lang="fr-FR" b="1" dirty="0"/>
              <a:t>Vue 3D</a:t>
            </a:r>
            <a:r>
              <a:rPr lang="fr-FR" dirty="0"/>
              <a:t>, ouvrez le menu </a:t>
            </a:r>
            <a:r>
              <a:rPr lang="fr-FR" b="1" dirty="0"/>
              <a:t>UV</a:t>
            </a:r>
            <a:r>
              <a:rPr lang="fr-FR" dirty="0"/>
              <a:t> et choisissez une méthode de dépliage, vous obtiendrez directement les </a:t>
            </a:r>
            <a:r>
              <a:rPr lang="fr-FR" dirty="0" err="1"/>
              <a:t>UVs</a:t>
            </a:r>
            <a:r>
              <a:rPr lang="fr-FR" dirty="0"/>
              <a:t> dans l’éditeur UV</a:t>
            </a:r>
          </a:p>
          <a:p>
            <a:pPr lvl="1"/>
            <a:r>
              <a:rPr lang="fr-FR" dirty="0"/>
              <a:t>Une bonne méthode est la projection intelligente, mais vous pouvez aussi essayer les projections plus simples</a:t>
            </a:r>
          </a:p>
          <a:p>
            <a:pPr lvl="1"/>
            <a:r>
              <a:rPr lang="fr-FR" dirty="0"/>
              <a:t>Le but, c’est d’avoir le dépliage le plus facile à texturer</a:t>
            </a:r>
          </a:p>
        </p:txBody>
      </p:sp>
    </p:spTree>
    <p:extLst>
      <p:ext uri="{BB962C8B-B14F-4D97-AF65-F5344CB8AC3E}">
        <p14:creationId xmlns:p14="http://schemas.microsoft.com/office/powerpoint/2010/main" val="1302852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EE2AB3-A531-E5B5-53C9-B4A361FBF5A9}"/>
              </a:ext>
            </a:extLst>
          </p:cNvPr>
          <p:cNvSpPr>
            <a:spLocks noGrp="1"/>
          </p:cNvSpPr>
          <p:nvPr>
            <p:ph type="title"/>
          </p:nvPr>
        </p:nvSpPr>
        <p:spPr/>
        <p:txBody>
          <a:bodyPr/>
          <a:lstStyle/>
          <a:p>
            <a:r>
              <a:rPr lang="fr-FR" dirty="0"/>
              <a:t>Ajout de </a:t>
            </a:r>
            <a:r>
              <a:rPr lang="fr-FR" dirty="0" err="1"/>
              <a:t>Seams</a:t>
            </a:r>
            <a:endParaRPr lang="fr-FR" dirty="0"/>
          </a:p>
        </p:txBody>
      </p:sp>
      <p:sp>
        <p:nvSpPr>
          <p:cNvPr id="3" name="Espace réservé du contenu 2">
            <a:extLst>
              <a:ext uri="{FF2B5EF4-FFF2-40B4-BE49-F238E27FC236}">
                <a16:creationId xmlns:a16="http://schemas.microsoft.com/office/drawing/2014/main" id="{B247587E-B523-DC00-C11C-28DF30EC4B17}"/>
              </a:ext>
            </a:extLst>
          </p:cNvPr>
          <p:cNvSpPr>
            <a:spLocks noGrp="1"/>
          </p:cNvSpPr>
          <p:nvPr>
            <p:ph idx="1"/>
          </p:nvPr>
        </p:nvSpPr>
        <p:spPr/>
        <p:txBody>
          <a:bodyPr>
            <a:normAutofit fontScale="92500" lnSpcReduction="10000"/>
          </a:bodyPr>
          <a:lstStyle/>
          <a:p>
            <a:pPr marL="0" indent="0">
              <a:buNone/>
            </a:pPr>
            <a:r>
              <a:rPr lang="fr-FR" dirty="0"/>
              <a:t>Les </a:t>
            </a:r>
            <a:r>
              <a:rPr lang="fr-FR" dirty="0" err="1"/>
              <a:t>presets</a:t>
            </a:r>
            <a:r>
              <a:rPr lang="fr-FR" dirty="0"/>
              <a:t> ont leurs limites et font parfois n’importe quoi !</a:t>
            </a:r>
          </a:p>
          <a:p>
            <a:pPr marL="0" indent="0">
              <a:buNone/>
            </a:pPr>
            <a:r>
              <a:rPr lang="fr-FR" dirty="0"/>
              <a:t>On va donc découper nous-mêmes notre maillage en marquant certaines arêtes comme étant des </a:t>
            </a:r>
            <a:r>
              <a:rPr lang="fr-FR" b="1" dirty="0" err="1"/>
              <a:t>Seams</a:t>
            </a:r>
            <a:endParaRPr lang="fr-FR" b="1" dirty="0"/>
          </a:p>
          <a:p>
            <a:r>
              <a:rPr lang="fr-FR" dirty="0"/>
              <a:t>Il faut penser les </a:t>
            </a:r>
            <a:r>
              <a:rPr lang="fr-FR" dirty="0" err="1"/>
              <a:t>UVs</a:t>
            </a:r>
            <a:r>
              <a:rPr lang="fr-FR" dirty="0"/>
              <a:t> comme si l’on faisait de la couture, le but du jeu, c’est de mettre les </a:t>
            </a:r>
            <a:r>
              <a:rPr lang="fr-FR" b="1" dirty="0" err="1"/>
              <a:t>Seams</a:t>
            </a:r>
            <a:r>
              <a:rPr lang="fr-FR" dirty="0"/>
              <a:t> (coutures) dans les endroits les moins visibles de la géométrie</a:t>
            </a:r>
          </a:p>
          <a:p>
            <a:r>
              <a:rPr lang="fr-FR" dirty="0"/>
              <a:t>En effet, c’est le long de ces coutures que la jonction entre deux parties de texture se fait (et si c’est mal fait, ça se voit, une jolie grosse ligne ou un joli gros décalage)</a:t>
            </a:r>
          </a:p>
          <a:p>
            <a:pPr marL="0" indent="0">
              <a:buNone/>
            </a:pPr>
            <a:endParaRPr lang="fr-FR" dirty="0"/>
          </a:p>
          <a:p>
            <a:pPr marL="0" indent="0">
              <a:buNone/>
            </a:pPr>
            <a:r>
              <a:rPr lang="fr-FR" dirty="0"/>
              <a:t>Pour les définir, sélectionner les arêtes à marquer comme </a:t>
            </a:r>
            <a:r>
              <a:rPr lang="fr-FR" b="1" dirty="0" err="1"/>
              <a:t>Seam</a:t>
            </a:r>
            <a:r>
              <a:rPr lang="fr-FR" dirty="0"/>
              <a:t> et aller dans le menu </a:t>
            </a:r>
            <a:r>
              <a:rPr lang="fr-FR" b="1" dirty="0"/>
              <a:t>UV/Marquer couture UV </a:t>
            </a:r>
            <a:r>
              <a:rPr lang="fr-FR" dirty="0"/>
              <a:t>(ou </a:t>
            </a:r>
            <a:r>
              <a:rPr lang="fr-FR" b="1" dirty="0"/>
              <a:t>Effacer couture UV </a:t>
            </a:r>
            <a:r>
              <a:rPr lang="fr-FR" dirty="0"/>
              <a:t>pour les enlever)</a:t>
            </a:r>
          </a:p>
          <a:p>
            <a:r>
              <a:rPr lang="fr-FR" dirty="0"/>
              <a:t>Vous pouvez alors aller dans </a:t>
            </a:r>
            <a:r>
              <a:rPr lang="fr-FR" b="1" dirty="0"/>
              <a:t>UV/Déplier </a:t>
            </a:r>
            <a:r>
              <a:rPr lang="fr-FR" dirty="0"/>
              <a:t>pour appliquer le nouveau dépliage</a:t>
            </a:r>
          </a:p>
          <a:p>
            <a:r>
              <a:rPr lang="fr-FR" dirty="0"/>
              <a:t>Les </a:t>
            </a:r>
            <a:r>
              <a:rPr lang="fr-FR" b="1" dirty="0" err="1"/>
              <a:t>Seams</a:t>
            </a:r>
            <a:r>
              <a:rPr lang="fr-FR" dirty="0"/>
              <a:t> sont les arêtes rouges dans la </a:t>
            </a:r>
            <a:r>
              <a:rPr lang="fr-FR" b="1" dirty="0"/>
              <a:t>Vue 3D</a:t>
            </a:r>
            <a:r>
              <a:rPr lang="fr-FR" dirty="0"/>
              <a:t>, facilement repérables</a:t>
            </a:r>
          </a:p>
        </p:txBody>
      </p:sp>
    </p:spTree>
    <p:extLst>
      <p:ext uri="{BB962C8B-B14F-4D97-AF65-F5344CB8AC3E}">
        <p14:creationId xmlns:p14="http://schemas.microsoft.com/office/powerpoint/2010/main" val="2489467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571480-E53D-5517-7D96-1984AA353AB9}"/>
              </a:ext>
            </a:extLst>
          </p:cNvPr>
          <p:cNvSpPr>
            <a:spLocks noGrp="1"/>
          </p:cNvSpPr>
          <p:nvPr>
            <p:ph type="title"/>
          </p:nvPr>
        </p:nvSpPr>
        <p:spPr/>
        <p:txBody>
          <a:bodyPr/>
          <a:lstStyle/>
          <a:p>
            <a:r>
              <a:rPr lang="fr-FR" dirty="0"/>
              <a:t>Déplions tout !</a:t>
            </a:r>
          </a:p>
        </p:txBody>
      </p:sp>
      <p:sp>
        <p:nvSpPr>
          <p:cNvPr id="3" name="Espace réservé du contenu 2">
            <a:extLst>
              <a:ext uri="{FF2B5EF4-FFF2-40B4-BE49-F238E27FC236}">
                <a16:creationId xmlns:a16="http://schemas.microsoft.com/office/drawing/2014/main" id="{3C00BB73-16F4-CEA7-3295-D7C6001604E3}"/>
              </a:ext>
            </a:extLst>
          </p:cNvPr>
          <p:cNvSpPr>
            <a:spLocks noGrp="1"/>
          </p:cNvSpPr>
          <p:nvPr>
            <p:ph idx="1"/>
          </p:nvPr>
        </p:nvSpPr>
        <p:spPr/>
        <p:txBody>
          <a:bodyPr/>
          <a:lstStyle/>
          <a:p>
            <a:r>
              <a:rPr lang="fr-FR" dirty="0"/>
              <a:t>Découpons et déplions le maillage de tous les modèles de la scène !</a:t>
            </a:r>
          </a:p>
          <a:p>
            <a:pPr lvl="1"/>
            <a:r>
              <a:rPr lang="fr-FR" dirty="0"/>
              <a:t>Chaque forme peut avoir sa propre texture, donc son dépliage</a:t>
            </a:r>
          </a:p>
          <a:p>
            <a:r>
              <a:rPr lang="fr-FR" dirty="0"/>
              <a:t>Une fois la géométrie est dépliée, on peut modifier les </a:t>
            </a:r>
            <a:r>
              <a:rPr lang="fr-FR" dirty="0" err="1"/>
              <a:t>UVs</a:t>
            </a:r>
            <a:r>
              <a:rPr lang="fr-FR" dirty="0"/>
              <a:t> dans l’éditeur</a:t>
            </a:r>
          </a:p>
          <a:p>
            <a:pPr lvl="1"/>
            <a:r>
              <a:rPr lang="fr-FR" dirty="0"/>
              <a:t>Déplacez les points ou les arêtes, pour occuper le plus de place possible et ainsi avoir la possibilité de faire une texture plus précise</a:t>
            </a:r>
          </a:p>
        </p:txBody>
      </p:sp>
    </p:spTree>
    <p:extLst>
      <p:ext uri="{BB962C8B-B14F-4D97-AF65-F5344CB8AC3E}">
        <p14:creationId xmlns:p14="http://schemas.microsoft.com/office/powerpoint/2010/main" val="3748949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6E9BD5-082E-DE8E-7CDE-DCDEE6806FDE}"/>
              </a:ext>
            </a:extLst>
          </p:cNvPr>
          <p:cNvSpPr>
            <a:spLocks noGrp="1"/>
          </p:cNvSpPr>
          <p:nvPr>
            <p:ph type="title"/>
          </p:nvPr>
        </p:nvSpPr>
        <p:spPr/>
        <p:txBody>
          <a:bodyPr/>
          <a:lstStyle/>
          <a:p>
            <a:r>
              <a:rPr lang="fr-FR" dirty="0"/>
              <a:t>Faites parler votre âme d’artiste !</a:t>
            </a:r>
          </a:p>
        </p:txBody>
      </p:sp>
      <p:sp>
        <p:nvSpPr>
          <p:cNvPr id="3" name="Espace réservé du contenu 2">
            <a:extLst>
              <a:ext uri="{FF2B5EF4-FFF2-40B4-BE49-F238E27FC236}">
                <a16:creationId xmlns:a16="http://schemas.microsoft.com/office/drawing/2014/main" id="{DEF65504-2A07-A441-BD4E-422628B51834}"/>
              </a:ext>
            </a:extLst>
          </p:cNvPr>
          <p:cNvSpPr>
            <a:spLocks noGrp="1"/>
          </p:cNvSpPr>
          <p:nvPr>
            <p:ph idx="1"/>
          </p:nvPr>
        </p:nvSpPr>
        <p:spPr/>
        <p:txBody>
          <a:bodyPr>
            <a:normAutofit fontScale="92500" lnSpcReduction="10000"/>
          </a:bodyPr>
          <a:lstStyle/>
          <a:p>
            <a:pPr marL="0" indent="0">
              <a:buNone/>
            </a:pPr>
            <a:r>
              <a:rPr lang="fr-FR" dirty="0"/>
              <a:t>Maintenant qu’on a nos </a:t>
            </a:r>
            <a:r>
              <a:rPr lang="fr-FR" dirty="0" err="1"/>
              <a:t>UVs</a:t>
            </a:r>
            <a:r>
              <a:rPr lang="fr-FR" dirty="0"/>
              <a:t>, on peut dessiner !</a:t>
            </a:r>
          </a:p>
          <a:p>
            <a:r>
              <a:rPr lang="fr-FR" dirty="0"/>
              <a:t>Pour dessiner une texture, passer dans l’espace de travail </a:t>
            </a:r>
            <a:r>
              <a:rPr lang="fr-FR" b="1" dirty="0"/>
              <a:t>Texture Paint</a:t>
            </a:r>
            <a:r>
              <a:rPr lang="fr-FR" dirty="0"/>
              <a:t>, l’éditeur de textures et la Vue 3D sont alors affichés</a:t>
            </a:r>
          </a:p>
          <a:p>
            <a:r>
              <a:rPr lang="fr-FR" dirty="0"/>
              <a:t>En haut de l’éditeur de textures, créez une nouvelle texture avec </a:t>
            </a:r>
            <a:r>
              <a:rPr lang="fr-FR" b="1" dirty="0"/>
              <a:t>Image/Nouveau</a:t>
            </a:r>
          </a:p>
          <a:p>
            <a:r>
              <a:rPr lang="fr-FR" dirty="0"/>
              <a:t>Vous pouvez alors faire un joli dessin</a:t>
            </a:r>
          </a:p>
          <a:p>
            <a:endParaRPr lang="fr-FR" dirty="0"/>
          </a:p>
          <a:p>
            <a:pPr marL="0" indent="0">
              <a:buNone/>
            </a:pPr>
            <a:r>
              <a:rPr lang="fr-FR" dirty="0"/>
              <a:t>Si vous voulez le faire dans d’autres logiciels, vous pouvez en créant d’abord la texture dans Blender et en l’enregistrant, ou en paramétrant Blender pour le lier avec votre app de dessin favorite</a:t>
            </a:r>
          </a:p>
          <a:p>
            <a:pPr marL="0" indent="0">
              <a:buNone/>
            </a:pPr>
            <a:r>
              <a:rPr lang="fr-FR" dirty="0"/>
              <a:t>Pour garder les traces des </a:t>
            </a:r>
            <a:r>
              <a:rPr lang="fr-FR" dirty="0" err="1"/>
              <a:t>UVs</a:t>
            </a:r>
            <a:r>
              <a:rPr lang="fr-FR" dirty="0"/>
              <a:t> pour vous guider, passez en mode </a:t>
            </a:r>
            <a:r>
              <a:rPr lang="fr-FR" b="1" dirty="0"/>
              <a:t>Objet</a:t>
            </a:r>
            <a:r>
              <a:rPr lang="fr-FR" dirty="0"/>
              <a:t> dans la </a:t>
            </a:r>
            <a:r>
              <a:rPr lang="fr-FR" b="1" dirty="0"/>
              <a:t>Vue 3D </a:t>
            </a:r>
            <a:r>
              <a:rPr lang="fr-FR" dirty="0"/>
              <a:t>pour sélectionner le modèle, puis passer en mode </a:t>
            </a:r>
            <a:r>
              <a:rPr lang="fr-FR" b="1" dirty="0"/>
              <a:t>Edit</a:t>
            </a:r>
            <a:r>
              <a:rPr lang="fr-FR" dirty="0"/>
              <a:t> et tout sélectionner, les traces sont alors affichées</a:t>
            </a:r>
          </a:p>
          <a:p>
            <a:pPr marL="0" indent="0">
              <a:buNone/>
            </a:pPr>
            <a:r>
              <a:rPr lang="fr-FR" dirty="0"/>
              <a:t>N’oubliez pas d’enregistrer (</a:t>
            </a:r>
            <a:r>
              <a:rPr lang="fr-FR" b="1" dirty="0"/>
              <a:t>Image/Enregistrer</a:t>
            </a:r>
            <a:r>
              <a:rPr lang="fr-FR" dirty="0"/>
              <a:t>) !</a:t>
            </a:r>
          </a:p>
        </p:txBody>
      </p:sp>
    </p:spTree>
    <p:extLst>
      <p:ext uri="{BB962C8B-B14F-4D97-AF65-F5344CB8AC3E}">
        <p14:creationId xmlns:p14="http://schemas.microsoft.com/office/powerpoint/2010/main" val="858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BDBBE5-76F8-A53C-0DA2-8478FA8F811E}"/>
              </a:ext>
            </a:extLst>
          </p:cNvPr>
          <p:cNvSpPr>
            <a:spLocks noGrp="1"/>
          </p:cNvSpPr>
          <p:nvPr>
            <p:ph type="title"/>
          </p:nvPr>
        </p:nvSpPr>
        <p:spPr/>
        <p:txBody>
          <a:bodyPr/>
          <a:lstStyle/>
          <a:p>
            <a:r>
              <a:rPr lang="fr-FR" dirty="0"/>
              <a:t>L’unité de base : le triangle</a:t>
            </a:r>
          </a:p>
        </p:txBody>
      </p:sp>
      <p:sp>
        <p:nvSpPr>
          <p:cNvPr id="3" name="Espace réservé du contenu 2">
            <a:extLst>
              <a:ext uri="{FF2B5EF4-FFF2-40B4-BE49-F238E27FC236}">
                <a16:creationId xmlns:a16="http://schemas.microsoft.com/office/drawing/2014/main" id="{BF27BD19-4FFE-02C1-E7A9-A1F8DDD4CF37}"/>
              </a:ext>
            </a:extLst>
          </p:cNvPr>
          <p:cNvSpPr>
            <a:spLocks noGrp="1"/>
          </p:cNvSpPr>
          <p:nvPr>
            <p:ph idx="1"/>
          </p:nvPr>
        </p:nvSpPr>
        <p:spPr/>
        <p:txBody>
          <a:bodyPr/>
          <a:lstStyle/>
          <a:p>
            <a:pPr marL="0" indent="0">
              <a:buNone/>
            </a:pPr>
            <a:r>
              <a:rPr lang="fr-FR" dirty="0"/>
              <a:t>Le triangle : la forme la plus simple à rendre pour un GPU</a:t>
            </a:r>
          </a:p>
          <a:p>
            <a:pPr marL="0" indent="0">
              <a:buNone/>
            </a:pPr>
            <a:r>
              <a:rPr lang="fr-FR" dirty="0"/>
              <a:t>3 catégories d’éléments liés entre eux pour former un triangle</a:t>
            </a:r>
          </a:p>
          <a:p>
            <a:pPr lvl="1"/>
            <a:r>
              <a:rPr lang="fr-FR" dirty="0"/>
              <a:t>Points (</a:t>
            </a:r>
            <a:r>
              <a:rPr lang="fr-FR" b="1" dirty="0" err="1"/>
              <a:t>Vertices</a:t>
            </a:r>
            <a:r>
              <a:rPr lang="fr-FR" dirty="0"/>
              <a:t>), 3 par triangles (évidemment), positionnés selon les axes X, Y et Z</a:t>
            </a:r>
          </a:p>
          <a:p>
            <a:pPr lvl="1"/>
            <a:r>
              <a:rPr lang="fr-FR" dirty="0"/>
              <a:t>Arêtes (</a:t>
            </a:r>
            <a:r>
              <a:rPr lang="fr-FR" b="1" dirty="0" err="1"/>
              <a:t>Edges</a:t>
            </a:r>
            <a:r>
              <a:rPr lang="fr-FR" dirty="0"/>
              <a:t>), lien entre 2 points</a:t>
            </a:r>
          </a:p>
          <a:p>
            <a:pPr lvl="1"/>
            <a:r>
              <a:rPr lang="fr-FR" dirty="0"/>
              <a:t>Faces, regroupement de 3 points et 3 arêtes, </a:t>
            </a:r>
            <a:r>
              <a:rPr lang="fr-FR" b="1" dirty="0"/>
              <a:t>orientée par un vecteur normal</a:t>
            </a:r>
            <a:r>
              <a:rPr lang="fr-FR" dirty="0"/>
              <a:t>, à ne pas confondre avec le triangle en lui-même</a:t>
            </a:r>
          </a:p>
          <a:p>
            <a:pPr lvl="1"/>
            <a:endParaRPr lang="fr-FR" dirty="0"/>
          </a:p>
          <a:p>
            <a:pPr marL="0" indent="0">
              <a:buNone/>
            </a:pPr>
            <a:r>
              <a:rPr lang="fr-FR" dirty="0"/>
              <a:t>Un triangle est la réunion de ces 3 éléments, </a:t>
            </a:r>
            <a:r>
              <a:rPr lang="fr-FR" b="1" dirty="0"/>
              <a:t>et n’existe pas sans l’un d’eux</a:t>
            </a:r>
            <a:r>
              <a:rPr lang="fr-FR" dirty="0"/>
              <a:t>, on peut très bien avoir une boucle d’arête sans face dedans</a:t>
            </a:r>
            <a:endParaRPr lang="fr-FR" b="1" dirty="0"/>
          </a:p>
        </p:txBody>
      </p:sp>
    </p:spTree>
    <p:extLst>
      <p:ext uri="{BB962C8B-B14F-4D97-AF65-F5344CB8AC3E}">
        <p14:creationId xmlns:p14="http://schemas.microsoft.com/office/powerpoint/2010/main" val="3128730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99F882-7C34-5764-BE65-CE084433F8A9}"/>
              </a:ext>
            </a:extLst>
          </p:cNvPr>
          <p:cNvSpPr>
            <a:spLocks noGrp="1"/>
          </p:cNvSpPr>
          <p:nvPr>
            <p:ph type="title"/>
          </p:nvPr>
        </p:nvSpPr>
        <p:spPr/>
        <p:txBody>
          <a:bodyPr/>
          <a:lstStyle/>
          <a:p>
            <a:r>
              <a:rPr lang="fr-FR" dirty="0"/>
              <a:t>Les matériaux</a:t>
            </a:r>
          </a:p>
        </p:txBody>
      </p:sp>
      <p:sp>
        <p:nvSpPr>
          <p:cNvPr id="3" name="Espace réservé du contenu 2">
            <a:extLst>
              <a:ext uri="{FF2B5EF4-FFF2-40B4-BE49-F238E27FC236}">
                <a16:creationId xmlns:a16="http://schemas.microsoft.com/office/drawing/2014/main" id="{5507AF9D-E3CA-5EA7-0D58-780299E32CC0}"/>
              </a:ext>
            </a:extLst>
          </p:cNvPr>
          <p:cNvSpPr>
            <a:spLocks noGrp="1"/>
          </p:cNvSpPr>
          <p:nvPr>
            <p:ph idx="1"/>
          </p:nvPr>
        </p:nvSpPr>
        <p:spPr/>
        <p:txBody>
          <a:bodyPr/>
          <a:lstStyle/>
          <a:p>
            <a:pPr marL="0" indent="0">
              <a:buNone/>
            </a:pPr>
            <a:r>
              <a:rPr lang="fr-FR" dirty="0"/>
              <a:t>Avant de repasser à UE5, il faut « diviser » notre modèle en plusieurs parties, avec des matériaux</a:t>
            </a:r>
          </a:p>
          <a:p>
            <a:pPr marL="0" indent="0">
              <a:buNone/>
            </a:pPr>
            <a:r>
              <a:rPr lang="fr-FR" dirty="0"/>
              <a:t>Cela permet à UE5 de voir que les textures doivent être appliquées sur des parties précises du modèle</a:t>
            </a:r>
          </a:p>
          <a:p>
            <a:pPr marL="0" indent="0">
              <a:buNone/>
            </a:pPr>
            <a:r>
              <a:rPr lang="fr-FR" dirty="0"/>
              <a:t>Si cette séparation n’est pas faite, UE5 ne nous laissera ajouter qu’une seule texture pour tout le modèle, et c’est pas ce que l’on veut !</a:t>
            </a:r>
          </a:p>
        </p:txBody>
      </p:sp>
    </p:spTree>
    <p:extLst>
      <p:ext uri="{BB962C8B-B14F-4D97-AF65-F5344CB8AC3E}">
        <p14:creationId xmlns:p14="http://schemas.microsoft.com/office/powerpoint/2010/main" val="9621683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91D06C-226C-383E-56A9-39881A8C8985}"/>
              </a:ext>
            </a:extLst>
          </p:cNvPr>
          <p:cNvSpPr>
            <a:spLocks noGrp="1"/>
          </p:cNvSpPr>
          <p:nvPr>
            <p:ph type="title"/>
          </p:nvPr>
        </p:nvSpPr>
        <p:spPr/>
        <p:txBody>
          <a:bodyPr/>
          <a:lstStyle/>
          <a:p>
            <a:r>
              <a:rPr lang="fr-FR" dirty="0"/>
              <a:t>Ajout des matériaux</a:t>
            </a:r>
          </a:p>
        </p:txBody>
      </p:sp>
      <p:sp>
        <p:nvSpPr>
          <p:cNvPr id="3" name="Espace réservé du contenu 2">
            <a:extLst>
              <a:ext uri="{FF2B5EF4-FFF2-40B4-BE49-F238E27FC236}">
                <a16:creationId xmlns:a16="http://schemas.microsoft.com/office/drawing/2014/main" id="{EDAE43B0-0E28-50FB-5D20-5564B1D362DB}"/>
              </a:ext>
            </a:extLst>
          </p:cNvPr>
          <p:cNvSpPr>
            <a:spLocks noGrp="1"/>
          </p:cNvSpPr>
          <p:nvPr>
            <p:ph idx="1"/>
          </p:nvPr>
        </p:nvSpPr>
        <p:spPr/>
        <p:txBody>
          <a:bodyPr/>
          <a:lstStyle/>
          <a:p>
            <a:pPr marL="0" indent="0">
              <a:buNone/>
            </a:pPr>
            <a:r>
              <a:rPr lang="fr-FR" dirty="0"/>
              <a:t>Tout se passe dans les </a:t>
            </a:r>
            <a:r>
              <a:rPr lang="fr-FR" b="1" dirty="0"/>
              <a:t>Propriétés</a:t>
            </a:r>
            <a:r>
              <a:rPr lang="fr-FR" dirty="0"/>
              <a:t> de l’objet sélectionné, à l’onglet </a:t>
            </a:r>
            <a:r>
              <a:rPr lang="fr-FR" b="1" dirty="0"/>
              <a:t>Propriétés de matériaux</a:t>
            </a:r>
          </a:p>
          <a:p>
            <a:pPr marL="0" indent="0">
              <a:buNone/>
            </a:pPr>
            <a:r>
              <a:rPr lang="fr-FR" dirty="0"/>
              <a:t>Pour tout élément du modèle (par exemple pour toute roue et la caisse) :</a:t>
            </a:r>
          </a:p>
          <a:p>
            <a:r>
              <a:rPr lang="fr-FR" dirty="0"/>
              <a:t>Ajouter un matériau en cliquant sur </a:t>
            </a:r>
            <a:r>
              <a:rPr lang="fr-FR" b="1" dirty="0"/>
              <a:t>Nouveau</a:t>
            </a:r>
          </a:p>
          <a:p>
            <a:r>
              <a:rPr lang="fr-FR" dirty="0"/>
              <a:t>Dans la liste de champs qui apparaît (section </a:t>
            </a:r>
            <a:r>
              <a:rPr lang="fr-FR" b="1" dirty="0"/>
              <a:t>Surface</a:t>
            </a:r>
            <a:r>
              <a:rPr lang="fr-FR" dirty="0"/>
              <a:t>), cliquer sur la pastille jaune de </a:t>
            </a:r>
            <a:r>
              <a:rPr lang="fr-FR" b="1" dirty="0"/>
              <a:t>Couleur de base</a:t>
            </a:r>
            <a:r>
              <a:rPr lang="fr-FR" dirty="0"/>
              <a:t>, et sélectionner </a:t>
            </a:r>
            <a:r>
              <a:rPr lang="fr-FR" b="1" dirty="0"/>
              <a:t>Texture image</a:t>
            </a:r>
          </a:p>
          <a:p>
            <a:r>
              <a:rPr lang="fr-FR" dirty="0"/>
              <a:t>Juste en dessous, sélectionnez votre texture avec le menu déroulant, juste à gauche du bouton </a:t>
            </a:r>
            <a:r>
              <a:rPr lang="fr-FR" b="1" dirty="0"/>
              <a:t>Nouveau</a:t>
            </a:r>
          </a:p>
        </p:txBody>
      </p:sp>
      <p:pic>
        <p:nvPicPr>
          <p:cNvPr id="5" name="Image 4">
            <a:extLst>
              <a:ext uri="{FF2B5EF4-FFF2-40B4-BE49-F238E27FC236}">
                <a16:creationId xmlns:a16="http://schemas.microsoft.com/office/drawing/2014/main" id="{8E25F63F-8D38-4E05-FA89-00152FCEC664}"/>
              </a:ext>
            </a:extLst>
          </p:cNvPr>
          <p:cNvPicPr>
            <a:picLocks noChangeAspect="1"/>
          </p:cNvPicPr>
          <p:nvPr/>
        </p:nvPicPr>
        <p:blipFill>
          <a:blip r:embed="rId2"/>
          <a:stretch>
            <a:fillRect/>
          </a:stretch>
        </p:blipFill>
        <p:spPr>
          <a:xfrm>
            <a:off x="4150738" y="4999601"/>
            <a:ext cx="2648320" cy="504895"/>
          </a:xfrm>
          <a:prstGeom prst="rect">
            <a:avLst/>
          </a:prstGeom>
        </p:spPr>
      </p:pic>
      <p:sp>
        <p:nvSpPr>
          <p:cNvPr id="6" name="Rectangle : coins arrondis 5">
            <a:extLst>
              <a:ext uri="{FF2B5EF4-FFF2-40B4-BE49-F238E27FC236}">
                <a16:creationId xmlns:a16="http://schemas.microsoft.com/office/drawing/2014/main" id="{CC13A94C-5429-6994-A517-59A89F123688}"/>
              </a:ext>
            </a:extLst>
          </p:cNvPr>
          <p:cNvSpPr/>
          <p:nvPr/>
        </p:nvSpPr>
        <p:spPr>
          <a:xfrm>
            <a:off x="4150738" y="5252048"/>
            <a:ext cx="352251" cy="252448"/>
          </a:xfrm>
          <a:prstGeom prst="roundRect">
            <a:avLst>
              <a:gd name="adj" fmla="val 37457"/>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27840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57753D-FF37-F1FE-D6BC-08CDEEDABDE7}"/>
              </a:ext>
            </a:extLst>
          </p:cNvPr>
          <p:cNvSpPr>
            <a:spLocks noGrp="1"/>
          </p:cNvSpPr>
          <p:nvPr>
            <p:ph type="title"/>
          </p:nvPr>
        </p:nvSpPr>
        <p:spPr/>
        <p:txBody>
          <a:bodyPr/>
          <a:lstStyle/>
          <a:p>
            <a:r>
              <a:rPr lang="fr-FR" dirty="0"/>
              <a:t>Réimport du modèle texturé dans UE5</a:t>
            </a:r>
          </a:p>
        </p:txBody>
      </p:sp>
      <p:sp>
        <p:nvSpPr>
          <p:cNvPr id="3" name="Espace réservé du contenu 2">
            <a:extLst>
              <a:ext uri="{FF2B5EF4-FFF2-40B4-BE49-F238E27FC236}">
                <a16:creationId xmlns:a16="http://schemas.microsoft.com/office/drawing/2014/main" id="{6B77D27D-93C3-F451-92BC-57C53B7BB6AF}"/>
              </a:ext>
            </a:extLst>
          </p:cNvPr>
          <p:cNvSpPr>
            <a:spLocks noGrp="1"/>
          </p:cNvSpPr>
          <p:nvPr>
            <p:ph idx="1"/>
          </p:nvPr>
        </p:nvSpPr>
        <p:spPr/>
        <p:txBody>
          <a:bodyPr/>
          <a:lstStyle/>
          <a:p>
            <a:pPr marL="0" indent="0">
              <a:buNone/>
            </a:pPr>
            <a:r>
              <a:rPr lang="fr-FR" dirty="0"/>
              <a:t>Retour dans UE5 ! Mais avant, sauvegardez bien votre modèle depuis Blender (faites gaffe, il n’aime pas écraser les fichiers)</a:t>
            </a:r>
          </a:p>
          <a:p>
            <a:pPr marL="0" indent="0">
              <a:buNone/>
            </a:pPr>
            <a:r>
              <a:rPr lang="fr-FR" dirty="0"/>
              <a:t>Pour réimporter quelque chose dans UE5, cliquez droit dessus dans le </a:t>
            </a:r>
            <a:r>
              <a:rPr lang="fr-FR" b="1" dirty="0"/>
              <a:t>Content </a:t>
            </a:r>
            <a:r>
              <a:rPr lang="fr-FR" b="1" dirty="0" err="1"/>
              <a:t>Drawer</a:t>
            </a:r>
            <a:r>
              <a:rPr lang="fr-FR" b="1" dirty="0"/>
              <a:t> </a:t>
            </a:r>
            <a:r>
              <a:rPr lang="fr-FR" dirty="0"/>
              <a:t>et choisissez </a:t>
            </a:r>
            <a:r>
              <a:rPr lang="fr-FR" dirty="0" err="1"/>
              <a:t>Reimport</a:t>
            </a:r>
            <a:endParaRPr lang="fr-FR" dirty="0"/>
          </a:p>
          <a:p>
            <a:r>
              <a:rPr lang="fr-FR" dirty="0"/>
              <a:t>Dans notre cas, une fenêtre demandant de remapper les matériaux apparaît</a:t>
            </a:r>
          </a:p>
          <a:p>
            <a:pPr lvl="1"/>
            <a:r>
              <a:rPr lang="fr-FR" dirty="0"/>
              <a:t>Si vous voyez 5 matériaux dans le modèle réimporté, c’est que c’est bon !</a:t>
            </a:r>
          </a:p>
          <a:p>
            <a:r>
              <a:rPr lang="fr-FR" dirty="0"/>
              <a:t>Importez maintenant les textures dans UE5</a:t>
            </a:r>
          </a:p>
        </p:txBody>
      </p:sp>
    </p:spTree>
    <p:extLst>
      <p:ext uri="{BB962C8B-B14F-4D97-AF65-F5344CB8AC3E}">
        <p14:creationId xmlns:p14="http://schemas.microsoft.com/office/powerpoint/2010/main" val="38801615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C42F73-C7B4-1F3F-1A96-B6DEC4BC577F}"/>
              </a:ext>
            </a:extLst>
          </p:cNvPr>
          <p:cNvSpPr>
            <a:spLocks noGrp="1"/>
          </p:cNvSpPr>
          <p:nvPr>
            <p:ph type="title"/>
          </p:nvPr>
        </p:nvSpPr>
        <p:spPr/>
        <p:txBody>
          <a:bodyPr/>
          <a:lstStyle/>
          <a:p>
            <a:r>
              <a:rPr lang="fr-FR" dirty="0"/>
              <a:t>Maintenant, les matériaux dans UE5</a:t>
            </a:r>
          </a:p>
        </p:txBody>
      </p:sp>
      <p:sp>
        <p:nvSpPr>
          <p:cNvPr id="3" name="Espace réservé du contenu 2">
            <a:extLst>
              <a:ext uri="{FF2B5EF4-FFF2-40B4-BE49-F238E27FC236}">
                <a16:creationId xmlns:a16="http://schemas.microsoft.com/office/drawing/2014/main" id="{18B987FF-6B80-C6FE-EAF6-2C927E379246}"/>
              </a:ext>
            </a:extLst>
          </p:cNvPr>
          <p:cNvSpPr>
            <a:spLocks noGrp="1"/>
          </p:cNvSpPr>
          <p:nvPr>
            <p:ph idx="1"/>
          </p:nvPr>
        </p:nvSpPr>
        <p:spPr/>
        <p:txBody>
          <a:bodyPr/>
          <a:lstStyle/>
          <a:p>
            <a:r>
              <a:rPr lang="fr-FR" dirty="0"/>
              <a:t>Ouvrez votre </a:t>
            </a:r>
            <a:r>
              <a:rPr lang="fr-FR" b="1" dirty="0" err="1"/>
              <a:t>Skeletal</a:t>
            </a:r>
            <a:r>
              <a:rPr lang="fr-FR" b="1" dirty="0"/>
              <a:t> </a:t>
            </a:r>
            <a:r>
              <a:rPr lang="fr-FR" b="1" dirty="0" err="1"/>
              <a:t>Mesh</a:t>
            </a:r>
            <a:r>
              <a:rPr lang="fr-FR" b="1" dirty="0"/>
              <a:t> </a:t>
            </a:r>
            <a:r>
              <a:rPr lang="fr-FR" dirty="0"/>
              <a:t>depuis le </a:t>
            </a:r>
            <a:r>
              <a:rPr lang="fr-FR" b="1" dirty="0"/>
              <a:t>Content </a:t>
            </a:r>
            <a:r>
              <a:rPr lang="fr-FR" b="1" dirty="0" err="1"/>
              <a:t>Drawer</a:t>
            </a:r>
            <a:r>
              <a:rPr lang="fr-FR" b="1" dirty="0"/>
              <a:t> </a:t>
            </a:r>
            <a:r>
              <a:rPr lang="fr-FR" dirty="0"/>
              <a:t>et regarder à gauche le panneau </a:t>
            </a:r>
            <a:r>
              <a:rPr lang="fr-FR" b="1" dirty="0"/>
              <a:t>Asset Details</a:t>
            </a:r>
          </a:p>
          <a:p>
            <a:r>
              <a:rPr lang="fr-FR" dirty="0"/>
              <a:t>La première section affiche les </a:t>
            </a:r>
            <a:r>
              <a:rPr lang="fr-FR" b="1" dirty="0" err="1"/>
              <a:t>Material</a:t>
            </a:r>
            <a:r>
              <a:rPr lang="fr-FR" b="1" dirty="0"/>
              <a:t> Slots</a:t>
            </a:r>
            <a:r>
              <a:rPr lang="fr-FR" dirty="0"/>
              <a:t>, d’où l’on peut voir nos 5 emplacements de matériaux, c’est là que l’on va ajouter les nôtres une fois créés</a:t>
            </a:r>
          </a:p>
          <a:p>
            <a:r>
              <a:rPr lang="fr-FR" dirty="0"/>
              <a:t>On va seulement créer deux matériaux, un pour la caisse et un pour les roues</a:t>
            </a:r>
          </a:p>
          <a:p>
            <a:pPr lvl="1"/>
            <a:r>
              <a:rPr lang="fr-FR" dirty="0"/>
              <a:t>Créer 2 </a:t>
            </a:r>
            <a:r>
              <a:rPr lang="fr-FR" b="1" dirty="0"/>
              <a:t>Materials</a:t>
            </a:r>
            <a:r>
              <a:rPr lang="fr-FR" dirty="0"/>
              <a:t> dans le </a:t>
            </a:r>
            <a:r>
              <a:rPr lang="fr-FR" b="1" dirty="0"/>
              <a:t>Content </a:t>
            </a:r>
            <a:r>
              <a:rPr lang="fr-FR" b="1" dirty="0" err="1"/>
              <a:t>Drawer</a:t>
            </a:r>
            <a:r>
              <a:rPr lang="fr-FR" b="1" dirty="0"/>
              <a:t> </a:t>
            </a:r>
            <a:r>
              <a:rPr lang="fr-FR" dirty="0"/>
              <a:t>et leur donner un nom assez évocateur pour ne pas se mélanger les pinceaux</a:t>
            </a:r>
          </a:p>
          <a:p>
            <a:pPr lvl="1"/>
            <a:r>
              <a:rPr lang="fr-FR" dirty="0"/>
              <a:t>Les ajouter dans les </a:t>
            </a:r>
            <a:r>
              <a:rPr lang="fr-FR" b="1" dirty="0"/>
              <a:t>Slots</a:t>
            </a:r>
            <a:r>
              <a:rPr lang="fr-FR" dirty="0"/>
              <a:t> du </a:t>
            </a:r>
            <a:r>
              <a:rPr lang="fr-FR" b="1" dirty="0" err="1"/>
              <a:t>Mesh</a:t>
            </a:r>
            <a:r>
              <a:rPr lang="fr-FR" dirty="0"/>
              <a:t> (pour savoir quel slot correspond à quelle partie du </a:t>
            </a:r>
            <a:r>
              <a:rPr lang="fr-FR" b="1" dirty="0" err="1"/>
              <a:t>Mesh</a:t>
            </a:r>
            <a:r>
              <a:rPr lang="fr-FR" dirty="0"/>
              <a:t>, utilisez les cases à cocher </a:t>
            </a:r>
            <a:r>
              <a:rPr lang="fr-FR" b="1" dirty="0" err="1"/>
              <a:t>Isolate</a:t>
            </a:r>
            <a:r>
              <a:rPr lang="fr-FR" dirty="0"/>
              <a:t> et </a:t>
            </a:r>
            <a:r>
              <a:rPr lang="fr-FR" b="1" dirty="0"/>
              <a:t>Highlight</a:t>
            </a:r>
            <a:r>
              <a:rPr lang="fr-FR" dirty="0"/>
              <a:t>), votre voiture devrait devenir complètement noire</a:t>
            </a:r>
          </a:p>
        </p:txBody>
      </p:sp>
    </p:spTree>
    <p:extLst>
      <p:ext uri="{BB962C8B-B14F-4D97-AF65-F5344CB8AC3E}">
        <p14:creationId xmlns:p14="http://schemas.microsoft.com/office/powerpoint/2010/main" val="9161470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575F24-9D46-4513-86C2-FC8CEB9C4842}"/>
              </a:ext>
            </a:extLst>
          </p:cNvPr>
          <p:cNvSpPr>
            <a:spLocks noGrp="1"/>
          </p:cNvSpPr>
          <p:nvPr>
            <p:ph type="title"/>
          </p:nvPr>
        </p:nvSpPr>
        <p:spPr/>
        <p:txBody>
          <a:bodyPr/>
          <a:lstStyle/>
          <a:p>
            <a:r>
              <a:rPr lang="fr-FR" dirty="0"/>
              <a:t>Un matériau, c’est quoi ?</a:t>
            </a:r>
          </a:p>
        </p:txBody>
      </p:sp>
      <p:sp>
        <p:nvSpPr>
          <p:cNvPr id="3" name="Espace réservé du contenu 2">
            <a:extLst>
              <a:ext uri="{FF2B5EF4-FFF2-40B4-BE49-F238E27FC236}">
                <a16:creationId xmlns:a16="http://schemas.microsoft.com/office/drawing/2014/main" id="{00623152-5DD7-FF19-917B-764AEDBBF0AD}"/>
              </a:ext>
            </a:extLst>
          </p:cNvPr>
          <p:cNvSpPr>
            <a:spLocks noGrp="1"/>
          </p:cNvSpPr>
          <p:nvPr>
            <p:ph idx="1"/>
          </p:nvPr>
        </p:nvSpPr>
        <p:spPr/>
        <p:txBody>
          <a:bodyPr/>
          <a:lstStyle/>
          <a:p>
            <a:r>
              <a:rPr lang="fr-FR" dirty="0"/>
              <a:t>Une texture ne reste qu’un image plate sans aucun effet</a:t>
            </a:r>
          </a:p>
          <a:p>
            <a:r>
              <a:rPr lang="fr-FR" dirty="0"/>
              <a:t>Pour ajouter plus de réalisme ou simplement l’adapter à l’objet sur lequel elle est appliquée, on l’encapsule dans un matériau</a:t>
            </a:r>
          </a:p>
          <a:p>
            <a:r>
              <a:rPr lang="fr-FR" dirty="0"/>
              <a:t>Un matériau ajoute des effets de diffusion de couleurs, de rugosité, de brillance, … voire de relief</a:t>
            </a:r>
          </a:p>
          <a:p>
            <a:r>
              <a:rPr lang="fr-FR" dirty="0"/>
              <a:t>Il est en plus paramétrable et modifiable à la volée, et peut combiner plusieurs textures pour produire des effets graphiques avancés</a:t>
            </a:r>
          </a:p>
          <a:p>
            <a:pPr lvl="1"/>
            <a:r>
              <a:rPr lang="fr-FR" dirty="0"/>
              <a:t>Dans notre cas, on va rester simple en utilisant uniquement des constances en plus de nos textures</a:t>
            </a:r>
          </a:p>
        </p:txBody>
      </p:sp>
    </p:spTree>
    <p:extLst>
      <p:ext uri="{BB962C8B-B14F-4D97-AF65-F5344CB8AC3E}">
        <p14:creationId xmlns:p14="http://schemas.microsoft.com/office/powerpoint/2010/main" val="1550268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6386A2-9D06-56D9-80C5-FECF0A846724}"/>
              </a:ext>
            </a:extLst>
          </p:cNvPr>
          <p:cNvSpPr>
            <a:spLocks noGrp="1"/>
          </p:cNvSpPr>
          <p:nvPr>
            <p:ph type="title"/>
          </p:nvPr>
        </p:nvSpPr>
        <p:spPr/>
        <p:txBody>
          <a:bodyPr/>
          <a:lstStyle/>
          <a:p>
            <a:r>
              <a:rPr lang="fr-FR" dirty="0"/>
              <a:t>Tiens, encore des graphes</a:t>
            </a:r>
          </a:p>
        </p:txBody>
      </p:sp>
      <p:sp>
        <p:nvSpPr>
          <p:cNvPr id="3" name="Espace réservé du contenu 2">
            <a:extLst>
              <a:ext uri="{FF2B5EF4-FFF2-40B4-BE49-F238E27FC236}">
                <a16:creationId xmlns:a16="http://schemas.microsoft.com/office/drawing/2014/main" id="{032A5C6A-F22F-0868-61E1-EEA219A9D6DE}"/>
              </a:ext>
            </a:extLst>
          </p:cNvPr>
          <p:cNvSpPr>
            <a:spLocks noGrp="1"/>
          </p:cNvSpPr>
          <p:nvPr>
            <p:ph idx="1"/>
          </p:nvPr>
        </p:nvSpPr>
        <p:spPr/>
        <p:txBody>
          <a:bodyPr/>
          <a:lstStyle/>
          <a:p>
            <a:r>
              <a:rPr lang="fr-FR" dirty="0"/>
              <a:t>Tous les graphes de matériaux se terminent sur cette </a:t>
            </a:r>
            <a:r>
              <a:rPr lang="fr-FR" dirty="0" err="1"/>
              <a:t>node</a:t>
            </a:r>
            <a:r>
              <a:rPr lang="fr-FR" dirty="0"/>
              <a:t>, qui calcule le rendu final</a:t>
            </a:r>
          </a:p>
          <a:p>
            <a:pPr lvl="1"/>
            <a:r>
              <a:rPr lang="fr-FR" b="1" dirty="0"/>
              <a:t>Base </a:t>
            </a:r>
            <a:r>
              <a:rPr lang="fr-FR" b="1" dirty="0" err="1"/>
              <a:t>Color</a:t>
            </a:r>
            <a:r>
              <a:rPr lang="fr-FR" b="1" dirty="0"/>
              <a:t> </a:t>
            </a:r>
            <a:r>
              <a:rPr lang="fr-FR" dirty="0"/>
              <a:t>: Couleur de base du matériau (c’est là qu’on met nos textures)</a:t>
            </a:r>
          </a:p>
          <a:p>
            <a:pPr lvl="1"/>
            <a:r>
              <a:rPr lang="fr-FR" b="1" dirty="0" err="1"/>
              <a:t>Metallic</a:t>
            </a:r>
            <a:r>
              <a:rPr lang="fr-FR" dirty="0"/>
              <a:t> : Gère à quel point le matériaux doit avoir un aspect métallique</a:t>
            </a:r>
          </a:p>
          <a:p>
            <a:pPr lvl="1"/>
            <a:r>
              <a:rPr lang="fr-FR" b="1" dirty="0" err="1"/>
              <a:t>Specular</a:t>
            </a:r>
            <a:r>
              <a:rPr lang="fr-FR" dirty="0"/>
              <a:t> : Contrôle la couleur diffusée lorsque de la lumière atteint le matériau</a:t>
            </a:r>
          </a:p>
          <a:p>
            <a:pPr lvl="1"/>
            <a:r>
              <a:rPr lang="fr-FR" b="1" dirty="0" err="1"/>
              <a:t>Roughness</a:t>
            </a:r>
            <a:r>
              <a:rPr lang="fr-FR" dirty="0"/>
              <a:t> : Rugosité du matériau</a:t>
            </a:r>
          </a:p>
          <a:p>
            <a:pPr lvl="1"/>
            <a:r>
              <a:rPr lang="fr-FR" b="1" dirty="0"/>
              <a:t>Emissive </a:t>
            </a:r>
            <a:r>
              <a:rPr lang="fr-FR" b="1" dirty="0" err="1"/>
              <a:t>Color</a:t>
            </a:r>
            <a:r>
              <a:rPr lang="fr-FR" b="1" dirty="0"/>
              <a:t> </a:t>
            </a:r>
            <a:r>
              <a:rPr lang="fr-FR" dirty="0"/>
              <a:t>: Couleur émissive, pour donner un effet de source de lumière</a:t>
            </a:r>
          </a:p>
          <a:p>
            <a:pPr lvl="1"/>
            <a:r>
              <a:rPr lang="fr-FR" b="1" dirty="0" err="1"/>
              <a:t>Opacity</a:t>
            </a:r>
            <a:r>
              <a:rPr lang="fr-FR" dirty="0"/>
              <a:t> : Opacité du matériau</a:t>
            </a:r>
          </a:p>
          <a:p>
            <a:pPr lvl="1"/>
            <a:r>
              <a:rPr lang="fr-FR" b="1" dirty="0"/>
              <a:t>Normal</a:t>
            </a:r>
            <a:r>
              <a:rPr lang="fr-FR" dirty="0"/>
              <a:t> : Normal </a:t>
            </a:r>
            <a:r>
              <a:rPr lang="fr-FR" dirty="0" err="1"/>
              <a:t>map</a:t>
            </a:r>
            <a:r>
              <a:rPr lang="fr-FR" dirty="0"/>
              <a:t> du matériau, utilisée pour donner un effet de relief</a:t>
            </a:r>
          </a:p>
          <a:p>
            <a:pPr lvl="1"/>
            <a:r>
              <a:rPr lang="fr-FR" dirty="0"/>
              <a:t>D’autres paramètres plus annexes</a:t>
            </a:r>
          </a:p>
        </p:txBody>
      </p:sp>
      <p:pic>
        <p:nvPicPr>
          <p:cNvPr id="7" name="Image 6">
            <a:extLst>
              <a:ext uri="{FF2B5EF4-FFF2-40B4-BE49-F238E27FC236}">
                <a16:creationId xmlns:a16="http://schemas.microsoft.com/office/drawing/2014/main" id="{8E7A3C4A-EDD8-FF71-CF51-E697EF7F8BDF}"/>
              </a:ext>
            </a:extLst>
          </p:cNvPr>
          <p:cNvPicPr>
            <a:picLocks noChangeAspect="1"/>
          </p:cNvPicPr>
          <p:nvPr/>
        </p:nvPicPr>
        <p:blipFill>
          <a:blip r:embed="rId2"/>
          <a:stretch>
            <a:fillRect/>
          </a:stretch>
        </p:blipFill>
        <p:spPr>
          <a:xfrm>
            <a:off x="9480323" y="1042654"/>
            <a:ext cx="1524213" cy="4772691"/>
          </a:xfrm>
          <a:prstGeom prst="rect">
            <a:avLst/>
          </a:prstGeom>
        </p:spPr>
      </p:pic>
    </p:spTree>
    <p:extLst>
      <p:ext uri="{BB962C8B-B14F-4D97-AF65-F5344CB8AC3E}">
        <p14:creationId xmlns:p14="http://schemas.microsoft.com/office/powerpoint/2010/main" val="34301218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9ED092-787F-7723-C03B-18218C34DA74}"/>
              </a:ext>
            </a:extLst>
          </p:cNvPr>
          <p:cNvSpPr>
            <a:spLocks noGrp="1"/>
          </p:cNvSpPr>
          <p:nvPr>
            <p:ph type="title"/>
          </p:nvPr>
        </p:nvSpPr>
        <p:spPr/>
        <p:txBody>
          <a:bodyPr/>
          <a:lstStyle/>
          <a:p>
            <a:r>
              <a:rPr lang="fr-FR" dirty="0"/>
              <a:t>Détails du matériau</a:t>
            </a:r>
          </a:p>
        </p:txBody>
      </p:sp>
      <p:sp>
        <p:nvSpPr>
          <p:cNvPr id="4" name="Espace réservé du contenu 3">
            <a:extLst>
              <a:ext uri="{FF2B5EF4-FFF2-40B4-BE49-F238E27FC236}">
                <a16:creationId xmlns:a16="http://schemas.microsoft.com/office/drawing/2014/main" id="{7779B3B8-D0FB-E9F0-B254-B64B82C1B486}"/>
              </a:ext>
            </a:extLst>
          </p:cNvPr>
          <p:cNvSpPr>
            <a:spLocks noGrp="1"/>
          </p:cNvSpPr>
          <p:nvPr>
            <p:ph sz="half" idx="1"/>
          </p:nvPr>
        </p:nvSpPr>
        <p:spPr/>
        <p:txBody>
          <a:bodyPr/>
          <a:lstStyle/>
          <a:p>
            <a:pPr marL="0" indent="0">
              <a:buNone/>
            </a:pPr>
            <a:r>
              <a:rPr lang="fr-FR" dirty="0"/>
              <a:t>Chaque matériau s’applique sur</a:t>
            </a:r>
          </a:p>
          <a:p>
            <a:r>
              <a:rPr lang="fr-FR" dirty="0"/>
              <a:t>Un domaine : l’endroit où on peut utiliser le matériau</a:t>
            </a:r>
          </a:p>
          <a:p>
            <a:r>
              <a:rPr lang="fr-FR" dirty="0"/>
              <a:t>Un mode de </a:t>
            </a:r>
            <a:r>
              <a:rPr lang="fr-FR" dirty="0" err="1"/>
              <a:t>blending</a:t>
            </a:r>
            <a:r>
              <a:rPr lang="fr-FR" dirty="0"/>
              <a:t> : opaque, transparent, additif, …</a:t>
            </a:r>
          </a:p>
          <a:p>
            <a:r>
              <a:rPr lang="fr-FR" dirty="0"/>
              <a:t>Un modèle de </a:t>
            </a:r>
            <a:r>
              <a:rPr lang="fr-FR" dirty="0" err="1"/>
              <a:t>nuanceur</a:t>
            </a:r>
            <a:r>
              <a:rPr lang="fr-FR" dirty="0"/>
              <a:t> : comment les </a:t>
            </a:r>
            <a:r>
              <a:rPr lang="fr-FR" dirty="0" err="1"/>
              <a:t>shaders</a:t>
            </a:r>
            <a:r>
              <a:rPr lang="fr-FR" dirty="0"/>
              <a:t> affectent le rendu du matériau</a:t>
            </a:r>
          </a:p>
        </p:txBody>
      </p:sp>
      <p:pic>
        <p:nvPicPr>
          <p:cNvPr id="7" name="Espace réservé du contenu 6">
            <a:extLst>
              <a:ext uri="{FF2B5EF4-FFF2-40B4-BE49-F238E27FC236}">
                <a16:creationId xmlns:a16="http://schemas.microsoft.com/office/drawing/2014/main" id="{D05E91D1-A96C-A535-82E0-EE1202F26AF0}"/>
              </a:ext>
            </a:extLst>
          </p:cNvPr>
          <p:cNvPicPr>
            <a:picLocks noGrp="1" noChangeAspect="1"/>
          </p:cNvPicPr>
          <p:nvPr>
            <p:ph sz="half" idx="2"/>
          </p:nvPr>
        </p:nvPicPr>
        <p:blipFill>
          <a:blip r:embed="rId2"/>
          <a:stretch>
            <a:fillRect/>
          </a:stretch>
        </p:blipFill>
        <p:spPr>
          <a:xfrm>
            <a:off x="6528344" y="2175419"/>
            <a:ext cx="3581900" cy="3581900"/>
          </a:xfrm>
        </p:spPr>
      </p:pic>
    </p:spTree>
    <p:extLst>
      <p:ext uri="{BB962C8B-B14F-4D97-AF65-F5344CB8AC3E}">
        <p14:creationId xmlns:p14="http://schemas.microsoft.com/office/powerpoint/2010/main" val="32104618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1F087D-041C-1A51-5BC3-21B7D300B3BC}"/>
              </a:ext>
            </a:extLst>
          </p:cNvPr>
          <p:cNvSpPr>
            <a:spLocks noGrp="1"/>
          </p:cNvSpPr>
          <p:nvPr>
            <p:ph type="title"/>
          </p:nvPr>
        </p:nvSpPr>
        <p:spPr/>
        <p:txBody>
          <a:bodyPr/>
          <a:lstStyle/>
          <a:p>
            <a:r>
              <a:rPr lang="fr-FR" dirty="0"/>
              <a:t>Ajoutons nos textures</a:t>
            </a:r>
          </a:p>
        </p:txBody>
      </p:sp>
      <p:sp>
        <p:nvSpPr>
          <p:cNvPr id="3" name="Espace réservé du contenu 2">
            <a:extLst>
              <a:ext uri="{FF2B5EF4-FFF2-40B4-BE49-F238E27FC236}">
                <a16:creationId xmlns:a16="http://schemas.microsoft.com/office/drawing/2014/main" id="{83D5B1BD-6321-0E75-AA16-21DD9E297B14}"/>
              </a:ext>
            </a:extLst>
          </p:cNvPr>
          <p:cNvSpPr>
            <a:spLocks noGrp="1"/>
          </p:cNvSpPr>
          <p:nvPr>
            <p:ph idx="1"/>
          </p:nvPr>
        </p:nvSpPr>
        <p:spPr/>
        <p:txBody>
          <a:bodyPr/>
          <a:lstStyle/>
          <a:p>
            <a:r>
              <a:rPr lang="fr-FR" dirty="0"/>
              <a:t>Tirer un fil depuis </a:t>
            </a:r>
            <a:r>
              <a:rPr lang="fr-FR" b="1" dirty="0"/>
              <a:t>Base </a:t>
            </a:r>
            <a:r>
              <a:rPr lang="fr-FR" b="1" dirty="0" err="1"/>
              <a:t>Color</a:t>
            </a:r>
            <a:r>
              <a:rPr lang="fr-FR" b="1" dirty="0"/>
              <a:t> </a:t>
            </a:r>
            <a:r>
              <a:rPr lang="fr-FR" dirty="0"/>
              <a:t>et chercher la </a:t>
            </a:r>
            <a:r>
              <a:rPr lang="fr-FR" dirty="0" err="1"/>
              <a:t>node</a:t>
            </a:r>
            <a:r>
              <a:rPr lang="fr-FR" dirty="0"/>
              <a:t> </a:t>
            </a:r>
            <a:r>
              <a:rPr lang="fr-FR" b="1" dirty="0" err="1"/>
              <a:t>TextureSample</a:t>
            </a:r>
            <a:endParaRPr lang="fr-FR" b="1" dirty="0"/>
          </a:p>
          <a:p>
            <a:r>
              <a:rPr lang="fr-FR" dirty="0"/>
              <a:t>Dans le panneau </a:t>
            </a:r>
            <a:r>
              <a:rPr lang="fr-FR" b="1" dirty="0"/>
              <a:t>Détails</a:t>
            </a:r>
            <a:r>
              <a:rPr lang="fr-FR" dirty="0"/>
              <a:t> de cette </a:t>
            </a:r>
            <a:r>
              <a:rPr lang="fr-FR" dirty="0" err="1"/>
              <a:t>node</a:t>
            </a:r>
            <a:r>
              <a:rPr lang="fr-FR" dirty="0"/>
              <a:t>, ajouter la texture dans </a:t>
            </a:r>
            <a:r>
              <a:rPr lang="fr-FR" b="1" dirty="0" err="1"/>
              <a:t>Material</a:t>
            </a:r>
            <a:r>
              <a:rPr lang="fr-FR" b="1" dirty="0"/>
              <a:t> Expression Texture Base/Texture</a:t>
            </a:r>
          </a:p>
          <a:p>
            <a:r>
              <a:rPr lang="fr-FR" dirty="0"/>
              <a:t>Dans la barre d’outils, cliquer sur </a:t>
            </a:r>
            <a:r>
              <a:rPr lang="fr-FR" b="1" dirty="0"/>
              <a:t>Apply</a:t>
            </a:r>
            <a:r>
              <a:rPr lang="fr-FR" dirty="0"/>
              <a:t> pour recalculer les </a:t>
            </a:r>
            <a:r>
              <a:rPr lang="fr-FR" dirty="0" err="1"/>
              <a:t>shaders</a:t>
            </a:r>
            <a:r>
              <a:rPr lang="fr-FR" dirty="0"/>
              <a:t> et apercevoir le résultat sur le </a:t>
            </a:r>
            <a:r>
              <a:rPr lang="fr-FR" b="1" dirty="0" err="1"/>
              <a:t>Mesh</a:t>
            </a:r>
            <a:endParaRPr lang="fr-FR" b="1" dirty="0"/>
          </a:p>
          <a:p>
            <a:endParaRPr lang="fr-FR" dirty="0"/>
          </a:p>
          <a:p>
            <a:pPr marL="0" indent="0">
              <a:buNone/>
            </a:pPr>
            <a:r>
              <a:rPr lang="fr-FR" dirty="0"/>
              <a:t>Vous pouvez ajouter aussi des effets en ajoutant des </a:t>
            </a:r>
            <a:r>
              <a:rPr lang="fr-FR" dirty="0" err="1"/>
              <a:t>nodes</a:t>
            </a:r>
            <a:r>
              <a:rPr lang="fr-FR" dirty="0"/>
              <a:t> </a:t>
            </a:r>
            <a:r>
              <a:rPr lang="fr-FR" b="1" dirty="0"/>
              <a:t>Constant</a:t>
            </a:r>
            <a:r>
              <a:rPr lang="fr-FR" dirty="0"/>
              <a:t> et en les reliant aux effets voulus</a:t>
            </a:r>
          </a:p>
          <a:p>
            <a:pPr marL="0" indent="0">
              <a:buNone/>
            </a:pPr>
            <a:r>
              <a:rPr lang="fr-FR" dirty="0"/>
              <a:t>Vous pouvez aussi, pour aller plus loin, créer d’autres textures spécifiquement pour ces effets</a:t>
            </a:r>
          </a:p>
        </p:txBody>
      </p:sp>
    </p:spTree>
    <p:extLst>
      <p:ext uri="{BB962C8B-B14F-4D97-AF65-F5344CB8AC3E}">
        <p14:creationId xmlns:p14="http://schemas.microsoft.com/office/powerpoint/2010/main" val="2643589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8B5A39-8389-EDDA-1D13-12150858D4EB}"/>
              </a:ext>
            </a:extLst>
          </p:cNvPr>
          <p:cNvSpPr>
            <a:spLocks noGrp="1"/>
          </p:cNvSpPr>
          <p:nvPr>
            <p:ph type="title"/>
          </p:nvPr>
        </p:nvSpPr>
        <p:spPr/>
        <p:txBody>
          <a:bodyPr/>
          <a:lstStyle/>
          <a:p>
            <a:r>
              <a:rPr lang="fr-FR" dirty="0"/>
              <a:t>Un peu de décor !</a:t>
            </a:r>
          </a:p>
        </p:txBody>
      </p:sp>
      <p:sp>
        <p:nvSpPr>
          <p:cNvPr id="3" name="Espace réservé du contenu 2">
            <a:extLst>
              <a:ext uri="{FF2B5EF4-FFF2-40B4-BE49-F238E27FC236}">
                <a16:creationId xmlns:a16="http://schemas.microsoft.com/office/drawing/2014/main" id="{F2D81B67-6BCE-F9B3-5843-F67265D98484}"/>
              </a:ext>
            </a:extLst>
          </p:cNvPr>
          <p:cNvSpPr>
            <a:spLocks noGrp="1"/>
          </p:cNvSpPr>
          <p:nvPr>
            <p:ph idx="1"/>
          </p:nvPr>
        </p:nvSpPr>
        <p:spPr/>
        <p:txBody>
          <a:bodyPr/>
          <a:lstStyle/>
          <a:p>
            <a:pPr marL="0" indent="0">
              <a:buNone/>
            </a:pPr>
            <a:r>
              <a:rPr lang="fr-FR" dirty="0"/>
              <a:t>Maintenant qu’on a une jolie voiture, il reste à finir notre environnement</a:t>
            </a:r>
          </a:p>
          <a:p>
            <a:r>
              <a:rPr lang="fr-FR" dirty="0"/>
              <a:t>Pour ce faire, on va utiliser une collection d’assets de qualité déjà faits pour nous (et gratos en plus)</a:t>
            </a:r>
          </a:p>
          <a:p>
            <a:pPr lvl="1"/>
            <a:r>
              <a:rPr lang="fr-FR" dirty="0"/>
              <a:t>Ce sont des </a:t>
            </a:r>
            <a:r>
              <a:rPr lang="fr-FR" dirty="0" err="1"/>
              <a:t>Quixel</a:t>
            </a:r>
            <a:r>
              <a:rPr lang="fr-FR" dirty="0"/>
              <a:t> </a:t>
            </a:r>
            <a:r>
              <a:rPr lang="fr-FR" dirty="0" err="1"/>
              <a:t>Megascans</a:t>
            </a:r>
            <a:r>
              <a:rPr lang="fr-FR" dirty="0"/>
              <a:t>, des modèles 3D issus de la réalité, scannés avec précision</a:t>
            </a:r>
          </a:p>
          <a:p>
            <a:r>
              <a:rPr lang="fr-FR" dirty="0"/>
              <a:t>Pour y accéder, ouvrez le </a:t>
            </a:r>
            <a:r>
              <a:rPr lang="fr-FR" b="1" dirty="0"/>
              <a:t>Content </a:t>
            </a:r>
            <a:r>
              <a:rPr lang="fr-FR" b="1" dirty="0" err="1"/>
              <a:t>Drawer</a:t>
            </a:r>
            <a:r>
              <a:rPr lang="fr-FR" b="1" dirty="0"/>
              <a:t> </a:t>
            </a:r>
            <a:r>
              <a:rPr lang="fr-FR" dirty="0"/>
              <a:t>et sélectionnez </a:t>
            </a:r>
            <a:r>
              <a:rPr lang="fr-FR" b="1" dirty="0" err="1"/>
              <a:t>Add</a:t>
            </a:r>
            <a:r>
              <a:rPr lang="fr-FR" b="1" dirty="0"/>
              <a:t> </a:t>
            </a:r>
            <a:r>
              <a:rPr lang="fr-FR" b="1" dirty="0" err="1"/>
              <a:t>Quixel</a:t>
            </a:r>
            <a:r>
              <a:rPr lang="fr-FR" b="1" dirty="0"/>
              <a:t> Content </a:t>
            </a:r>
            <a:r>
              <a:rPr lang="fr-FR" dirty="0"/>
              <a:t>(si l’option n’apparaît pas, ajouter le plugin </a:t>
            </a:r>
            <a:r>
              <a:rPr lang="fr-FR" dirty="0" err="1"/>
              <a:t>Quixel</a:t>
            </a:r>
            <a:r>
              <a:rPr lang="fr-FR" dirty="0"/>
              <a:t> Bridge depuis le launcher Epic Games)</a:t>
            </a:r>
          </a:p>
          <a:p>
            <a:r>
              <a:rPr lang="fr-FR" dirty="0"/>
              <a:t>Vous pouvez maintenant choisir n’importe quel asset et l’ajouter à votre projet</a:t>
            </a:r>
          </a:p>
          <a:p>
            <a:r>
              <a:rPr lang="fr-FR" dirty="0"/>
              <a:t>Vous pouvez alors la glisser dans le </a:t>
            </a:r>
            <a:r>
              <a:rPr lang="fr-FR" b="1" dirty="0" err="1"/>
              <a:t>Level</a:t>
            </a:r>
            <a:r>
              <a:rPr lang="fr-FR" dirty="0"/>
              <a:t> pour créer votre décor !</a:t>
            </a:r>
          </a:p>
        </p:txBody>
      </p:sp>
    </p:spTree>
    <p:extLst>
      <p:ext uri="{BB962C8B-B14F-4D97-AF65-F5344CB8AC3E}">
        <p14:creationId xmlns:p14="http://schemas.microsoft.com/office/powerpoint/2010/main" val="9054781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C120A7-0FC9-436E-A475-3BAD343A5BDB}"/>
              </a:ext>
            </a:extLst>
          </p:cNvPr>
          <p:cNvSpPr>
            <a:spLocks noGrp="1"/>
          </p:cNvSpPr>
          <p:nvPr>
            <p:ph type="title"/>
          </p:nvPr>
        </p:nvSpPr>
        <p:spPr/>
        <p:txBody>
          <a:bodyPr/>
          <a:lstStyle/>
          <a:p>
            <a:r>
              <a:rPr lang="fr-FR" dirty="0"/>
              <a:t>C’est déjà fini ?</a:t>
            </a:r>
          </a:p>
        </p:txBody>
      </p:sp>
      <p:sp>
        <p:nvSpPr>
          <p:cNvPr id="3" name="Espace réservé du contenu 2">
            <a:extLst>
              <a:ext uri="{FF2B5EF4-FFF2-40B4-BE49-F238E27FC236}">
                <a16:creationId xmlns:a16="http://schemas.microsoft.com/office/drawing/2014/main" id="{DC6CA555-606B-4EDF-8BC9-67AB94AE85D5}"/>
              </a:ext>
            </a:extLst>
          </p:cNvPr>
          <p:cNvSpPr>
            <a:spLocks noGrp="1"/>
          </p:cNvSpPr>
          <p:nvPr>
            <p:ph idx="1"/>
          </p:nvPr>
        </p:nvSpPr>
        <p:spPr>
          <a:xfrm>
            <a:off x="685802" y="2142067"/>
            <a:ext cx="7612810" cy="3649133"/>
          </a:xfrm>
        </p:spPr>
        <p:txBody>
          <a:bodyPr>
            <a:normAutofit/>
          </a:bodyPr>
          <a:lstStyle/>
          <a:p>
            <a:pPr marL="0" indent="0">
              <a:buNone/>
            </a:pPr>
            <a:r>
              <a:rPr lang="fr-FR" dirty="0"/>
              <a:t>Eh oui, on arrive à la fin de cette formation 😭</a:t>
            </a:r>
          </a:p>
          <a:p>
            <a:pPr marL="0" indent="0">
              <a:buNone/>
            </a:pPr>
            <a:endParaRPr lang="fr-FR" dirty="0"/>
          </a:p>
          <a:p>
            <a:pPr marL="0" indent="0">
              <a:buNone/>
            </a:pPr>
            <a:r>
              <a:rPr lang="fr-FR" dirty="0"/>
              <a:t>J’espère que ça vous aura plu et que vous aurez appris 2-3 trucs</a:t>
            </a:r>
          </a:p>
          <a:p>
            <a:pPr marL="0" indent="0">
              <a:buNone/>
            </a:pPr>
            <a:r>
              <a:rPr lang="fr-FR" dirty="0"/>
              <a:t>Faut pas avoir peur de faire de la 3D, c’est juste les mêmes emmerdes qu’en 2D mais avec une dimension de plus</a:t>
            </a:r>
          </a:p>
          <a:p>
            <a:pPr marL="0" indent="0">
              <a:buNone/>
            </a:pPr>
            <a:endParaRPr lang="fr-FR" dirty="0"/>
          </a:p>
          <a:p>
            <a:pPr marL="0" indent="0">
              <a:buNone/>
            </a:pPr>
            <a:r>
              <a:rPr lang="fr-FR" dirty="0"/>
              <a:t>Avant que vous partiez, comme la dernière fois, un petit sondage : </a:t>
            </a:r>
            <a:r>
              <a:rPr lang="fr-FR" dirty="0">
                <a:hlinkClick r:id="rId2"/>
              </a:rPr>
              <a:t>https://forms.office.com/Pages/ResponsePage.aspx?id=DQSIkWdsW0yxEjajBLZtrQAAAAAAAAAAAANAAaUHRxZUQVNGU1BORlRXS084TjQ2Vjc3N1FLSjhaSC4u</a:t>
            </a:r>
            <a:r>
              <a:rPr lang="fr-FR" dirty="0"/>
              <a:t> </a:t>
            </a:r>
          </a:p>
        </p:txBody>
      </p:sp>
      <p:pic>
        <p:nvPicPr>
          <p:cNvPr id="1026" name="Picture 2" descr="QRCode pour Feedback sur la seconde séance de la formation">
            <a:extLst>
              <a:ext uri="{FF2B5EF4-FFF2-40B4-BE49-F238E27FC236}">
                <a16:creationId xmlns:a16="http://schemas.microsoft.com/office/drawing/2014/main" id="{B0858BE9-77E7-BEFA-380A-9520F8D17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0790" y="3385708"/>
            <a:ext cx="2865408" cy="2865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77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BDE886-AF2D-9A31-49FB-B648030DE92A}"/>
              </a:ext>
            </a:extLst>
          </p:cNvPr>
          <p:cNvSpPr>
            <a:spLocks noGrp="1"/>
          </p:cNvSpPr>
          <p:nvPr>
            <p:ph type="title"/>
          </p:nvPr>
        </p:nvSpPr>
        <p:spPr/>
        <p:txBody>
          <a:bodyPr/>
          <a:lstStyle/>
          <a:p>
            <a:r>
              <a:rPr lang="fr-FR" dirty="0"/>
              <a:t>Un triangle dans son habitat naturel</a:t>
            </a:r>
          </a:p>
        </p:txBody>
      </p:sp>
      <p:pic>
        <p:nvPicPr>
          <p:cNvPr id="6" name="Espace réservé du contenu 5">
            <a:extLst>
              <a:ext uri="{FF2B5EF4-FFF2-40B4-BE49-F238E27FC236}">
                <a16:creationId xmlns:a16="http://schemas.microsoft.com/office/drawing/2014/main" id="{2D1128F7-8481-6157-6D60-AC865DB5BA40}"/>
              </a:ext>
            </a:extLst>
          </p:cNvPr>
          <p:cNvPicPr>
            <a:picLocks noGrp="1" noChangeAspect="1"/>
          </p:cNvPicPr>
          <p:nvPr>
            <p:ph sz="half" idx="1"/>
          </p:nvPr>
        </p:nvPicPr>
        <p:blipFill>
          <a:blip r:embed="rId2"/>
          <a:stretch>
            <a:fillRect/>
          </a:stretch>
        </p:blipFill>
        <p:spPr>
          <a:xfrm>
            <a:off x="1521788" y="2267929"/>
            <a:ext cx="3825498" cy="2601104"/>
          </a:xfrm>
        </p:spPr>
      </p:pic>
      <p:sp>
        <p:nvSpPr>
          <p:cNvPr id="4" name="Espace réservé du contenu 3">
            <a:extLst>
              <a:ext uri="{FF2B5EF4-FFF2-40B4-BE49-F238E27FC236}">
                <a16:creationId xmlns:a16="http://schemas.microsoft.com/office/drawing/2014/main" id="{8756491C-5076-07C3-7504-E25DD19C707F}"/>
              </a:ext>
            </a:extLst>
          </p:cNvPr>
          <p:cNvSpPr>
            <a:spLocks noGrp="1"/>
          </p:cNvSpPr>
          <p:nvPr>
            <p:ph sz="half" idx="2"/>
          </p:nvPr>
        </p:nvSpPr>
        <p:spPr>
          <a:xfrm>
            <a:off x="6742037" y="2142067"/>
            <a:ext cx="4995332" cy="3649133"/>
          </a:xfrm>
        </p:spPr>
        <p:txBody>
          <a:bodyPr/>
          <a:lstStyle/>
          <a:p>
            <a:r>
              <a:rPr lang="fr-FR" dirty="0"/>
              <a:t>Comme on a dit :</a:t>
            </a:r>
          </a:p>
          <a:p>
            <a:r>
              <a:rPr lang="fr-FR" dirty="0"/>
              <a:t>3 points</a:t>
            </a:r>
          </a:p>
          <a:p>
            <a:r>
              <a:rPr lang="fr-FR" dirty="0"/>
              <a:t>3 arêtes qui les relient</a:t>
            </a:r>
          </a:p>
          <a:p>
            <a:r>
              <a:rPr lang="fr-FR" dirty="0"/>
              <a:t>1 face orientée par une normale</a:t>
            </a:r>
          </a:p>
        </p:txBody>
      </p:sp>
      <p:pic>
        <p:nvPicPr>
          <p:cNvPr id="8" name="Image 7">
            <a:extLst>
              <a:ext uri="{FF2B5EF4-FFF2-40B4-BE49-F238E27FC236}">
                <a16:creationId xmlns:a16="http://schemas.microsoft.com/office/drawing/2014/main" id="{F6063678-AC75-46A8-3C35-FAE955611710}"/>
              </a:ext>
            </a:extLst>
          </p:cNvPr>
          <p:cNvPicPr>
            <a:picLocks noChangeAspect="1"/>
          </p:cNvPicPr>
          <p:nvPr/>
        </p:nvPicPr>
        <p:blipFill>
          <a:blip r:embed="rId3"/>
          <a:stretch>
            <a:fillRect/>
          </a:stretch>
        </p:blipFill>
        <p:spPr>
          <a:xfrm>
            <a:off x="489417" y="5023303"/>
            <a:ext cx="1862589" cy="1440000"/>
          </a:xfrm>
          <a:prstGeom prst="rect">
            <a:avLst/>
          </a:prstGeom>
        </p:spPr>
      </p:pic>
      <p:pic>
        <p:nvPicPr>
          <p:cNvPr id="10" name="Image 9">
            <a:extLst>
              <a:ext uri="{FF2B5EF4-FFF2-40B4-BE49-F238E27FC236}">
                <a16:creationId xmlns:a16="http://schemas.microsoft.com/office/drawing/2014/main" id="{81854D77-16BA-8466-09E3-A9E52FE26D9A}"/>
              </a:ext>
            </a:extLst>
          </p:cNvPr>
          <p:cNvPicPr>
            <a:picLocks noChangeAspect="1"/>
          </p:cNvPicPr>
          <p:nvPr/>
        </p:nvPicPr>
        <p:blipFill>
          <a:blip r:embed="rId4"/>
          <a:stretch>
            <a:fillRect/>
          </a:stretch>
        </p:blipFill>
        <p:spPr>
          <a:xfrm>
            <a:off x="2684673" y="5023303"/>
            <a:ext cx="2421255" cy="1440000"/>
          </a:xfrm>
          <a:prstGeom prst="rect">
            <a:avLst/>
          </a:prstGeom>
        </p:spPr>
      </p:pic>
      <p:pic>
        <p:nvPicPr>
          <p:cNvPr id="12" name="Image 11">
            <a:extLst>
              <a:ext uri="{FF2B5EF4-FFF2-40B4-BE49-F238E27FC236}">
                <a16:creationId xmlns:a16="http://schemas.microsoft.com/office/drawing/2014/main" id="{831AD901-40A7-19E5-F801-5D490BFD3B4C}"/>
              </a:ext>
            </a:extLst>
          </p:cNvPr>
          <p:cNvPicPr>
            <a:picLocks noChangeAspect="1"/>
          </p:cNvPicPr>
          <p:nvPr/>
        </p:nvPicPr>
        <p:blipFill>
          <a:blip r:embed="rId5"/>
          <a:stretch>
            <a:fillRect/>
          </a:stretch>
        </p:blipFill>
        <p:spPr>
          <a:xfrm>
            <a:off x="5439506" y="5023303"/>
            <a:ext cx="1104613" cy="1440000"/>
          </a:xfrm>
          <a:prstGeom prst="rect">
            <a:avLst/>
          </a:prstGeom>
        </p:spPr>
      </p:pic>
      <p:sp>
        <p:nvSpPr>
          <p:cNvPr id="13" name="ZoneTexte 12">
            <a:extLst>
              <a:ext uri="{FF2B5EF4-FFF2-40B4-BE49-F238E27FC236}">
                <a16:creationId xmlns:a16="http://schemas.microsoft.com/office/drawing/2014/main" id="{C6F55707-46DA-EADC-FC8B-CF2876FD386D}"/>
              </a:ext>
            </a:extLst>
          </p:cNvPr>
          <p:cNvSpPr txBox="1"/>
          <p:nvPr/>
        </p:nvSpPr>
        <p:spPr>
          <a:xfrm>
            <a:off x="4914800" y="4259018"/>
            <a:ext cx="1049412" cy="369332"/>
          </a:xfrm>
          <a:prstGeom prst="rect">
            <a:avLst/>
          </a:prstGeom>
          <a:noFill/>
        </p:spPr>
        <p:txBody>
          <a:bodyPr wrap="square" rtlCol="0">
            <a:spAutoFit/>
          </a:bodyPr>
          <a:lstStyle/>
          <a:p>
            <a:r>
              <a:rPr lang="fr-FR" dirty="0">
                <a:solidFill>
                  <a:srgbClr val="FF0000"/>
                </a:solidFill>
              </a:rPr>
              <a:t>X</a:t>
            </a:r>
          </a:p>
        </p:txBody>
      </p:sp>
      <p:sp>
        <p:nvSpPr>
          <p:cNvPr id="14" name="ZoneTexte 13">
            <a:extLst>
              <a:ext uri="{FF2B5EF4-FFF2-40B4-BE49-F238E27FC236}">
                <a16:creationId xmlns:a16="http://schemas.microsoft.com/office/drawing/2014/main" id="{B2CDB483-32BB-1AF7-26FD-66A00EC95259}"/>
              </a:ext>
            </a:extLst>
          </p:cNvPr>
          <p:cNvSpPr txBox="1"/>
          <p:nvPr/>
        </p:nvSpPr>
        <p:spPr>
          <a:xfrm>
            <a:off x="1993178" y="5995764"/>
            <a:ext cx="1049412" cy="369332"/>
          </a:xfrm>
          <a:prstGeom prst="rect">
            <a:avLst/>
          </a:prstGeom>
          <a:noFill/>
        </p:spPr>
        <p:txBody>
          <a:bodyPr wrap="square" rtlCol="0">
            <a:spAutoFit/>
          </a:bodyPr>
          <a:lstStyle/>
          <a:p>
            <a:r>
              <a:rPr lang="fr-FR" dirty="0">
                <a:solidFill>
                  <a:srgbClr val="FF0000"/>
                </a:solidFill>
              </a:rPr>
              <a:t>X</a:t>
            </a:r>
          </a:p>
        </p:txBody>
      </p:sp>
      <p:sp>
        <p:nvSpPr>
          <p:cNvPr id="15" name="ZoneTexte 14">
            <a:extLst>
              <a:ext uri="{FF2B5EF4-FFF2-40B4-BE49-F238E27FC236}">
                <a16:creationId xmlns:a16="http://schemas.microsoft.com/office/drawing/2014/main" id="{ABE8C506-0D6B-1DAB-6B2A-2B214E502516}"/>
              </a:ext>
            </a:extLst>
          </p:cNvPr>
          <p:cNvSpPr txBox="1"/>
          <p:nvPr/>
        </p:nvSpPr>
        <p:spPr>
          <a:xfrm>
            <a:off x="6272532" y="5498068"/>
            <a:ext cx="1049412" cy="369332"/>
          </a:xfrm>
          <a:prstGeom prst="rect">
            <a:avLst/>
          </a:prstGeom>
          <a:noFill/>
        </p:spPr>
        <p:txBody>
          <a:bodyPr wrap="square" rtlCol="0">
            <a:spAutoFit/>
          </a:bodyPr>
          <a:lstStyle/>
          <a:p>
            <a:r>
              <a:rPr lang="fr-FR" dirty="0">
                <a:solidFill>
                  <a:srgbClr val="FF0000"/>
                </a:solidFill>
              </a:rPr>
              <a:t>X</a:t>
            </a:r>
          </a:p>
        </p:txBody>
      </p:sp>
      <p:sp>
        <p:nvSpPr>
          <p:cNvPr id="16" name="ZoneTexte 15">
            <a:extLst>
              <a:ext uri="{FF2B5EF4-FFF2-40B4-BE49-F238E27FC236}">
                <a16:creationId xmlns:a16="http://schemas.microsoft.com/office/drawing/2014/main" id="{085A17E2-9F8B-FC2A-47F5-486821821823}"/>
              </a:ext>
            </a:extLst>
          </p:cNvPr>
          <p:cNvSpPr txBox="1"/>
          <p:nvPr/>
        </p:nvSpPr>
        <p:spPr>
          <a:xfrm>
            <a:off x="3719576" y="2484798"/>
            <a:ext cx="1049412" cy="369332"/>
          </a:xfrm>
          <a:prstGeom prst="rect">
            <a:avLst/>
          </a:prstGeom>
          <a:noFill/>
        </p:spPr>
        <p:txBody>
          <a:bodyPr wrap="square" rtlCol="0">
            <a:spAutoFit/>
          </a:bodyPr>
          <a:lstStyle/>
          <a:p>
            <a:r>
              <a:rPr lang="fr-FR" dirty="0">
                <a:solidFill>
                  <a:srgbClr val="00B050"/>
                </a:solidFill>
              </a:rPr>
              <a:t>Y</a:t>
            </a:r>
          </a:p>
        </p:txBody>
      </p:sp>
      <p:sp>
        <p:nvSpPr>
          <p:cNvPr id="17" name="ZoneTexte 16">
            <a:extLst>
              <a:ext uri="{FF2B5EF4-FFF2-40B4-BE49-F238E27FC236}">
                <a16:creationId xmlns:a16="http://schemas.microsoft.com/office/drawing/2014/main" id="{E8C9C084-DFAB-5792-BDB2-4207C8267627}"/>
              </a:ext>
            </a:extLst>
          </p:cNvPr>
          <p:cNvSpPr txBox="1"/>
          <p:nvPr/>
        </p:nvSpPr>
        <p:spPr>
          <a:xfrm>
            <a:off x="4822580" y="5995764"/>
            <a:ext cx="1049412" cy="369332"/>
          </a:xfrm>
          <a:prstGeom prst="rect">
            <a:avLst/>
          </a:prstGeom>
          <a:noFill/>
        </p:spPr>
        <p:txBody>
          <a:bodyPr wrap="square" rtlCol="0">
            <a:spAutoFit/>
          </a:bodyPr>
          <a:lstStyle/>
          <a:p>
            <a:r>
              <a:rPr lang="fr-FR" dirty="0">
                <a:solidFill>
                  <a:srgbClr val="00B050"/>
                </a:solidFill>
              </a:rPr>
              <a:t>Y</a:t>
            </a:r>
          </a:p>
        </p:txBody>
      </p:sp>
      <p:sp>
        <p:nvSpPr>
          <p:cNvPr id="18" name="ZoneTexte 17">
            <a:extLst>
              <a:ext uri="{FF2B5EF4-FFF2-40B4-BE49-F238E27FC236}">
                <a16:creationId xmlns:a16="http://schemas.microsoft.com/office/drawing/2014/main" id="{BE40DC76-C6CF-2DE4-8975-06BABEB8E36B}"/>
              </a:ext>
            </a:extLst>
          </p:cNvPr>
          <p:cNvSpPr txBox="1"/>
          <p:nvPr/>
        </p:nvSpPr>
        <p:spPr>
          <a:xfrm>
            <a:off x="5747826" y="4968927"/>
            <a:ext cx="1049412" cy="369332"/>
          </a:xfrm>
          <a:prstGeom prst="rect">
            <a:avLst/>
          </a:prstGeom>
          <a:noFill/>
        </p:spPr>
        <p:txBody>
          <a:bodyPr wrap="square" rtlCol="0">
            <a:spAutoFit/>
          </a:bodyPr>
          <a:lstStyle/>
          <a:p>
            <a:r>
              <a:rPr lang="fr-FR" dirty="0">
                <a:solidFill>
                  <a:srgbClr val="00B050"/>
                </a:solidFill>
              </a:rPr>
              <a:t>Y</a:t>
            </a:r>
          </a:p>
        </p:txBody>
      </p:sp>
      <p:sp>
        <p:nvSpPr>
          <p:cNvPr id="19" name="ZoneTexte 18">
            <a:extLst>
              <a:ext uri="{FF2B5EF4-FFF2-40B4-BE49-F238E27FC236}">
                <a16:creationId xmlns:a16="http://schemas.microsoft.com/office/drawing/2014/main" id="{A88EBD18-CFCE-4022-5E76-99E126D2C0E2}"/>
              </a:ext>
            </a:extLst>
          </p:cNvPr>
          <p:cNvSpPr txBox="1"/>
          <p:nvPr/>
        </p:nvSpPr>
        <p:spPr>
          <a:xfrm>
            <a:off x="2746876" y="2267929"/>
            <a:ext cx="1049412" cy="369332"/>
          </a:xfrm>
          <a:prstGeom prst="rect">
            <a:avLst/>
          </a:prstGeom>
          <a:noFill/>
        </p:spPr>
        <p:txBody>
          <a:bodyPr wrap="square" rtlCol="0">
            <a:spAutoFit/>
          </a:bodyPr>
          <a:lstStyle/>
          <a:p>
            <a:r>
              <a:rPr lang="fr-FR" dirty="0">
                <a:solidFill>
                  <a:srgbClr val="0070C0"/>
                </a:solidFill>
              </a:rPr>
              <a:t>Z</a:t>
            </a:r>
          </a:p>
        </p:txBody>
      </p:sp>
      <p:sp>
        <p:nvSpPr>
          <p:cNvPr id="20" name="ZoneTexte 19">
            <a:extLst>
              <a:ext uri="{FF2B5EF4-FFF2-40B4-BE49-F238E27FC236}">
                <a16:creationId xmlns:a16="http://schemas.microsoft.com/office/drawing/2014/main" id="{77DA6802-1157-6AFA-5E60-32F208E5EDD3}"/>
              </a:ext>
            </a:extLst>
          </p:cNvPr>
          <p:cNvSpPr txBox="1"/>
          <p:nvPr/>
        </p:nvSpPr>
        <p:spPr>
          <a:xfrm>
            <a:off x="1083772" y="4955536"/>
            <a:ext cx="1049412" cy="369332"/>
          </a:xfrm>
          <a:prstGeom prst="rect">
            <a:avLst/>
          </a:prstGeom>
          <a:noFill/>
        </p:spPr>
        <p:txBody>
          <a:bodyPr wrap="square" rtlCol="0">
            <a:spAutoFit/>
          </a:bodyPr>
          <a:lstStyle/>
          <a:p>
            <a:r>
              <a:rPr lang="fr-FR" dirty="0">
                <a:solidFill>
                  <a:srgbClr val="0070C0"/>
                </a:solidFill>
              </a:rPr>
              <a:t>Z</a:t>
            </a:r>
          </a:p>
        </p:txBody>
      </p:sp>
      <p:sp>
        <p:nvSpPr>
          <p:cNvPr id="21" name="ZoneTexte 20">
            <a:extLst>
              <a:ext uri="{FF2B5EF4-FFF2-40B4-BE49-F238E27FC236}">
                <a16:creationId xmlns:a16="http://schemas.microsoft.com/office/drawing/2014/main" id="{55BA9083-7290-71EF-5230-5053B34E55F8}"/>
              </a:ext>
            </a:extLst>
          </p:cNvPr>
          <p:cNvSpPr txBox="1"/>
          <p:nvPr/>
        </p:nvSpPr>
        <p:spPr>
          <a:xfrm>
            <a:off x="3772659" y="4955536"/>
            <a:ext cx="1049412" cy="369332"/>
          </a:xfrm>
          <a:prstGeom prst="rect">
            <a:avLst/>
          </a:prstGeom>
          <a:noFill/>
        </p:spPr>
        <p:txBody>
          <a:bodyPr wrap="square" rtlCol="0">
            <a:spAutoFit/>
          </a:bodyPr>
          <a:lstStyle/>
          <a:p>
            <a:r>
              <a:rPr lang="fr-FR" dirty="0">
                <a:solidFill>
                  <a:srgbClr val="0070C0"/>
                </a:solidFill>
              </a:rPr>
              <a:t>Z</a:t>
            </a:r>
          </a:p>
        </p:txBody>
      </p:sp>
    </p:spTree>
    <p:extLst>
      <p:ext uri="{BB962C8B-B14F-4D97-AF65-F5344CB8AC3E}">
        <p14:creationId xmlns:p14="http://schemas.microsoft.com/office/powerpoint/2010/main" val="42772504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D869CE-64F9-480D-9F45-484A57E712CE}"/>
              </a:ext>
            </a:extLst>
          </p:cNvPr>
          <p:cNvSpPr>
            <a:spLocks noGrp="1"/>
          </p:cNvSpPr>
          <p:nvPr>
            <p:ph type="title"/>
          </p:nvPr>
        </p:nvSpPr>
        <p:spPr/>
        <p:txBody>
          <a:bodyPr/>
          <a:lstStyle/>
          <a:p>
            <a:r>
              <a:rPr lang="fr-FR" dirty="0"/>
              <a:t>Quelques ressources pour vous aider</a:t>
            </a:r>
          </a:p>
        </p:txBody>
      </p:sp>
      <p:sp>
        <p:nvSpPr>
          <p:cNvPr id="3" name="Espace réservé du contenu 2">
            <a:extLst>
              <a:ext uri="{FF2B5EF4-FFF2-40B4-BE49-F238E27FC236}">
                <a16:creationId xmlns:a16="http://schemas.microsoft.com/office/drawing/2014/main" id="{EF035A9E-1C29-46B6-9FF5-F60A10F4FAE0}"/>
              </a:ext>
            </a:extLst>
          </p:cNvPr>
          <p:cNvSpPr>
            <a:spLocks noGrp="1"/>
          </p:cNvSpPr>
          <p:nvPr>
            <p:ph idx="1"/>
          </p:nvPr>
        </p:nvSpPr>
        <p:spPr/>
        <p:txBody>
          <a:bodyPr>
            <a:normAutofit fontScale="92500" lnSpcReduction="20000"/>
          </a:bodyPr>
          <a:lstStyle/>
          <a:p>
            <a:pPr marL="0" indent="0">
              <a:buNone/>
            </a:pPr>
            <a:r>
              <a:rPr lang="fr-FR" dirty="0"/>
              <a:t>Blender est plutôt bien documenté, et une fois de plus, je pense à votre TOEIC 😆</a:t>
            </a:r>
          </a:p>
          <a:p>
            <a:pPr marL="0" indent="0">
              <a:buNone/>
            </a:pPr>
            <a:endParaRPr lang="fr-FR" dirty="0"/>
          </a:p>
          <a:p>
            <a:r>
              <a:rPr lang="fr-FR" dirty="0"/>
              <a:t>La doc Blender, qui permet de bien comprendre toutes les possibilités qu’il offre. Ne faites pas attention aux raccourcis clavier qui y sont notés, pour les avoir essayés, y’en a aucun qui marche 🤣 : </a:t>
            </a:r>
            <a:r>
              <a:rPr lang="fr-FR" dirty="0">
                <a:hlinkClick r:id="rId2"/>
              </a:rPr>
              <a:t>Blender Documentation - blender.org</a:t>
            </a:r>
            <a:endParaRPr lang="fr-FR" dirty="0"/>
          </a:p>
          <a:p>
            <a:r>
              <a:rPr lang="fr-FR" dirty="0"/>
              <a:t>Le support Blender propose aussi quelques tutos pour vous montrer certains workflows : </a:t>
            </a:r>
            <a:r>
              <a:rPr lang="fr-FR" dirty="0" err="1">
                <a:hlinkClick r:id="rId3"/>
              </a:rPr>
              <a:t>Tutorials</a:t>
            </a:r>
            <a:r>
              <a:rPr lang="fr-FR" dirty="0">
                <a:hlinkClick r:id="rId3"/>
              </a:rPr>
              <a:t> — blender.org</a:t>
            </a:r>
            <a:endParaRPr lang="fr-FR" dirty="0"/>
          </a:p>
          <a:p>
            <a:r>
              <a:rPr lang="fr-FR" dirty="0"/>
              <a:t>Blender a aussi sa communauté très active, en plusieurs langues, où vous trouverez des réponses à toutes vos question, ou presque : </a:t>
            </a:r>
            <a:r>
              <a:rPr lang="fr-FR" dirty="0">
                <a:hlinkClick r:id="rId4"/>
              </a:rPr>
              <a:t>Community — blender.org</a:t>
            </a:r>
            <a:endParaRPr lang="en-US" dirty="0"/>
          </a:p>
          <a:p>
            <a:r>
              <a:rPr lang="en-US" dirty="0" err="1"/>
              <a:t>Youtube</a:t>
            </a:r>
            <a:r>
              <a:rPr lang="en-US" dirty="0"/>
              <a:t>, </a:t>
            </a:r>
            <a:r>
              <a:rPr lang="en-US" dirty="0" err="1"/>
              <a:t>vous</a:t>
            </a:r>
            <a:r>
              <a:rPr lang="en-US" dirty="0"/>
              <a:t> y </a:t>
            </a:r>
            <a:r>
              <a:rPr lang="en-US" dirty="0" err="1"/>
              <a:t>trouverez</a:t>
            </a:r>
            <a:r>
              <a:rPr lang="en-US" dirty="0"/>
              <a:t> </a:t>
            </a:r>
            <a:r>
              <a:rPr lang="en-US" dirty="0" err="1"/>
              <a:t>une</a:t>
            </a:r>
            <a:r>
              <a:rPr lang="en-US" dirty="0"/>
              <a:t> </a:t>
            </a:r>
            <a:r>
              <a:rPr lang="en-US" dirty="0" err="1"/>
              <a:t>chiée</a:t>
            </a:r>
            <a:r>
              <a:rPr lang="en-US" dirty="0"/>
              <a:t> de </a:t>
            </a:r>
            <a:r>
              <a:rPr lang="en-US" dirty="0" err="1"/>
              <a:t>tutos</a:t>
            </a:r>
            <a:r>
              <a:rPr lang="en-US" dirty="0"/>
              <a:t> sur à </a:t>
            </a:r>
            <a:r>
              <a:rPr lang="en-US" dirty="0" err="1"/>
              <a:t>peu</a:t>
            </a:r>
            <a:r>
              <a:rPr lang="en-US" dirty="0"/>
              <a:t> </a:t>
            </a:r>
            <a:r>
              <a:rPr lang="en-US" dirty="0" err="1"/>
              <a:t>près</a:t>
            </a:r>
            <a:r>
              <a:rPr lang="en-US" dirty="0"/>
              <a:t> tout</a:t>
            </a:r>
          </a:p>
          <a:p>
            <a:r>
              <a:rPr lang="en-US" dirty="0"/>
              <a:t>Un </a:t>
            </a:r>
            <a:r>
              <a:rPr lang="en-US" dirty="0" err="1"/>
              <a:t>peu</a:t>
            </a:r>
            <a:r>
              <a:rPr lang="en-US" dirty="0"/>
              <a:t> </a:t>
            </a:r>
            <a:r>
              <a:rPr lang="en-US" dirty="0" err="1"/>
              <a:t>partout</a:t>
            </a:r>
            <a:r>
              <a:rPr lang="en-US" dirty="0"/>
              <a:t> sur Internet </a:t>
            </a:r>
            <a:r>
              <a:rPr lang="en-US" dirty="0" err="1"/>
              <a:t>aussi</a:t>
            </a:r>
            <a:r>
              <a:rPr lang="en-US" dirty="0"/>
              <a:t>, genre Stack Exchange </a:t>
            </a:r>
            <a:r>
              <a:rPr lang="en-US" dirty="0" err="1"/>
              <a:t>ou</a:t>
            </a:r>
            <a:r>
              <a:rPr lang="en-US" dirty="0"/>
              <a:t> des </a:t>
            </a:r>
            <a:r>
              <a:rPr lang="en-US" dirty="0" err="1"/>
              <a:t>plateformes</a:t>
            </a:r>
            <a:r>
              <a:rPr lang="en-US" dirty="0"/>
              <a:t> plus </a:t>
            </a:r>
            <a:r>
              <a:rPr lang="en-US" dirty="0" err="1"/>
              <a:t>orientées</a:t>
            </a:r>
            <a:r>
              <a:rPr lang="en-US" dirty="0"/>
              <a:t> artistes </a:t>
            </a:r>
            <a:r>
              <a:rPr lang="en-US" dirty="0" err="1"/>
              <a:t>comme</a:t>
            </a:r>
            <a:r>
              <a:rPr lang="en-US" dirty="0"/>
              <a:t> </a:t>
            </a:r>
            <a:r>
              <a:rPr lang="en-US" dirty="0" err="1"/>
              <a:t>ArtStation</a:t>
            </a:r>
            <a:endParaRPr lang="fr-FR" dirty="0"/>
          </a:p>
        </p:txBody>
      </p:sp>
    </p:spTree>
    <p:extLst>
      <p:ext uri="{BB962C8B-B14F-4D97-AF65-F5344CB8AC3E}">
        <p14:creationId xmlns:p14="http://schemas.microsoft.com/office/powerpoint/2010/main" val="32220853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points lumineux">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re 1">
            <a:extLst>
              <a:ext uri="{FF2B5EF4-FFF2-40B4-BE49-F238E27FC236}">
                <a16:creationId xmlns:a16="http://schemas.microsoft.com/office/drawing/2014/main" id="{D44BCB7C-A6FC-4118-9027-468ECFDE6455}"/>
              </a:ext>
            </a:extLst>
          </p:cNvPr>
          <p:cNvSpPr>
            <a:spLocks noGrp="1"/>
          </p:cNvSpPr>
          <p:nvPr>
            <p:ph type="ctrTitle"/>
          </p:nvPr>
        </p:nvSpPr>
        <p:spPr>
          <a:xfrm>
            <a:off x="3055866" y="2573867"/>
            <a:ext cx="8104259" cy="2421464"/>
          </a:xfrm>
        </p:spPr>
        <p:txBody>
          <a:bodyPr rtlCol="0">
            <a:normAutofit/>
          </a:bodyPr>
          <a:lstStyle/>
          <a:p>
            <a:pPr rtl="0"/>
            <a:r>
              <a:rPr lang="fr-FR" dirty="0"/>
              <a:t>Merci de votre attention !</a:t>
            </a:r>
          </a:p>
        </p:txBody>
      </p:sp>
    </p:spTree>
    <p:extLst>
      <p:ext uri="{BB962C8B-B14F-4D97-AF65-F5344CB8AC3E}">
        <p14:creationId xmlns:p14="http://schemas.microsoft.com/office/powerpoint/2010/main" val="293993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B9DC1A-2735-AD18-C856-A2C9E90B1A8F}"/>
              </a:ext>
            </a:extLst>
          </p:cNvPr>
          <p:cNvSpPr>
            <a:spLocks noGrp="1"/>
          </p:cNvSpPr>
          <p:nvPr>
            <p:ph type="title"/>
          </p:nvPr>
        </p:nvSpPr>
        <p:spPr/>
        <p:txBody>
          <a:bodyPr/>
          <a:lstStyle/>
          <a:p>
            <a:r>
              <a:rPr lang="fr-FR" dirty="0"/>
              <a:t>L’importance de la normale : Le Back-face </a:t>
            </a:r>
            <a:r>
              <a:rPr lang="fr-FR" dirty="0" err="1"/>
              <a:t>culling</a:t>
            </a:r>
            <a:endParaRPr lang="fr-FR" dirty="0"/>
          </a:p>
        </p:txBody>
      </p:sp>
      <p:sp>
        <p:nvSpPr>
          <p:cNvPr id="3" name="Espace réservé du contenu 2">
            <a:extLst>
              <a:ext uri="{FF2B5EF4-FFF2-40B4-BE49-F238E27FC236}">
                <a16:creationId xmlns:a16="http://schemas.microsoft.com/office/drawing/2014/main" id="{6EFADA04-8949-C9C1-59F5-0580F6988B16}"/>
              </a:ext>
            </a:extLst>
          </p:cNvPr>
          <p:cNvSpPr>
            <a:spLocks noGrp="1"/>
          </p:cNvSpPr>
          <p:nvPr>
            <p:ph sz="half" idx="1"/>
          </p:nvPr>
        </p:nvSpPr>
        <p:spPr/>
        <p:txBody>
          <a:bodyPr>
            <a:normAutofit lnSpcReduction="10000"/>
          </a:bodyPr>
          <a:lstStyle/>
          <a:p>
            <a:pPr marL="0" indent="0">
              <a:buNone/>
            </a:pPr>
            <a:r>
              <a:rPr lang="fr-FR" dirty="0"/>
              <a:t>L’orientation des faces des triangles est un important moyen d’optimisation pour un GPU, puisque l’on élimine ainsi les faces arrières lors du rendu</a:t>
            </a:r>
          </a:p>
          <a:p>
            <a:r>
              <a:rPr lang="fr-FR" dirty="0"/>
              <a:t>Les faces n’ont qu’un seul côté visible (donc texturé) et la normale définit lequel</a:t>
            </a:r>
          </a:p>
          <a:p>
            <a:r>
              <a:rPr lang="fr-FR" dirty="0"/>
              <a:t>Si la normale « vient » vers la caméra, la face est rendue, mais si elle s’en éloigne, la face est invisible et on économise des ressources</a:t>
            </a:r>
          </a:p>
          <a:p>
            <a:r>
              <a:rPr lang="fr-FR" dirty="0"/>
              <a:t>Cela permet de ne pas se fatiguer à rendre les faces que la caméra n’est pas censée voir sous un certain angle</a:t>
            </a:r>
          </a:p>
        </p:txBody>
      </p:sp>
      <p:pic>
        <p:nvPicPr>
          <p:cNvPr id="1026" name="Picture 2" descr="Afficher l’image source">
            <a:extLst>
              <a:ext uri="{FF2B5EF4-FFF2-40B4-BE49-F238E27FC236}">
                <a16:creationId xmlns:a16="http://schemas.microsoft.com/office/drawing/2014/main" id="{4D6779F1-838B-31D3-6875-CE0EF371510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61869" y="2966244"/>
            <a:ext cx="451485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28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4FFC76-E23D-2EF4-5CB4-8B8013E90252}"/>
              </a:ext>
            </a:extLst>
          </p:cNvPr>
          <p:cNvSpPr>
            <a:spLocks noGrp="1"/>
          </p:cNvSpPr>
          <p:nvPr>
            <p:ph type="title"/>
          </p:nvPr>
        </p:nvSpPr>
        <p:spPr/>
        <p:txBody>
          <a:bodyPr/>
          <a:lstStyle/>
          <a:p>
            <a:r>
              <a:rPr lang="fr-FR" dirty="0"/>
              <a:t>Autres optimisations de rendu</a:t>
            </a:r>
          </a:p>
        </p:txBody>
      </p:sp>
      <p:sp>
        <p:nvSpPr>
          <p:cNvPr id="3" name="Espace réservé du contenu 2">
            <a:extLst>
              <a:ext uri="{FF2B5EF4-FFF2-40B4-BE49-F238E27FC236}">
                <a16:creationId xmlns:a16="http://schemas.microsoft.com/office/drawing/2014/main" id="{3A06D997-30C0-5D3E-CCDB-28175EFC875B}"/>
              </a:ext>
            </a:extLst>
          </p:cNvPr>
          <p:cNvSpPr>
            <a:spLocks noGrp="1"/>
          </p:cNvSpPr>
          <p:nvPr>
            <p:ph idx="1"/>
          </p:nvPr>
        </p:nvSpPr>
        <p:spPr/>
        <p:txBody>
          <a:bodyPr/>
          <a:lstStyle/>
          <a:p>
            <a:pPr marL="0" indent="0">
              <a:buNone/>
            </a:pPr>
            <a:r>
              <a:rPr lang="fr-FR" dirty="0"/>
              <a:t>D’autres techniques pour ne pas rendre toute la scène pour rien</a:t>
            </a:r>
          </a:p>
          <a:p>
            <a:r>
              <a:rPr lang="fr-FR" b="1" dirty="0" err="1"/>
              <a:t>Clipping</a:t>
            </a:r>
            <a:r>
              <a:rPr lang="fr-FR" dirty="0"/>
              <a:t> : on ne rend que ce qui rentre dans l’écran</a:t>
            </a:r>
          </a:p>
          <a:p>
            <a:r>
              <a:rPr lang="fr-FR" b="1" dirty="0"/>
              <a:t>Z-Buffer</a:t>
            </a:r>
            <a:r>
              <a:rPr lang="fr-FR" dirty="0"/>
              <a:t>, </a:t>
            </a:r>
            <a:r>
              <a:rPr lang="fr-FR" b="1" dirty="0" err="1"/>
              <a:t>Coverage</a:t>
            </a:r>
            <a:r>
              <a:rPr lang="fr-FR" b="1" dirty="0"/>
              <a:t> Buffer</a:t>
            </a:r>
            <a:r>
              <a:rPr lang="fr-FR" dirty="0"/>
              <a:t>, </a:t>
            </a:r>
            <a:r>
              <a:rPr lang="fr-FR" b="1" dirty="0"/>
              <a:t>Ray tracing</a:t>
            </a:r>
            <a:r>
              <a:rPr lang="fr-FR" dirty="0"/>
              <a:t>, … : on ne rend que ce qui ne se trouve pas derrière autre chose</a:t>
            </a:r>
          </a:p>
          <a:p>
            <a:r>
              <a:rPr lang="fr-FR" dirty="0"/>
              <a:t>Et d’autres, mais vous comprenez l’idée, on n’affiche que le visible</a:t>
            </a:r>
          </a:p>
          <a:p>
            <a:pPr marL="0" indent="0">
              <a:buNone/>
            </a:pPr>
            <a:endParaRPr lang="fr-FR" dirty="0"/>
          </a:p>
          <a:p>
            <a:pPr marL="0" indent="0">
              <a:buNone/>
            </a:pPr>
            <a:r>
              <a:rPr lang="fr-FR" dirty="0"/>
              <a:t>Ces techniques sont réalisées directement par les GPU ou les moteurs 3D</a:t>
            </a:r>
          </a:p>
        </p:txBody>
      </p:sp>
    </p:spTree>
    <p:extLst>
      <p:ext uri="{BB962C8B-B14F-4D97-AF65-F5344CB8AC3E}">
        <p14:creationId xmlns:p14="http://schemas.microsoft.com/office/powerpoint/2010/main" val="2005465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FCD9B-20B4-0634-8FD4-78DE83551BEB}"/>
              </a:ext>
            </a:extLst>
          </p:cNvPr>
          <p:cNvSpPr>
            <a:spLocks noGrp="1"/>
          </p:cNvSpPr>
          <p:nvPr>
            <p:ph type="title"/>
          </p:nvPr>
        </p:nvSpPr>
        <p:spPr/>
        <p:txBody>
          <a:bodyPr/>
          <a:lstStyle/>
          <a:p>
            <a:r>
              <a:rPr lang="fr-FR" dirty="0"/>
              <a:t>Le modèle 3d, un gros tas de triangles</a:t>
            </a:r>
          </a:p>
        </p:txBody>
      </p:sp>
      <p:sp>
        <p:nvSpPr>
          <p:cNvPr id="3" name="Espace réservé du contenu 2">
            <a:extLst>
              <a:ext uri="{FF2B5EF4-FFF2-40B4-BE49-F238E27FC236}">
                <a16:creationId xmlns:a16="http://schemas.microsoft.com/office/drawing/2014/main" id="{96436680-9AF2-463C-5D38-A8FA13C40B9F}"/>
              </a:ext>
            </a:extLst>
          </p:cNvPr>
          <p:cNvSpPr>
            <a:spLocks noGrp="1"/>
          </p:cNvSpPr>
          <p:nvPr>
            <p:ph idx="1"/>
          </p:nvPr>
        </p:nvSpPr>
        <p:spPr/>
        <p:txBody>
          <a:bodyPr/>
          <a:lstStyle/>
          <a:p>
            <a:pPr marL="0" indent="0">
              <a:buNone/>
            </a:pPr>
            <a:r>
              <a:rPr lang="fr-FR" dirty="0"/>
              <a:t>Un modèle 3D n’est ni plus ni moins qu’un ensemble de triangles, formant un maillage</a:t>
            </a:r>
          </a:p>
          <a:p>
            <a:pPr marL="0" indent="0">
              <a:buNone/>
            </a:pPr>
            <a:r>
              <a:rPr lang="fr-FR" dirty="0"/>
              <a:t>Un triangle est « lié » à un autre s’il partagent 2 de leurs points, c’est-à-dire une arête</a:t>
            </a:r>
          </a:p>
          <a:p>
            <a:r>
              <a:rPr lang="fr-FR" dirty="0"/>
              <a:t>Attention ! On peut créer 2 points différents aux mêmes coordonnées, donc on fait gaffe si on veut pas un modèle plein de trous !</a:t>
            </a:r>
          </a:p>
          <a:p>
            <a:endParaRPr lang="fr-FR" dirty="0"/>
          </a:p>
          <a:p>
            <a:pPr marL="0" indent="0">
              <a:buNone/>
            </a:pPr>
            <a:r>
              <a:rPr lang="fr-FR" dirty="0"/>
              <a:t>Cette liaison permet, au rendu avec le passage des </a:t>
            </a:r>
            <a:r>
              <a:rPr lang="fr-FR" b="1" dirty="0" err="1"/>
              <a:t>Shaders</a:t>
            </a:r>
            <a:r>
              <a:rPr lang="fr-FR" dirty="0"/>
              <a:t>, d’avoir l’impression d’un maillage uniforme, sans arête saillante au milieu</a:t>
            </a:r>
          </a:p>
          <a:p>
            <a:r>
              <a:rPr lang="fr-FR" dirty="0"/>
              <a:t>Bien sûr, si y’a un trou (si on s’est gourré avec ses points par exemple), ça se voit BEAUCOUP, même si ça a l’air « bien collé »</a:t>
            </a:r>
          </a:p>
        </p:txBody>
      </p:sp>
    </p:spTree>
    <p:extLst>
      <p:ext uri="{BB962C8B-B14F-4D97-AF65-F5344CB8AC3E}">
        <p14:creationId xmlns:p14="http://schemas.microsoft.com/office/powerpoint/2010/main" val="4218442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259_TF22566005_Win32" id="{BF8FD16A-3FAC-433F-A48A-A2EB331D1E2D}" vid="{A5A5BF87-E7EB-41AE-967D-B0F66786748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Conception futuriste</Template>
  <TotalTime>15091</TotalTime>
  <Words>5558</Words>
  <Application>Microsoft Office PowerPoint</Application>
  <PresentationFormat>Grand écran</PresentationFormat>
  <Paragraphs>424</Paragraphs>
  <Slides>61</Slides>
  <Notes>5</Notes>
  <HiddenSlides>0</HiddenSlides>
  <MMClips>0</MMClips>
  <ScaleCrop>false</ScaleCrop>
  <HeadingPairs>
    <vt:vector size="4" baseType="variant">
      <vt:variant>
        <vt:lpstr>Thème</vt:lpstr>
      </vt:variant>
      <vt:variant>
        <vt:i4>1</vt:i4>
      </vt:variant>
      <vt:variant>
        <vt:lpstr>Titres des diapositives</vt:lpstr>
      </vt:variant>
      <vt:variant>
        <vt:i4>61</vt:i4>
      </vt:variant>
    </vt:vector>
  </HeadingPairs>
  <TitlesOfParts>
    <vt:vector size="62" baseType="lpstr">
      <vt:lpstr>Céleste</vt:lpstr>
      <vt:lpstr>Développement de jeux Blender &amp; UE5</vt:lpstr>
      <vt:lpstr>Le plan</vt:lpstr>
      <vt:lpstr>Commençons !</vt:lpstr>
      <vt:lpstr>C’est quoi, la 3D, dans un jeu ?</vt:lpstr>
      <vt:lpstr>L’unité de base : le triangle</vt:lpstr>
      <vt:lpstr>Un triangle dans son habitat naturel</vt:lpstr>
      <vt:lpstr>L’importance de la normale : Le Back-face culling</vt:lpstr>
      <vt:lpstr>Autres optimisations de rendu</vt:lpstr>
      <vt:lpstr>Le modèle 3d, un gros tas de triangles</vt:lpstr>
      <vt:lpstr>Comment faire un modèle ?</vt:lpstr>
      <vt:lpstr>Deux techniques</vt:lpstr>
      <vt:lpstr>Logiciels de modélisation</vt:lpstr>
      <vt:lpstr>Premiers Pas</vt:lpstr>
      <vt:lpstr>Modes d’édition</vt:lpstr>
      <vt:lpstr>Se Déplacer dans la scène et autres contrôles</vt:lpstr>
      <vt:lpstr>Modes de visualisation</vt:lpstr>
      <vt:lpstr>Notre premier modèle</vt:lpstr>
      <vt:lpstr>Ajouter de la géométrie</vt:lpstr>
      <vt:lpstr>L’importance des images de référence</vt:lpstr>
      <vt:lpstr>Ajout des références dans la scène</vt:lpstr>
      <vt:lpstr>Au boulot !</vt:lpstr>
      <vt:lpstr>La suite !</vt:lpstr>
      <vt:lpstr>Un peu d’animation</vt:lpstr>
      <vt:lpstr>Animation par squelette</vt:lpstr>
      <vt:lpstr>Les OS</vt:lpstr>
      <vt:lpstr>La cinématique (ou mouvement) du squelette</vt:lpstr>
      <vt:lpstr>D’abord, le rigging</vt:lpstr>
      <vt:lpstr>D’abord, le rigging</vt:lpstr>
      <vt:lpstr>Le squelette de notre voiture</vt:lpstr>
      <vt:lpstr>Le squelette final</vt:lpstr>
      <vt:lpstr>le skinning</vt:lpstr>
      <vt:lpstr>Le skinning</vt:lpstr>
      <vt:lpstr>Un petit piège qui peut survenir</vt:lpstr>
      <vt:lpstr>La suite !</vt:lpstr>
      <vt:lpstr>Export FBX</vt:lpstr>
      <vt:lpstr>Import dans Unreal Engine</vt:lpstr>
      <vt:lpstr>Le Physical Asset</vt:lpstr>
      <vt:lpstr>Modifier le Physical Asset</vt:lpstr>
      <vt:lpstr>Les Bodies</vt:lpstr>
      <vt:lpstr>Un dernier détail pour les roues</vt:lpstr>
      <vt:lpstr>Remplacement du modèle de base par notre propre modèle</vt:lpstr>
      <vt:lpstr>Ô joie, elle apparaît !</vt:lpstr>
      <vt:lpstr>La suite !</vt:lpstr>
      <vt:lpstr>Les coordonnées UV</vt:lpstr>
      <vt:lpstr>L’édition des UV dans Blender</vt:lpstr>
      <vt:lpstr>L’unwrapping du maillage</vt:lpstr>
      <vt:lpstr>Ajout de Seams</vt:lpstr>
      <vt:lpstr>Déplions tout !</vt:lpstr>
      <vt:lpstr>Faites parler votre âme d’artiste !</vt:lpstr>
      <vt:lpstr>Les matériaux</vt:lpstr>
      <vt:lpstr>Ajout des matériaux</vt:lpstr>
      <vt:lpstr>Réimport du modèle texturé dans UE5</vt:lpstr>
      <vt:lpstr>Maintenant, les matériaux dans UE5</vt:lpstr>
      <vt:lpstr>Un matériau, c’est quoi ?</vt:lpstr>
      <vt:lpstr>Tiens, encore des graphes</vt:lpstr>
      <vt:lpstr>Détails du matériau</vt:lpstr>
      <vt:lpstr>Ajoutons nos textures</vt:lpstr>
      <vt:lpstr>Un peu de décor !</vt:lpstr>
      <vt:lpstr>C’est déjà fini ?</vt:lpstr>
      <vt:lpstr>Quelques ressources pour vous aider</vt:lpstr>
      <vt:lpstr>Merci de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de jeux avec ue5</dc:title>
  <dc:creator>Cédric Klodzinski</dc:creator>
  <cp:lastModifiedBy>Cédric Klodzinski</cp:lastModifiedBy>
  <cp:revision>140</cp:revision>
  <dcterms:created xsi:type="dcterms:W3CDTF">2022-04-25T21:07:27Z</dcterms:created>
  <dcterms:modified xsi:type="dcterms:W3CDTF">2022-05-16T16:17:37Z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