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3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41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9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83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1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5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72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3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A2CD-91C8-4941-AC24-6F01498DA588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542FFA-66C2-4CF5-BF55-E9581F61F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736228">
            <a:off x="6212863" y="507164"/>
            <a:ext cx="6096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English &amp; Culture </a:t>
            </a:r>
            <a:endParaRPr lang="fr-FR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654143" y="5671457"/>
            <a:ext cx="311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Participants: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-Cedric Mea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 err="1" smtClean="0">
                <a:solidFill>
                  <a:schemeClr val="bg1"/>
                </a:solidFill>
              </a:rPr>
              <a:t>Sakina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Ouisrani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23" y="1041582"/>
            <a:ext cx="6943725" cy="52006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72985" y="272141"/>
            <a:ext cx="708659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page 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67543" y="283026"/>
            <a:ext cx="708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exercice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7" y="1204868"/>
            <a:ext cx="6905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60713" y="283026"/>
            <a:ext cx="708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69" y="1270183"/>
            <a:ext cx="6896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7" y="1435554"/>
            <a:ext cx="6915150" cy="51625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60713" y="283026"/>
            <a:ext cx="708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to  a question !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30" y="1200830"/>
            <a:ext cx="6905625" cy="51530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60713" y="283026"/>
            <a:ext cx="708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score !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7829" y="849086"/>
            <a:ext cx="907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English &amp; Culture </a:t>
            </a:r>
            <a:r>
              <a:rPr lang="fr-FR" sz="3600" dirty="0" smtClean="0"/>
              <a:t>:  </a:t>
            </a:r>
            <a:r>
              <a:rPr lang="fr-FR" sz="3600" dirty="0" err="1" smtClean="0"/>
              <a:t>What</a:t>
            </a:r>
            <a:r>
              <a:rPr lang="fr-FR" sz="3600" dirty="0" smtClean="0"/>
              <a:t> </a:t>
            </a:r>
            <a:r>
              <a:rPr lang="fr-FR" sz="3600" dirty="0" err="1" smtClean="0"/>
              <a:t>is</a:t>
            </a:r>
            <a:r>
              <a:rPr lang="fr-FR" sz="3600" dirty="0" smtClean="0"/>
              <a:t> </a:t>
            </a:r>
            <a:r>
              <a:rPr lang="fr-FR" sz="3600" dirty="0" err="1" smtClean="0"/>
              <a:t>it</a:t>
            </a:r>
            <a:r>
              <a:rPr lang="fr-FR" sz="3600" dirty="0" smtClean="0"/>
              <a:t> ? And </a:t>
            </a:r>
            <a:r>
              <a:rPr lang="fr-FR" sz="3600" dirty="0" err="1" smtClean="0"/>
              <a:t>Why</a:t>
            </a:r>
            <a:r>
              <a:rPr lang="fr-FR" sz="3600" dirty="0" smtClean="0"/>
              <a:t> ? 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794656" y="2514600"/>
            <a:ext cx="887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An application made by Telecom Nancy </a:t>
            </a:r>
            <a:r>
              <a:rPr lang="fr-FR" dirty="0" err="1" smtClean="0"/>
              <a:t>student</a:t>
            </a:r>
            <a:r>
              <a:rPr lang="fr-FR" dirty="0" err="1" smtClean="0"/>
              <a:t>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A </a:t>
            </a:r>
            <a:r>
              <a:rPr lang="fr-FR" dirty="0" err="1" smtClean="0"/>
              <a:t>powerful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english</a:t>
            </a:r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 smtClean="0"/>
              <a:t>aspects of </a:t>
            </a:r>
            <a:r>
              <a:rPr lang="fr-FR" dirty="0" smtClean="0"/>
              <a:t>the </a:t>
            </a:r>
            <a:r>
              <a:rPr lang="fr-FR" dirty="0" err="1" smtClean="0"/>
              <a:t>english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writing</a:t>
            </a:r>
            <a:r>
              <a:rPr lang="fr-FR" dirty="0" smtClean="0"/>
              <a:t> ,</a:t>
            </a:r>
            <a:r>
              <a:rPr lang="fr-FR" dirty="0" err="1" smtClean="0"/>
              <a:t>listening</a:t>
            </a:r>
            <a:r>
              <a:rPr lang="fr-FR" dirty="0" smtClean="0"/>
              <a:t> and culture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funny</a:t>
            </a:r>
            <a:r>
              <a:rPr lang="fr-FR" dirty="0" smtClean="0"/>
              <a:t>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hope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 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47800" y="2536371"/>
            <a:ext cx="7783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Let’s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discover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!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62743" y="533399"/>
            <a:ext cx="7783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differents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types of exercices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62744" y="2198914"/>
            <a:ext cx="7587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GRAMMAR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test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test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LISTENNING :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listen</a:t>
            </a:r>
            <a:r>
              <a:rPr lang="fr-FR" dirty="0" smtClean="0"/>
              <a:t> and </a:t>
            </a:r>
            <a:r>
              <a:rPr lang="fr-FR" dirty="0" err="1" smtClean="0"/>
              <a:t>answer</a:t>
            </a:r>
            <a:r>
              <a:rPr lang="fr-FR" dirty="0" smtClean="0"/>
              <a:t> to question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CULTURE :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test </a:t>
            </a:r>
            <a:r>
              <a:rPr lang="fr-FR" dirty="0" err="1" smtClean="0"/>
              <a:t>hom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know about </a:t>
            </a:r>
            <a:r>
              <a:rPr lang="fr-FR" dirty="0" err="1" smtClean="0"/>
              <a:t>english</a:t>
            </a:r>
            <a:r>
              <a:rPr lang="fr-FR" dirty="0" smtClean="0"/>
              <a:t> countries 	       culture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9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21228" y="2841170"/>
            <a:ext cx="8240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contains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exercice?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pPr algn="ctr"/>
            <a:r>
              <a:rPr lang="fr-FR" dirty="0" smtClean="0"/>
              <a:t>GRAMMAR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1" y="1948542"/>
            <a:ext cx="758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beetwen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of </a:t>
            </a:r>
            <a:r>
              <a:rPr lang="fr-FR" dirty="0" err="1" smtClean="0"/>
              <a:t>grammar</a:t>
            </a:r>
            <a:r>
              <a:rPr lang="fr-FR" dirty="0" smtClean="0"/>
              <a:t> exercice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1830" y="2871872"/>
            <a:ext cx="758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BEGINNER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INTERMEDIATE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ADVANCED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4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71601" y="1589314"/>
            <a:ext cx="758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beetwen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of </a:t>
            </a:r>
            <a:r>
              <a:rPr lang="fr-FR" dirty="0" err="1" smtClean="0"/>
              <a:t>listenning</a:t>
            </a:r>
            <a:r>
              <a:rPr lang="fr-FR" dirty="0" smtClean="0"/>
              <a:t> exercice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pPr algn="ctr"/>
            <a:r>
              <a:rPr lang="fr-FR" dirty="0" smtClean="0"/>
              <a:t>LISTENNING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11829" y="2871872"/>
            <a:ext cx="814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Short </a:t>
            </a:r>
            <a:r>
              <a:rPr lang="fr-FR" dirty="0" err="1" smtClean="0"/>
              <a:t>recording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Long </a:t>
            </a:r>
            <a:r>
              <a:rPr lang="fr-FR" dirty="0" err="1" smtClean="0"/>
              <a:t>recording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0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pPr algn="ctr"/>
            <a:r>
              <a:rPr lang="fr-FR" dirty="0" smtClean="0"/>
              <a:t>GRAMMAR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1601" y="1589314"/>
            <a:ext cx="758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have the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beetwen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categories,You</a:t>
            </a:r>
            <a:r>
              <a:rPr lang="fr-FR" dirty="0" smtClean="0"/>
              <a:t> </a:t>
            </a:r>
            <a:r>
              <a:rPr lang="fr-FR" dirty="0" err="1" smtClean="0"/>
              <a:t>zill</a:t>
            </a:r>
            <a:r>
              <a:rPr lang="fr-FR" dirty="0" smtClean="0"/>
              <a:t> </a:t>
            </a:r>
            <a:r>
              <a:rPr lang="fr-FR" dirty="0" err="1" smtClean="0"/>
              <a:t>hqve</a:t>
            </a:r>
            <a:r>
              <a:rPr lang="fr-FR" dirty="0" smtClean="0"/>
              <a:t> </a:t>
            </a:r>
            <a:r>
              <a:rPr lang="fr-FR" dirty="0" err="1" smtClean="0"/>
              <a:t>hqve</a:t>
            </a:r>
            <a:r>
              <a:rPr lang="fr-FR" dirty="0" smtClean="0"/>
              <a:t> for 	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 questions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pictures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43743" y="2599729"/>
            <a:ext cx="8142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Geopgraphy</a:t>
            </a:r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History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Fun </a:t>
            </a:r>
            <a:r>
              <a:rPr lang="fr-FR" dirty="0" err="1" smtClean="0"/>
              <a:t>facts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21228" y="2841170"/>
            <a:ext cx="8240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Let’s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fr-FR" sz="4400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</a:rPr>
              <a:t> !</a:t>
            </a:r>
            <a:endParaRPr lang="fr-F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170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GRAMMAR</vt:lpstr>
      <vt:lpstr>LISTENNING</vt:lpstr>
      <vt:lpstr>GRAMMAR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MEA</dc:creator>
  <cp:lastModifiedBy>Cedric MEA</cp:lastModifiedBy>
  <cp:revision>12</cp:revision>
  <dcterms:created xsi:type="dcterms:W3CDTF">2017-03-18T16:04:18Z</dcterms:created>
  <dcterms:modified xsi:type="dcterms:W3CDTF">2017-03-19T19:53:47Z</dcterms:modified>
</cp:coreProperties>
</file>