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B0E2-36E7-F246-847A-59637129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0FE86-BAC7-FF47-9B80-A5B006F3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C27DE-5F22-BE4B-82F0-984232C0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13308-D51E-D549-A4E7-AC02082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3CDB4-6329-A641-BAE5-92DC04C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7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7A6A-936B-D248-B46B-F5A6FA7A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9F4C0-BD54-FA45-9B44-E1E24BE3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6FF11-2010-6F41-ACB2-E941936E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8E059-7AB0-494C-889F-86F2FF83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ED5BC-A86B-7047-8174-9D6A6DAC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6E5CBE-F779-FE45-BD49-43491CC88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1C79B2-DA27-B44C-99D3-BBB3C7BC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44362-0BA8-AF4B-BB70-D0781D5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F1B6A-6A91-B04F-8F38-84F71F7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89BC8-26C3-3943-AA2A-472BA275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570A-317E-7C4F-869A-09B77B21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3FEA8-F086-CB4B-AF10-AE1D56F6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8B780-7AFF-FB49-A65A-F271B5FC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CB511-8D22-2540-93B9-36107B4B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A6B6C-E5A5-864C-9C49-9CDC51F8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81C1-E699-144D-A44C-25339C2D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E92CA-ED7B-F647-A0C6-C237350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334E9-18F5-614C-BF97-84549678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7D8D8-7BD4-0942-91F7-9E4DBFC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E52F2-3643-E84D-B077-39486B1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B76B9-0383-4443-B3E6-5F0EBD5A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167EF-2DA9-DF42-A4BA-5B63668E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E32E0D-36D1-2646-8BD2-F5BE2A3E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EE48F-93C2-3A4E-969B-CE87422D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1D736D-AA55-DD44-99F0-936D43B9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4E7B2-74BA-FA41-92F4-A8B3C391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6EFF-6AF8-9B4C-9088-1B85147A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2D3FA-EC8F-B94C-A863-E96DA8EE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FB505-F77F-C84A-A198-C3BE4F27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203FC7-4725-2844-8E85-EEDB8F8D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02E927-2CB4-3148-8D7D-7BA81C10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05094-E651-C349-B050-8FD56022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A7F6A2-FDF0-F341-8295-DADB093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0B024-AC58-DD47-9A9E-90EB0498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734-9306-0C4B-8E81-4EFB855A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ADBFA0-389D-3A46-8AC2-5E52FA8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6546-0974-294A-8CB0-DF7B7D83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F512F-E857-E74A-B6A9-81395685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8FC6C0-85FD-3A4A-98E5-41A03ACD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D634BA-EB3B-1949-970A-6FD48AF2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41931-E4F3-624E-9AA4-5DE8C10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7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83A0F-D83C-214C-A780-499A76E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A4AE2-BB13-6540-B92D-78E45AF2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3EC41-AF53-2945-9C16-28DA2BE1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46740-173F-5841-B64F-D498B852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9A8B9-D680-2540-B94B-498B1E5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099C5A-6F20-924B-AC92-B929286F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A5AEF-D022-8242-9BAA-92C6FBD8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173425-B562-7640-BE56-471067C8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E6E4DD-E471-8E4D-9E62-8476537F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7B5FB-9E78-3D4D-A304-8988CB2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37246-3FA3-1C42-BD42-0060621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29CD1-4B35-CE46-A3A2-692C738D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7BD009-2461-A242-925C-E7E2A3A7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45E20-CBF6-FD46-9DEB-D0666D5F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CDA6-C313-AD4F-A912-86977AE27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8BE3-59E6-1E40-B15F-601F7EACC3FE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C6702-0A47-D24E-829A-ED3A1D017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B4BE7-1E13-FD44-8187-14FC6E56A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6A8F-1134-E848-95D1-5DBCD2DE0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MAVEN + NEXUS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672F6-3602-5743-9EFB-CFE06EBC9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355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159BF-BD0B-9746-9169-7A2A9459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Scope</a:t>
            </a:r>
            <a:r>
              <a:rPr lang="de-DE" b="1" dirty="0"/>
              <a:t> </a:t>
            </a:r>
          </a:p>
          <a:p>
            <a:pPr marL="0" indent="0">
              <a:buNone/>
            </a:pPr>
            <a:r>
              <a:rPr lang="de-DE" i="1" dirty="0"/>
              <a:t>beschränkt die </a:t>
            </a:r>
            <a:r>
              <a:rPr lang="de-DE" i="1" dirty="0" err="1"/>
              <a:t>präsenz</a:t>
            </a:r>
            <a:r>
              <a:rPr lang="de-DE" i="1" dirty="0"/>
              <a:t> eines </a:t>
            </a:r>
            <a:r>
              <a:rPr lang="de-DE" i="1" dirty="0" err="1"/>
              <a:t>artifact</a:t>
            </a:r>
            <a:r>
              <a:rPr lang="de-DE" i="1" dirty="0"/>
              <a:t> </a:t>
            </a:r>
          </a:p>
          <a:p>
            <a:r>
              <a:rPr lang="de-DE" dirty="0"/>
              <a:t>Test = </a:t>
            </a:r>
            <a:r>
              <a:rPr lang="de-DE" dirty="0" err="1"/>
              <a:t>artifact.jar</a:t>
            </a:r>
            <a:r>
              <a:rPr lang="de-DE" dirty="0"/>
              <a:t> nur während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präsent aber in </a:t>
            </a:r>
            <a:r>
              <a:rPr lang="de-DE" dirty="0" err="1"/>
              <a:t>deploy</a:t>
            </a:r>
            <a:r>
              <a:rPr lang="de-DE" dirty="0"/>
              <a:t> ober was auch nicht mehr in </a:t>
            </a:r>
            <a:r>
              <a:rPr lang="de-DE" dirty="0" err="1"/>
              <a:t>binary</a:t>
            </a:r>
            <a:endParaRPr lang="de-DE" dirty="0"/>
          </a:p>
          <a:p>
            <a:r>
              <a:rPr lang="de-DE" dirty="0" err="1"/>
              <a:t>Provided</a:t>
            </a:r>
            <a:r>
              <a:rPr lang="de-DE" dirty="0"/>
              <a:t> = </a:t>
            </a:r>
            <a:r>
              <a:rPr lang="de-DE" dirty="0" err="1"/>
              <a:t>artifact.jar</a:t>
            </a:r>
            <a:r>
              <a:rPr lang="de-DE" dirty="0"/>
              <a:t> nur während </a:t>
            </a:r>
            <a:r>
              <a:rPr lang="de-DE" dirty="0" err="1"/>
              <a:t>compile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 </a:t>
            </a:r>
          </a:p>
          <a:p>
            <a:r>
              <a:rPr lang="de-DE" dirty="0" err="1"/>
              <a:t>Compile</a:t>
            </a:r>
            <a:r>
              <a:rPr lang="de-DE" dirty="0"/>
              <a:t> =  alle </a:t>
            </a:r>
            <a:r>
              <a:rPr lang="de-DE" dirty="0" err="1"/>
              <a:t>phase</a:t>
            </a:r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= </a:t>
            </a:r>
            <a:r>
              <a:rPr lang="de-DE" dirty="0" err="1"/>
              <a:t>test</a:t>
            </a:r>
            <a:r>
              <a:rPr lang="de-DE" dirty="0"/>
              <a:t> und </a:t>
            </a:r>
            <a:r>
              <a:rPr lang="de-DE" dirty="0" err="1"/>
              <a:t>production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10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EF358-39DC-1347-8A0D-52157BA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6270F-7ED1-744A-8116-9FCE5D52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artifact</a:t>
            </a:r>
            <a:r>
              <a:rPr lang="de-DE" dirty="0"/>
              <a:t> im </a:t>
            </a:r>
            <a:r>
              <a:rPr lang="de-DE" dirty="0" err="1"/>
              <a:t>pom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hat =&gt; in –m2 </a:t>
            </a:r>
            <a:r>
              <a:rPr lang="de-DE" dirty="0" err="1"/>
              <a:t>shauen</a:t>
            </a:r>
            <a:r>
              <a:rPr lang="de-DE" dirty="0"/>
              <a:t> ob alles ok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Wenn in .m2 etwas fehlt dann komplett </a:t>
            </a:r>
            <a:r>
              <a:rPr lang="de-DE" dirty="0" err="1"/>
              <a:t>artifact</a:t>
            </a:r>
            <a:r>
              <a:rPr lang="de-DE" dirty="0"/>
              <a:t> und sein </a:t>
            </a:r>
            <a:r>
              <a:rPr lang="de-DE" dirty="0" err="1"/>
              <a:t>ordner</a:t>
            </a:r>
            <a:r>
              <a:rPr lang="de-DE" dirty="0"/>
              <a:t> löschen und mit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von </a:t>
            </a:r>
            <a:r>
              <a:rPr lang="de-DE" dirty="0" err="1"/>
              <a:t>nexus</a:t>
            </a:r>
            <a:r>
              <a:rPr lang="de-DE" dirty="0"/>
              <a:t> erneut holen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4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7ED5C-5142-1948-AAFF-CD00C84C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Plugins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F4B03-CCF9-5A45-B2BB-D1BE3663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Mach mehr schritte als </a:t>
            </a:r>
            <a:r>
              <a:rPr lang="de-DE" dirty="0" err="1"/>
              <a:t>lifecycle</a:t>
            </a:r>
            <a:r>
              <a:rPr lang="de-DE" dirty="0"/>
              <a:t>.</a:t>
            </a:r>
          </a:p>
          <a:p>
            <a:r>
              <a:rPr lang="de-DE" dirty="0"/>
              <a:t>Es sind </a:t>
            </a:r>
            <a:r>
              <a:rPr lang="de-DE" dirty="0" err="1"/>
              <a:t>customized</a:t>
            </a:r>
            <a:r>
              <a:rPr lang="de-DE" dirty="0"/>
              <a:t> schritte um </a:t>
            </a:r>
            <a:r>
              <a:rPr lang="de-DE" dirty="0" err="1"/>
              <a:t>Lifecycle</a:t>
            </a:r>
            <a:r>
              <a:rPr lang="de-DE" dirty="0"/>
              <a:t> zu erweitern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06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37F87-F73B-7040-8C5B-0DE7D7BD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763"/>
            <a:ext cx="10515600" cy="5791200"/>
          </a:xfrm>
        </p:spPr>
        <p:txBody>
          <a:bodyPr/>
          <a:lstStyle/>
          <a:p>
            <a:r>
              <a:rPr lang="de-DE" dirty="0"/>
              <a:t>MVN + NEXUS </a:t>
            </a:r>
            <a:r>
              <a:rPr lang="de-DE" dirty="0" err="1"/>
              <a:t>lifecycle</a:t>
            </a:r>
            <a:endParaRPr lang="de-DE" dirty="0"/>
          </a:p>
          <a:p>
            <a:pPr lvl="1"/>
            <a:r>
              <a:rPr lang="de-DE" dirty="0"/>
              <a:t>Wie verbinde ich </a:t>
            </a:r>
            <a:r>
              <a:rPr lang="de-DE" dirty="0" err="1"/>
              <a:t>mvn</a:t>
            </a:r>
            <a:r>
              <a:rPr lang="de-DE" dirty="0"/>
              <a:t> mit Nexus</a:t>
            </a:r>
          </a:p>
          <a:p>
            <a:r>
              <a:rPr lang="de-DE" dirty="0"/>
              <a:t>MVN </a:t>
            </a:r>
            <a:r>
              <a:rPr lang="de-DE" dirty="0" err="1"/>
              <a:t>Lifecycle</a:t>
            </a:r>
            <a:endParaRPr lang="de-DE" dirty="0"/>
          </a:p>
          <a:p>
            <a:r>
              <a:rPr lang="de-DE" dirty="0" err="1"/>
              <a:t>Dependencies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 err="1"/>
              <a:t>Plugins</a:t>
            </a:r>
            <a:endParaRPr lang="de-DE" dirty="0"/>
          </a:p>
          <a:p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Profile</a:t>
            </a:r>
          </a:p>
          <a:p>
            <a:r>
              <a:rPr lang="de-DE" dirty="0" err="1"/>
              <a:t>Archetypes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50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516A4B-4388-134A-B2CE-51375E651EB1}"/>
              </a:ext>
            </a:extLst>
          </p:cNvPr>
          <p:cNvSpPr/>
          <p:nvPr/>
        </p:nvSpPr>
        <p:spPr>
          <a:xfrm>
            <a:off x="2339976" y="740569"/>
            <a:ext cx="3228975" cy="190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Central Nexus kann jede schauen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5F611A1-0158-1E4C-A436-A36238DB52A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568951" y="1571890"/>
            <a:ext cx="2668586" cy="118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74863D0-8616-824B-95C6-510FC11CF62C}"/>
              </a:ext>
            </a:extLst>
          </p:cNvPr>
          <p:cNvSpPr/>
          <p:nvPr/>
        </p:nvSpPr>
        <p:spPr>
          <a:xfrm>
            <a:off x="4097867" y="3535626"/>
            <a:ext cx="3801533" cy="38639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Miror</a:t>
            </a:r>
            <a:r>
              <a:rPr lang="de-DE" b="1" dirty="0">
                <a:solidFill>
                  <a:schemeClr val="tx1"/>
                </a:solidFill>
              </a:rPr>
              <a:t> oder Eigene Nexus (</a:t>
            </a:r>
            <a:r>
              <a:rPr lang="de-DE" b="1" dirty="0" err="1">
                <a:solidFill>
                  <a:schemeClr val="tx1"/>
                </a:solidFill>
              </a:rPr>
              <a:t>www.raab.nexus.de</a:t>
            </a:r>
            <a:r>
              <a:rPr lang="de-DE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= manche </a:t>
            </a:r>
            <a:r>
              <a:rPr lang="de-DE" dirty="0" err="1">
                <a:solidFill>
                  <a:schemeClr val="tx1"/>
                </a:solidFill>
              </a:rPr>
              <a:t>artifact</a:t>
            </a:r>
            <a:r>
              <a:rPr lang="de-DE" dirty="0">
                <a:solidFill>
                  <a:schemeClr val="tx1"/>
                </a:solidFill>
              </a:rPr>
              <a:t> von Central + meine eigene programmierte </a:t>
            </a:r>
            <a:r>
              <a:rPr lang="de-DE" dirty="0" err="1">
                <a:solidFill>
                  <a:schemeClr val="tx1"/>
                </a:solidFill>
              </a:rPr>
              <a:t>Libray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Artifact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Wir wollen nicht dass jeder unsere </a:t>
            </a:r>
            <a:r>
              <a:rPr lang="de-DE" dirty="0" err="1">
                <a:solidFill>
                  <a:schemeClr val="tx1"/>
                </a:solidFill>
              </a:rPr>
              <a:t>library</a:t>
            </a:r>
            <a:r>
              <a:rPr lang="de-DE" dirty="0">
                <a:solidFill>
                  <a:schemeClr val="tx1"/>
                </a:solidFill>
              </a:rPr>
              <a:t> benutzt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CAC2A8-B01B-E44A-B0B0-0FB8457D275D}"/>
              </a:ext>
            </a:extLst>
          </p:cNvPr>
          <p:cNvSpPr/>
          <p:nvPr/>
        </p:nvSpPr>
        <p:spPr>
          <a:xfrm>
            <a:off x="8237537" y="740569"/>
            <a:ext cx="3228975" cy="190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Eigene  </a:t>
            </a:r>
            <a:r>
              <a:rPr lang="de-DE" dirty="0" err="1"/>
              <a:t>repo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FCC2439-F1D3-BE4D-B676-423EDE79CA52}"/>
              </a:ext>
            </a:extLst>
          </p:cNvPr>
          <p:cNvCxnSpPr>
            <a:cxnSpLocks/>
          </p:cNvCxnSpPr>
          <p:nvPr/>
        </p:nvCxnSpPr>
        <p:spPr>
          <a:xfrm flipV="1">
            <a:off x="6284912" y="2650595"/>
            <a:ext cx="3567112" cy="885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FE20E14-B055-D34B-AC51-EB85F495E8BC}"/>
              </a:ext>
            </a:extLst>
          </p:cNvPr>
          <p:cNvSpPr/>
          <p:nvPr/>
        </p:nvSpPr>
        <p:spPr>
          <a:xfrm flipH="1">
            <a:off x="917576" y="4402666"/>
            <a:ext cx="2032000" cy="572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Setting.xml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13A0AB5-E5C3-F64A-BC4E-63ED45809DB6}"/>
              </a:ext>
            </a:extLst>
          </p:cNvPr>
          <p:cNvCxnSpPr/>
          <p:nvPr/>
        </p:nvCxnSpPr>
        <p:spPr>
          <a:xfrm>
            <a:off x="2980267" y="4724400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6DB3F299-6BF9-5945-9BBD-03872D6752FE}"/>
              </a:ext>
            </a:extLst>
          </p:cNvPr>
          <p:cNvSpPr/>
          <p:nvPr/>
        </p:nvSpPr>
        <p:spPr>
          <a:xfrm>
            <a:off x="8237537" y="3826933"/>
            <a:ext cx="3228975" cy="2624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 </a:t>
            </a:r>
            <a:r>
              <a:rPr lang="de-DE" dirty="0" err="1">
                <a:solidFill>
                  <a:schemeClr val="tx1"/>
                </a:solidFill>
              </a:rPr>
              <a:t>miror</a:t>
            </a:r>
            <a:r>
              <a:rPr lang="de-DE" dirty="0">
                <a:solidFill>
                  <a:schemeClr val="tx1"/>
                </a:solidFill>
              </a:rPr>
              <a:t> sagst du </a:t>
            </a:r>
            <a:r>
              <a:rPr lang="de-DE" dirty="0" err="1">
                <a:solidFill>
                  <a:schemeClr val="tx1"/>
                </a:solidFill>
              </a:rPr>
              <a:t>maven</a:t>
            </a:r>
            <a:r>
              <a:rPr lang="de-DE" dirty="0">
                <a:solidFill>
                  <a:schemeClr val="tx1"/>
                </a:solidFill>
              </a:rPr>
              <a:t>. Ich benutze nicht mehr der </a:t>
            </a:r>
            <a:r>
              <a:rPr lang="de-DE" dirty="0" err="1">
                <a:solidFill>
                  <a:schemeClr val="tx1"/>
                </a:solidFill>
              </a:rPr>
              <a:t>central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als </a:t>
            </a:r>
            <a:r>
              <a:rPr lang="de-DE" dirty="0" err="1">
                <a:solidFill>
                  <a:schemeClr val="tx1"/>
                </a:solidFill>
              </a:rPr>
              <a:t>default</a:t>
            </a:r>
            <a:r>
              <a:rPr lang="de-DE" dirty="0">
                <a:solidFill>
                  <a:schemeClr val="tx1"/>
                </a:solidFill>
              </a:rPr>
              <a:t> sondern meine eigene.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798D3F-9FD0-004C-B08F-6E548B993A6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954464" y="2640807"/>
            <a:ext cx="1311803" cy="8948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2423F3-0C70-2E4D-8BAC-EC99A3520317}"/>
              </a:ext>
            </a:extLst>
          </p:cNvPr>
          <p:cNvSpPr/>
          <p:nvPr/>
        </p:nvSpPr>
        <p:spPr>
          <a:xfrm>
            <a:off x="7620000" y="1219200"/>
            <a:ext cx="4097867" cy="49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Server </a:t>
            </a:r>
            <a:r>
              <a:rPr lang="de-DE" dirty="0" err="1"/>
              <a:t>raab</a:t>
            </a:r>
            <a:endParaRPr lang="de-DE" dirty="0"/>
          </a:p>
          <a:p>
            <a:pPr algn="ctr"/>
            <a:r>
              <a:rPr lang="de-DE" dirty="0"/>
              <a:t>Proxy </a:t>
            </a:r>
            <a:r>
              <a:rPr lang="de-DE" dirty="0" err="1"/>
              <a:t>repo</a:t>
            </a:r>
            <a:r>
              <a:rPr lang="de-DE" dirty="0"/>
              <a:t> (</a:t>
            </a:r>
            <a:r>
              <a:rPr lang="de-DE" dirty="0" err="1"/>
              <a:t>Schutzen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C0ED3E-900D-384E-BFE8-387A6B262AB6}"/>
              </a:ext>
            </a:extLst>
          </p:cNvPr>
          <p:cNvSpPr/>
          <p:nvPr/>
        </p:nvSpPr>
        <p:spPr>
          <a:xfrm>
            <a:off x="5113867" y="1219200"/>
            <a:ext cx="2150534" cy="49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Proxy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Ya</a:t>
            </a:r>
            <a:r>
              <a:rPr lang="de-DE" dirty="0"/>
              <a:t> </a:t>
            </a:r>
            <a:r>
              <a:rPr lang="de-DE" dirty="0" err="1"/>
              <a:t>ismaro</a:t>
            </a:r>
            <a:r>
              <a:rPr lang="de-DE" dirty="0"/>
              <a:t> hat die Rechte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6DF960-D2AB-394D-9D36-6AEA3345D8C7}"/>
              </a:ext>
            </a:extLst>
          </p:cNvPr>
          <p:cNvSpPr/>
          <p:nvPr/>
        </p:nvSpPr>
        <p:spPr>
          <a:xfrm>
            <a:off x="558800" y="2878667"/>
            <a:ext cx="184573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Ismaro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0F7816E4-AEDB-C44B-BE24-823BA1D9B4FE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082800" y="1219200"/>
            <a:ext cx="7586134" cy="1778000"/>
          </a:xfrm>
          <a:prstGeom prst="bentConnector4">
            <a:avLst>
              <a:gd name="adj1" fmla="val 36496"/>
              <a:gd name="adj2" fmla="val 1547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8957AB7-528F-6349-AF5B-9DA558466DE5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2404533" y="3708400"/>
            <a:ext cx="2709334" cy="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4A84A04-3469-8540-B43A-3682F2772B2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264401" y="3708400"/>
            <a:ext cx="355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A32F08E-D901-D54B-A3C2-945CBEED43D7}"/>
              </a:ext>
            </a:extLst>
          </p:cNvPr>
          <p:cNvSpPr/>
          <p:nvPr/>
        </p:nvSpPr>
        <p:spPr>
          <a:xfrm>
            <a:off x="2065867" y="4622799"/>
            <a:ext cx="3403600" cy="160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dein </a:t>
            </a:r>
            <a:r>
              <a:rPr lang="de-DE" dirty="0" err="1"/>
              <a:t>Artifact</a:t>
            </a:r>
            <a:endParaRPr lang="de-DE" dirty="0"/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42AB6846-1A55-AD4F-9D7F-4AEEC9B264A1}"/>
              </a:ext>
            </a:extLst>
          </p:cNvPr>
          <p:cNvSpPr/>
          <p:nvPr/>
        </p:nvSpPr>
        <p:spPr>
          <a:xfrm>
            <a:off x="1490133" y="423333"/>
            <a:ext cx="5384800" cy="21166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Nexus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00F8CA-7955-B049-8C16-DF441952675E}"/>
              </a:ext>
            </a:extLst>
          </p:cNvPr>
          <p:cNvCxnSpPr>
            <a:stCxn id="4" idx="0"/>
          </p:cNvCxnSpPr>
          <p:nvPr/>
        </p:nvCxnSpPr>
        <p:spPr>
          <a:xfrm flipV="1">
            <a:off x="3767667" y="2540000"/>
            <a:ext cx="194733" cy="208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558D60C-E296-3F4F-9FC6-F158B909C285}"/>
              </a:ext>
            </a:extLst>
          </p:cNvPr>
          <p:cNvSpPr/>
          <p:nvPr/>
        </p:nvSpPr>
        <p:spPr>
          <a:xfrm>
            <a:off x="3962400" y="2997200"/>
            <a:ext cx="480906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distributionManagement</a:t>
            </a:r>
            <a:r>
              <a:rPr lang="de-DE" dirty="0"/>
              <a:t> in </a:t>
            </a:r>
            <a:r>
              <a:rPr lang="de-DE" dirty="0" err="1"/>
              <a:t>pom.xml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7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7655-36E4-E74C-B6C8-A90D68E4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+ NEXUS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11410-8EA8-154E-A6CA-5A8506E6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Suche </a:t>
            </a:r>
            <a:r>
              <a:rPr lang="de-DE" dirty="0" err="1"/>
              <a:t>dependecy</a:t>
            </a:r>
            <a:r>
              <a:rPr lang="de-DE" dirty="0"/>
              <a:t> im Netz für eine gewünschte </a:t>
            </a:r>
            <a:r>
              <a:rPr lang="de-DE" dirty="0" err="1"/>
              <a:t>library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 err="1"/>
              <a:t>Dependency</a:t>
            </a:r>
            <a:r>
              <a:rPr lang="de-DE" dirty="0"/>
              <a:t> Tag in </a:t>
            </a:r>
            <a:r>
              <a:rPr lang="de-DE" dirty="0" err="1"/>
              <a:t>Pom.xml</a:t>
            </a:r>
            <a:r>
              <a:rPr lang="de-DE" dirty="0"/>
              <a:t> eintragen</a:t>
            </a:r>
          </a:p>
          <a:p>
            <a:pPr marL="514350" indent="-514350">
              <a:buAutoNum type="arabicPeriod"/>
            </a:pPr>
            <a:r>
              <a:rPr lang="de-DE" dirty="0" err="1"/>
              <a:t>Maven</a:t>
            </a:r>
            <a:r>
              <a:rPr lang="de-DE" dirty="0"/>
              <a:t> sucht </a:t>
            </a:r>
            <a:r>
              <a:rPr lang="de-DE" dirty="0" err="1"/>
              <a:t>jar</a:t>
            </a:r>
            <a:r>
              <a:rPr lang="de-DE" dirty="0"/>
              <a:t> von </a:t>
            </a:r>
            <a:r>
              <a:rPr lang="de-DE" dirty="0" err="1"/>
              <a:t>dependency</a:t>
            </a:r>
            <a:r>
              <a:rPr lang="de-DE" dirty="0"/>
              <a:t> in .m2 </a:t>
            </a:r>
            <a:r>
              <a:rPr lang="de-DE" dirty="0" err="1"/>
              <a:t>repo</a:t>
            </a:r>
            <a:r>
              <a:rPr lang="de-DE" dirty="0"/>
              <a:t>(lokal </a:t>
            </a:r>
            <a:r>
              <a:rPr lang="de-DE" dirty="0" err="1"/>
              <a:t>repo</a:t>
            </a:r>
            <a:r>
              <a:rPr lang="de-DE" dirty="0"/>
              <a:t>)</a:t>
            </a:r>
          </a:p>
          <a:p>
            <a:pPr marL="514350" indent="-514350">
              <a:buAutoNum type="arabicPeriod"/>
            </a:pPr>
            <a:r>
              <a:rPr lang="de-DE" dirty="0"/>
              <a:t>Ist </a:t>
            </a:r>
            <a:r>
              <a:rPr lang="de-DE" dirty="0" err="1"/>
              <a:t>Dependency</a:t>
            </a:r>
            <a:r>
              <a:rPr lang="de-DE" dirty="0"/>
              <a:t> drin dann nimmt </a:t>
            </a:r>
            <a:r>
              <a:rPr lang="de-DE" dirty="0" err="1"/>
              <a:t>mvn</a:t>
            </a:r>
            <a:r>
              <a:rPr lang="de-DE" dirty="0"/>
              <a:t> dir </a:t>
            </a:r>
            <a:r>
              <a:rPr lang="de-DE" dirty="0" err="1"/>
              <a:t>jar</a:t>
            </a:r>
            <a:r>
              <a:rPr lang="de-DE" dirty="0"/>
              <a:t> davon und lege es im Projekt ab</a:t>
            </a:r>
          </a:p>
          <a:p>
            <a:pPr marL="514350" indent="-514350">
              <a:buAutoNum type="arabicPeriod"/>
            </a:pPr>
            <a:r>
              <a:rPr lang="de-DE" dirty="0"/>
              <a:t>Wenn nicht dann sucht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in Nexus. Nimmt es von Nexus in .m2 und vom .m2 ins Projekt. </a:t>
            </a:r>
            <a:r>
              <a:rPr lang="de-DE" dirty="0" err="1"/>
              <a:t>Artifakt</a:t>
            </a:r>
            <a:r>
              <a:rPr lang="de-DE" dirty="0"/>
              <a:t> bleibt nun in .m2 =&gt; später braucht </a:t>
            </a:r>
            <a:r>
              <a:rPr lang="de-DE" dirty="0" err="1"/>
              <a:t>mvn</a:t>
            </a:r>
            <a:r>
              <a:rPr lang="de-DE" dirty="0"/>
              <a:t> nicht in Nexus dieses </a:t>
            </a:r>
            <a:r>
              <a:rPr lang="de-DE" dirty="0" err="1"/>
              <a:t>Artifakt</a:t>
            </a:r>
            <a:r>
              <a:rPr lang="de-DE" dirty="0"/>
              <a:t> zu suchen</a:t>
            </a:r>
          </a:p>
        </p:txBody>
      </p:sp>
    </p:spTree>
    <p:extLst>
      <p:ext uri="{BB962C8B-B14F-4D97-AF65-F5344CB8AC3E}">
        <p14:creationId xmlns:p14="http://schemas.microsoft.com/office/powerpoint/2010/main" val="196627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A9ED5-6997-424E-8033-944DAA60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MAVEN </a:t>
            </a:r>
            <a:r>
              <a:rPr lang="de-DE" b="1" dirty="0" err="1"/>
              <a:t>Lifecycle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D0F691-46EC-2C46-9CAF-0A836F64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034213" cy="503943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C4936-972C-8C49-8DE2-774DAC22DF93}"/>
              </a:ext>
            </a:extLst>
          </p:cNvPr>
          <p:cNvSpPr/>
          <p:nvPr/>
        </p:nvSpPr>
        <p:spPr>
          <a:xfrm>
            <a:off x="8026400" y="1690688"/>
            <a:ext cx="3911600" cy="50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Clean = löscht </a:t>
            </a:r>
            <a:r>
              <a:rPr lang="de-DE" dirty="0" err="1"/>
              <a:t>target</a:t>
            </a:r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= </a:t>
            </a:r>
            <a:r>
              <a:rPr lang="de-DE" dirty="0" err="1"/>
              <a:t>überpruft</a:t>
            </a:r>
            <a:r>
              <a:rPr lang="de-DE" dirty="0"/>
              <a:t> ob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validierung</a:t>
            </a:r>
            <a:r>
              <a:rPr lang="de-DE" dirty="0"/>
              <a:t> richtig sind</a:t>
            </a:r>
          </a:p>
          <a:p>
            <a:r>
              <a:rPr lang="de-DE" dirty="0" err="1"/>
              <a:t>Compile</a:t>
            </a:r>
            <a:r>
              <a:rPr lang="de-DE" dirty="0"/>
              <a:t>=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in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/ </a:t>
            </a:r>
            <a:r>
              <a:rPr lang="de-DE" dirty="0" err="1"/>
              <a:t>binary</a:t>
            </a:r>
            <a:r>
              <a:rPr lang="de-DE" dirty="0"/>
              <a:t> oder .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/>
              <a:t>Test = führt Test klasse aus</a:t>
            </a:r>
          </a:p>
          <a:p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= komprimieren in </a:t>
            </a:r>
            <a:r>
              <a:rPr lang="de-DE" dirty="0" err="1"/>
              <a:t>jar</a:t>
            </a:r>
            <a:r>
              <a:rPr lang="de-DE" dirty="0"/>
              <a:t>/war/</a:t>
            </a:r>
            <a:r>
              <a:rPr lang="de-DE" dirty="0" err="1"/>
              <a:t>ear</a:t>
            </a:r>
            <a:endParaRPr lang="de-DE" dirty="0"/>
          </a:p>
          <a:p>
            <a:r>
              <a:rPr lang="de-DE" dirty="0" err="1"/>
              <a:t>Verify</a:t>
            </a:r>
            <a:r>
              <a:rPr lang="de-DE" dirty="0"/>
              <a:t>=</a:t>
            </a:r>
          </a:p>
          <a:p>
            <a:r>
              <a:rPr lang="de-DE" dirty="0" err="1"/>
              <a:t>Install</a:t>
            </a:r>
            <a:r>
              <a:rPr lang="de-DE" dirty="0"/>
              <a:t> = komprimierte </a:t>
            </a:r>
            <a:r>
              <a:rPr lang="de-DE" dirty="0" err="1"/>
              <a:t>file</a:t>
            </a:r>
            <a:r>
              <a:rPr lang="de-DE" dirty="0"/>
              <a:t> in .m2 </a:t>
            </a:r>
            <a:r>
              <a:rPr lang="de-DE" dirty="0" err="1"/>
              <a:t>repo</a:t>
            </a:r>
            <a:r>
              <a:rPr lang="de-DE" dirty="0"/>
              <a:t> schieben</a:t>
            </a:r>
          </a:p>
          <a:p>
            <a:r>
              <a:rPr lang="de-DE" dirty="0" err="1"/>
              <a:t>Deploy</a:t>
            </a:r>
            <a:r>
              <a:rPr lang="de-DE" dirty="0"/>
              <a:t> = </a:t>
            </a:r>
            <a:r>
              <a:rPr lang="de-DE" dirty="0" err="1"/>
              <a:t>artifact</a:t>
            </a:r>
            <a:r>
              <a:rPr lang="de-DE" dirty="0"/>
              <a:t> in </a:t>
            </a:r>
            <a:r>
              <a:rPr lang="de-DE" dirty="0" err="1"/>
              <a:t>server</a:t>
            </a:r>
            <a:r>
              <a:rPr lang="de-DE" dirty="0"/>
              <a:t> hochladen</a:t>
            </a:r>
          </a:p>
        </p:txBody>
      </p:sp>
    </p:spTree>
    <p:extLst>
      <p:ext uri="{BB962C8B-B14F-4D97-AF65-F5344CB8AC3E}">
        <p14:creationId xmlns:p14="http://schemas.microsoft.com/office/powerpoint/2010/main" val="24485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9E42-9F8D-2344-BDDA-F815A9B9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2D7C3-63F1-734A-A673-C1319781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du eine </a:t>
            </a:r>
            <a:r>
              <a:rPr lang="de-DE" dirty="0" err="1"/>
              <a:t>phase</a:t>
            </a:r>
            <a:r>
              <a:rPr lang="de-DE" dirty="0"/>
              <a:t> ausführst dann werden die vorherige </a:t>
            </a:r>
            <a:r>
              <a:rPr lang="de-DE" dirty="0" err="1"/>
              <a:t>phase</a:t>
            </a:r>
            <a:r>
              <a:rPr lang="de-DE" dirty="0"/>
              <a:t> mit ausgeführt.</a:t>
            </a:r>
          </a:p>
          <a:p>
            <a:endParaRPr lang="de-DE" dirty="0"/>
          </a:p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=&gt; 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+ </a:t>
            </a:r>
            <a:r>
              <a:rPr lang="de-DE" dirty="0" err="1"/>
              <a:t>compile</a:t>
            </a:r>
            <a:r>
              <a:rPr lang="de-DE" dirty="0"/>
              <a:t> + (</a:t>
            </a:r>
            <a:r>
              <a:rPr lang="de-DE" dirty="0" err="1"/>
              <a:t>test</a:t>
            </a:r>
            <a:r>
              <a:rPr lang="de-DE" dirty="0"/>
              <a:t>) und dann </a:t>
            </a:r>
            <a:r>
              <a:rPr lang="de-DE" dirty="0" err="1"/>
              <a:t>package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81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ED0FA-1381-A947-982D-11CF54EA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mechanismus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A0DF3-A657-FF46-8E60-0F50D4BA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configurieren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dependency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groupId</a:t>
            </a:r>
            <a:r>
              <a:rPr lang="de-DE" dirty="0"/>
              <a:t>&gt;</a:t>
            </a:r>
            <a:r>
              <a:rPr lang="de-DE" dirty="0" err="1"/>
              <a:t>org.junit.jupiter</a:t>
            </a:r>
            <a:r>
              <a:rPr lang="de-DE" dirty="0"/>
              <a:t>&lt;/</a:t>
            </a:r>
            <a:r>
              <a:rPr lang="de-DE" dirty="0" err="1"/>
              <a:t>groupId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dirty="0" err="1"/>
              <a:t>junit</a:t>
            </a:r>
            <a:r>
              <a:rPr lang="de-DE" dirty="0"/>
              <a:t>-jupiter&lt;/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version</a:t>
            </a:r>
            <a:r>
              <a:rPr lang="de-DE" dirty="0"/>
              <a:t>&gt;5.4.2&lt;/</a:t>
            </a:r>
            <a:r>
              <a:rPr lang="de-DE" dirty="0" err="1"/>
              <a:t>version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&lt;/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Transitivität</a:t>
            </a:r>
          </a:p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holt gewünschte </a:t>
            </a:r>
            <a:r>
              <a:rPr lang="de-DE" dirty="0" err="1"/>
              <a:t>libray</a:t>
            </a:r>
            <a:r>
              <a:rPr lang="de-DE" dirty="0"/>
              <a:t> plus </a:t>
            </a:r>
            <a:r>
              <a:rPr lang="de-DE" dirty="0" err="1"/>
              <a:t>abhängigkeiten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Exclusion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Abhängigkeiten wegmachen die man nicht oder die von dritte Programm schon geliefert werden oder die Problem bereiten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37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Breitbild</PresentationFormat>
  <Paragraphs>68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MAVEN + NEXUS</vt:lpstr>
      <vt:lpstr>PowerPoint-Präsentation</vt:lpstr>
      <vt:lpstr>PowerPoint-Präsentation</vt:lpstr>
      <vt:lpstr>PowerPoint-Präsentation</vt:lpstr>
      <vt:lpstr>PowerPoint-Präsentation</vt:lpstr>
      <vt:lpstr>MAVEN + NEXUS Lifecycle</vt:lpstr>
      <vt:lpstr>MAVEN Lifecycle</vt:lpstr>
      <vt:lpstr>PowerPoint-Präsentation</vt:lpstr>
      <vt:lpstr>Dependency mechanismus</vt:lpstr>
      <vt:lpstr>PowerPoint-Präsentation</vt:lpstr>
      <vt:lpstr>PowerPoint-Präsentation</vt:lpstr>
      <vt:lpstr>Plugins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Cedric Leumaleu</dc:creator>
  <cp:lastModifiedBy>Cedric Leumaleu</cp:lastModifiedBy>
  <cp:revision>20</cp:revision>
  <dcterms:created xsi:type="dcterms:W3CDTF">2019-10-02T10:14:54Z</dcterms:created>
  <dcterms:modified xsi:type="dcterms:W3CDTF">2019-10-02T16:43:00Z</dcterms:modified>
</cp:coreProperties>
</file>