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72" r:id="rId4"/>
    <p:sldId id="259" r:id="rId5"/>
    <p:sldId id="258" r:id="rId6"/>
    <p:sldId id="273" r:id="rId7"/>
    <p:sldId id="264" r:id="rId8"/>
    <p:sldId id="266" r:id="rId9"/>
    <p:sldId id="265" r:id="rId10"/>
    <p:sldId id="270" r:id="rId11"/>
    <p:sldId id="267" r:id="rId12"/>
    <p:sldId id="271" r:id="rId13"/>
    <p:sldId id="26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7B0E2-36E7-F246-847A-59637129D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D0FE86-BAC7-FF47-9B80-A5B006F3D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C27DE-5F22-BE4B-82F0-984232C0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BE3-59E6-1E40-B15F-601F7EACC3FE}" type="datetimeFigureOut">
              <a:rPr lang="de-DE" smtClean="0"/>
              <a:t>04.10.19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513308-D51E-D549-A4E7-AC02082F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73CDB4-6329-A641-BAE5-92DC04C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309-930D-B248-8914-23C678C31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77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37A6A-936B-D248-B46B-F5A6FA7A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E9F4C0-BD54-FA45-9B44-E1E24BE34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46FF11-2010-6F41-ACB2-E941936E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BE3-59E6-1E40-B15F-601F7EACC3FE}" type="datetimeFigureOut">
              <a:rPr lang="de-DE" smtClean="0"/>
              <a:t>04.10.19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D8E059-7AB0-494C-889F-86F2FF83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CED5BC-A86B-7047-8174-9D6A6DAC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309-930D-B248-8914-23C678C31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31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6E5CBE-F779-FE45-BD49-43491CC88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1C79B2-DA27-B44C-99D3-BBB3C7BC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644362-0BA8-AF4B-BB70-D0781D5A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BE3-59E6-1E40-B15F-601F7EACC3FE}" type="datetimeFigureOut">
              <a:rPr lang="de-DE" smtClean="0"/>
              <a:t>04.10.19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4F1B6A-6A91-B04F-8F38-84F71F7E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489BC8-26C3-3943-AA2A-472BA275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309-930D-B248-8914-23C678C31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68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6570A-317E-7C4F-869A-09B77B21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3FEA8-F086-CB4B-AF10-AE1D56F6A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78B780-7AFF-FB49-A65A-F271B5FC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BE3-59E6-1E40-B15F-601F7EACC3FE}" type="datetimeFigureOut">
              <a:rPr lang="de-DE" smtClean="0"/>
              <a:t>04.10.19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5CB511-8D22-2540-93B9-36107B4B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5A6B6C-E5A5-864C-9C49-9CDC51F8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309-930D-B248-8914-23C678C31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70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681C1-E699-144D-A44C-25339C2D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CE92CA-ED7B-F647-A0C6-C2373509F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5334E9-18F5-614C-BF97-84549678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BE3-59E6-1E40-B15F-601F7EACC3FE}" type="datetimeFigureOut">
              <a:rPr lang="de-DE" smtClean="0"/>
              <a:t>04.10.19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A7D8D8-7BD4-0942-91F7-9E4DBFCF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3E52F2-3643-E84D-B077-39486B10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309-930D-B248-8914-23C678C31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42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B76B9-0383-4443-B3E6-5F0EBD5A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6167EF-2DA9-DF42-A4BA-5B63668E1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E32E0D-36D1-2646-8BD2-F5BE2A3EE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7EE48F-93C2-3A4E-969B-CE87422D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BE3-59E6-1E40-B15F-601F7EACC3FE}" type="datetimeFigureOut">
              <a:rPr lang="de-DE" smtClean="0"/>
              <a:t>04.10.19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1D736D-AA55-DD44-99F0-936D43B9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44E7B2-74BA-FA41-92F4-A8B3C391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309-930D-B248-8914-23C678C31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58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26EFF-6AF8-9B4C-9088-1B85147AE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52D3FA-EC8F-B94C-A863-E96DA8EE6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5FB505-F77F-C84A-A198-C3BE4F274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203FC7-4725-2844-8E85-EEDB8F8D2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02E927-2CB4-3148-8D7D-7BA81C101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BC05094-E651-C349-B050-8FD56022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BE3-59E6-1E40-B15F-601F7EACC3FE}" type="datetimeFigureOut">
              <a:rPr lang="de-DE" smtClean="0"/>
              <a:t>04.10.19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A7F6A2-FDF0-F341-8295-DADB0936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720B024-AC58-DD47-9A9E-90EB0498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309-930D-B248-8914-23C678C31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6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B4734-9306-0C4B-8E81-4EFB855A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CADBFA0-389D-3A46-8AC2-5E52FA85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BE3-59E6-1E40-B15F-601F7EACC3FE}" type="datetimeFigureOut">
              <a:rPr lang="de-DE" smtClean="0"/>
              <a:t>04.10.19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306546-0974-294A-8CB0-DF7B7D83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9F512F-E857-E74A-B6A9-81395685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309-930D-B248-8914-23C678C31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2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E8FC6C0-85FD-3A4A-98E5-41A03ACD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BE3-59E6-1E40-B15F-601F7EACC3FE}" type="datetimeFigureOut">
              <a:rPr lang="de-DE" smtClean="0"/>
              <a:t>04.10.19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D634BA-EB3B-1949-970A-6FD48AF2B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F41931-E4F3-624E-9AA4-5DE8C10B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309-930D-B248-8914-23C678C31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70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D83A0F-D83C-214C-A780-499A76EE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7A4AE2-BB13-6540-B92D-78E45AF2B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C3EC41-AF53-2945-9C16-28DA2BE1F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B46740-173F-5841-B64F-D498B852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BE3-59E6-1E40-B15F-601F7EACC3FE}" type="datetimeFigureOut">
              <a:rPr lang="de-DE" smtClean="0"/>
              <a:t>04.10.19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B9A8B9-D680-2540-B94B-498B1E54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099C5A-6F20-924B-AC92-B929286F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309-930D-B248-8914-23C678C31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46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A5AEF-D022-8242-9BAA-92C6FBD8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173425-B562-7640-BE56-471067C87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E6E4DD-E471-8E4D-9E62-8476537FC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47B5FB-9E78-3D4D-A304-8988CB2C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BE3-59E6-1E40-B15F-601F7EACC3FE}" type="datetimeFigureOut">
              <a:rPr lang="de-DE" smtClean="0"/>
              <a:t>04.10.19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D37246-3FA3-1C42-BD42-0060621A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229CD1-4B35-CE46-A3A2-692C738D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309-930D-B248-8914-23C678C31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8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7BD009-2461-A242-925C-E7E2A3A76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145E20-CBF6-FD46-9DEB-D0666D5FB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0DCDA6-C313-AD4F-A912-86977AE27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48BE3-59E6-1E40-B15F-601F7EACC3FE}" type="datetimeFigureOut">
              <a:rPr lang="de-DE" smtClean="0"/>
              <a:t>04.10.19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6C6702-0A47-D24E-829A-ED3A1D017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0B4BE7-1E13-FD44-8187-14FC6E56A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A0309-930D-B248-8914-23C678C31C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63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66A8F-1134-E848-95D1-5DBCD2DE0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MAVEN + NEXUS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2672F6-3602-5743-9EFB-CFE06EBC9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23551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289D18-201D-F643-AD5B-5DF52852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9D8BD5-1C9C-BE4A-8181-D6C0CBDBA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pom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übertragen</a:t>
            </a:r>
          </a:p>
          <a:p>
            <a:pPr lvl="1"/>
            <a:r>
              <a:rPr lang="de-DE" dirty="0" err="1"/>
              <a:t>Pom</a:t>
            </a:r>
            <a:r>
              <a:rPr lang="de-DE" dirty="0"/>
              <a:t> = </a:t>
            </a:r>
            <a:r>
              <a:rPr lang="de-DE" dirty="0" err="1"/>
              <a:t>conkrete</a:t>
            </a:r>
            <a:r>
              <a:rPr lang="de-DE" dirty="0"/>
              <a:t> werte</a:t>
            </a:r>
          </a:p>
          <a:p>
            <a:pPr lvl="1"/>
            <a:r>
              <a:rPr lang="de-DE" dirty="0"/>
              <a:t>Properties </a:t>
            </a:r>
            <a:r>
              <a:rPr lang="de-DE" dirty="0" err="1"/>
              <a:t>place</a:t>
            </a:r>
            <a:r>
              <a:rPr lang="de-DE" dirty="0"/>
              <a:t> holder eingeben</a:t>
            </a:r>
          </a:p>
          <a:p>
            <a:pPr lvl="1"/>
            <a:r>
              <a:rPr lang="de-DE" dirty="0" err="1"/>
              <a:t>Javacode</a:t>
            </a:r>
            <a:r>
              <a:rPr lang="de-DE" dirty="0"/>
              <a:t> liest die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8238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7ED5C-5142-1948-AAFF-CD00C84C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Plugins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CF4B03-CCF9-5A45-B2BB-D1BE3663B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Mach mehr schritte als </a:t>
            </a:r>
            <a:r>
              <a:rPr lang="de-DE" dirty="0" err="1"/>
              <a:t>lifecycle</a:t>
            </a:r>
            <a:r>
              <a:rPr lang="de-DE" dirty="0"/>
              <a:t>.</a:t>
            </a:r>
          </a:p>
          <a:p>
            <a:r>
              <a:rPr lang="de-DE" dirty="0"/>
              <a:t>Es sind </a:t>
            </a:r>
            <a:r>
              <a:rPr lang="de-DE" dirty="0" err="1"/>
              <a:t>customized</a:t>
            </a:r>
            <a:r>
              <a:rPr lang="de-DE" dirty="0"/>
              <a:t> schritte um </a:t>
            </a:r>
            <a:r>
              <a:rPr lang="de-DE" dirty="0" err="1"/>
              <a:t>Lifecycle</a:t>
            </a:r>
            <a:r>
              <a:rPr lang="de-DE" dirty="0"/>
              <a:t> zu erweitern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6063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11F6E-BEAF-A545-A018-633A1178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Archetypes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7779B5-DB98-CC44-87AE-F96C508E7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Archetypes</a:t>
            </a:r>
            <a:r>
              <a:rPr lang="de-DE" dirty="0"/>
              <a:t> = Project </a:t>
            </a:r>
            <a:r>
              <a:rPr lang="de-DE" dirty="0" err="1"/>
              <a:t>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216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89E42-9F8D-2344-BDDA-F815A9B9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72D7C3-63F1-734A-A673-C1319781D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Wenn du eine </a:t>
            </a:r>
            <a:r>
              <a:rPr lang="de-DE" dirty="0" err="1"/>
              <a:t>phase</a:t>
            </a:r>
            <a:r>
              <a:rPr lang="de-DE" dirty="0"/>
              <a:t> ausführst dann werden die vorherige </a:t>
            </a:r>
            <a:r>
              <a:rPr lang="de-DE" dirty="0" err="1"/>
              <a:t>phase</a:t>
            </a:r>
            <a:r>
              <a:rPr lang="de-DE" dirty="0"/>
              <a:t> mit ausgeführt.</a:t>
            </a:r>
          </a:p>
          <a:p>
            <a:endParaRPr lang="de-DE" dirty="0"/>
          </a:p>
          <a:p>
            <a:r>
              <a:rPr lang="de-DE" dirty="0" err="1"/>
              <a:t>mvn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=&gt;  </a:t>
            </a:r>
            <a:r>
              <a:rPr lang="de-DE" dirty="0" err="1"/>
              <a:t>mvn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+ </a:t>
            </a:r>
            <a:r>
              <a:rPr lang="de-DE" dirty="0" err="1"/>
              <a:t>compile</a:t>
            </a:r>
            <a:r>
              <a:rPr lang="de-DE" dirty="0"/>
              <a:t> + (</a:t>
            </a:r>
            <a:r>
              <a:rPr lang="de-DE" dirty="0" err="1"/>
              <a:t>test</a:t>
            </a:r>
            <a:r>
              <a:rPr lang="de-DE" dirty="0"/>
              <a:t>) und dann </a:t>
            </a:r>
            <a:r>
              <a:rPr lang="de-DE" dirty="0" err="1"/>
              <a:t>package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081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5C80F-5F04-1E4B-877D-429F7846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60C21E-A738-614C-9409-D247E80A4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MVN + NEXUS </a:t>
            </a:r>
            <a:r>
              <a:rPr lang="de-DE" dirty="0" err="1"/>
              <a:t>lifecycle</a:t>
            </a:r>
            <a:endParaRPr lang="de-DE" dirty="0"/>
          </a:p>
          <a:p>
            <a:r>
              <a:rPr lang="de-DE" dirty="0"/>
              <a:t>MVN </a:t>
            </a:r>
            <a:r>
              <a:rPr lang="de-DE" dirty="0" err="1"/>
              <a:t>Lifecycle</a:t>
            </a:r>
            <a:endParaRPr lang="de-DE" dirty="0"/>
          </a:p>
          <a:p>
            <a:r>
              <a:rPr lang="de-DE" dirty="0" err="1"/>
              <a:t>Dependencies</a:t>
            </a:r>
            <a:r>
              <a:rPr lang="de-DE" dirty="0"/>
              <a:t> </a:t>
            </a:r>
            <a:r>
              <a:rPr lang="de-DE" dirty="0" err="1"/>
              <a:t>mechanismus</a:t>
            </a:r>
            <a:endParaRPr lang="de-DE" dirty="0"/>
          </a:p>
          <a:p>
            <a:r>
              <a:rPr lang="de-DE" dirty="0"/>
              <a:t>Project tags</a:t>
            </a:r>
          </a:p>
          <a:p>
            <a:r>
              <a:rPr lang="de-DE" dirty="0" err="1"/>
              <a:t>Plugins</a:t>
            </a:r>
            <a:endParaRPr lang="de-DE" dirty="0"/>
          </a:p>
          <a:p>
            <a:r>
              <a:rPr lang="de-DE" dirty="0" err="1"/>
              <a:t>Repositories</a:t>
            </a:r>
            <a:endParaRPr lang="de-DE" dirty="0"/>
          </a:p>
          <a:p>
            <a:r>
              <a:rPr lang="de-DE" dirty="0" err="1"/>
              <a:t>Profiles</a:t>
            </a:r>
            <a:endParaRPr lang="de-DE" dirty="0"/>
          </a:p>
          <a:p>
            <a:r>
              <a:rPr lang="de-DE" dirty="0" err="1"/>
              <a:t>Archetypes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581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CD45E-A225-E549-8D99-73783244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MVN + NEXUS </a:t>
            </a:r>
            <a:r>
              <a:rPr lang="de-DE" dirty="0" err="1"/>
              <a:t>lifecycle</a:t>
            </a:r>
            <a:br>
              <a:rPr lang="de-DE" dirty="0"/>
            </a:b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253F75B-CB91-B64F-9552-88CDB0611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263" y="1314450"/>
            <a:ext cx="8258175" cy="486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97655-36E4-E74C-B6C8-A90D68E4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MAVEN + NEXUS </a:t>
            </a:r>
            <a:r>
              <a:rPr lang="de-DE" dirty="0" err="1"/>
              <a:t>Lifecycle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11410-8EA8-154E-A6CA-5A8506E64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Suche </a:t>
            </a:r>
            <a:r>
              <a:rPr lang="de-DE" dirty="0" err="1"/>
              <a:t>dependecy</a:t>
            </a:r>
            <a:r>
              <a:rPr lang="de-DE" dirty="0"/>
              <a:t> im Netz für eine gewünschte </a:t>
            </a:r>
            <a:r>
              <a:rPr lang="de-DE" dirty="0" err="1"/>
              <a:t>library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 err="1"/>
              <a:t>Dependency</a:t>
            </a:r>
            <a:r>
              <a:rPr lang="de-DE" dirty="0"/>
              <a:t> Tag in </a:t>
            </a:r>
            <a:r>
              <a:rPr lang="de-DE" dirty="0" err="1"/>
              <a:t>Pom.xml</a:t>
            </a:r>
            <a:r>
              <a:rPr lang="de-DE" dirty="0"/>
              <a:t> eintragen</a:t>
            </a:r>
          </a:p>
          <a:p>
            <a:pPr marL="514350" indent="-514350">
              <a:buAutoNum type="arabicPeriod"/>
            </a:pPr>
            <a:r>
              <a:rPr lang="de-DE" dirty="0" err="1"/>
              <a:t>Maven</a:t>
            </a:r>
            <a:r>
              <a:rPr lang="de-DE" dirty="0"/>
              <a:t> sucht </a:t>
            </a:r>
            <a:r>
              <a:rPr lang="de-DE" dirty="0" err="1"/>
              <a:t>jar</a:t>
            </a:r>
            <a:r>
              <a:rPr lang="de-DE" dirty="0"/>
              <a:t> von </a:t>
            </a:r>
            <a:r>
              <a:rPr lang="de-DE" dirty="0" err="1"/>
              <a:t>dependency</a:t>
            </a:r>
            <a:r>
              <a:rPr lang="de-DE" dirty="0"/>
              <a:t> in .m2 </a:t>
            </a:r>
            <a:r>
              <a:rPr lang="de-DE" dirty="0" err="1"/>
              <a:t>repo</a:t>
            </a:r>
            <a:r>
              <a:rPr lang="de-DE" dirty="0"/>
              <a:t>(lokal </a:t>
            </a:r>
            <a:r>
              <a:rPr lang="de-DE" dirty="0" err="1"/>
              <a:t>repo</a:t>
            </a:r>
            <a:r>
              <a:rPr lang="de-DE" dirty="0"/>
              <a:t>)</a:t>
            </a:r>
          </a:p>
          <a:p>
            <a:pPr marL="514350" indent="-514350">
              <a:buAutoNum type="arabicPeriod"/>
            </a:pPr>
            <a:r>
              <a:rPr lang="de-DE" dirty="0"/>
              <a:t>Ist </a:t>
            </a:r>
            <a:r>
              <a:rPr lang="de-DE" dirty="0" err="1"/>
              <a:t>Dependency</a:t>
            </a:r>
            <a:r>
              <a:rPr lang="de-DE" dirty="0"/>
              <a:t> drin dann nimmt </a:t>
            </a:r>
            <a:r>
              <a:rPr lang="de-DE" dirty="0" err="1"/>
              <a:t>mvn</a:t>
            </a:r>
            <a:r>
              <a:rPr lang="de-DE" dirty="0"/>
              <a:t> dir </a:t>
            </a:r>
            <a:r>
              <a:rPr lang="de-DE" dirty="0" err="1"/>
              <a:t>jar</a:t>
            </a:r>
            <a:r>
              <a:rPr lang="de-DE" dirty="0"/>
              <a:t> davon und lege es im Projekt ab</a:t>
            </a:r>
          </a:p>
          <a:p>
            <a:pPr marL="514350" indent="-514350">
              <a:buAutoNum type="arabicPeriod"/>
            </a:pPr>
            <a:r>
              <a:rPr lang="de-DE" dirty="0"/>
              <a:t>Wenn nicht dann sucht </a:t>
            </a:r>
            <a:r>
              <a:rPr lang="de-DE" dirty="0" err="1"/>
              <a:t>mvn</a:t>
            </a:r>
            <a:r>
              <a:rPr lang="de-DE" dirty="0"/>
              <a:t> </a:t>
            </a:r>
            <a:r>
              <a:rPr lang="de-DE" dirty="0" err="1"/>
              <a:t>Artifact</a:t>
            </a:r>
            <a:r>
              <a:rPr lang="de-DE" dirty="0"/>
              <a:t> in Nexus. Nimmt es von Nexus in .m2 und vom .m2 ins Projekt. </a:t>
            </a:r>
            <a:r>
              <a:rPr lang="de-DE" dirty="0" err="1"/>
              <a:t>Artifakt</a:t>
            </a:r>
            <a:r>
              <a:rPr lang="de-DE" dirty="0"/>
              <a:t> bleibt nun in .m2 =&gt; später braucht </a:t>
            </a:r>
            <a:r>
              <a:rPr lang="de-DE" dirty="0" err="1"/>
              <a:t>mvn</a:t>
            </a:r>
            <a:r>
              <a:rPr lang="de-DE" dirty="0"/>
              <a:t> nicht in Nexus dieses </a:t>
            </a:r>
            <a:r>
              <a:rPr lang="de-DE" dirty="0" err="1"/>
              <a:t>Artifakt</a:t>
            </a:r>
            <a:r>
              <a:rPr lang="de-DE" dirty="0"/>
              <a:t> zu suchen</a:t>
            </a:r>
          </a:p>
        </p:txBody>
      </p:sp>
    </p:spTree>
    <p:extLst>
      <p:ext uri="{BB962C8B-B14F-4D97-AF65-F5344CB8AC3E}">
        <p14:creationId xmlns:p14="http://schemas.microsoft.com/office/powerpoint/2010/main" val="196627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A9ED5-6997-424E-8033-944DAA60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MAVEN </a:t>
            </a:r>
            <a:r>
              <a:rPr lang="de-DE" b="1" dirty="0" err="1"/>
              <a:t>Lifecycle</a:t>
            </a:r>
            <a:endParaRPr lang="de-DE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CD0F691-46EC-2C46-9CAF-0A836F643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6091239" cy="5039436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C4936-972C-8C49-8DE2-774DAC22DF93}"/>
              </a:ext>
            </a:extLst>
          </p:cNvPr>
          <p:cNvSpPr/>
          <p:nvPr/>
        </p:nvSpPr>
        <p:spPr>
          <a:xfrm>
            <a:off x="7058025" y="1690688"/>
            <a:ext cx="4879975" cy="5039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Clean = löscht </a:t>
            </a:r>
            <a:r>
              <a:rPr lang="de-DE" dirty="0" err="1">
                <a:solidFill>
                  <a:schemeClr val="tx1"/>
                </a:solidFill>
              </a:rPr>
              <a:t>target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Validate</a:t>
            </a:r>
            <a:r>
              <a:rPr lang="de-DE" dirty="0">
                <a:solidFill>
                  <a:schemeClr val="tx1"/>
                </a:solidFill>
              </a:rPr>
              <a:t>= </a:t>
            </a:r>
            <a:r>
              <a:rPr lang="de-DE" dirty="0" err="1">
                <a:solidFill>
                  <a:schemeClr val="tx1"/>
                </a:solidFill>
              </a:rPr>
              <a:t>überpruft</a:t>
            </a:r>
            <a:r>
              <a:rPr lang="de-DE" dirty="0">
                <a:solidFill>
                  <a:schemeClr val="tx1"/>
                </a:solidFill>
              </a:rPr>
              <a:t> ob </a:t>
            </a:r>
            <a:r>
              <a:rPr lang="de-DE" dirty="0" err="1">
                <a:solidFill>
                  <a:schemeClr val="tx1"/>
                </a:solidFill>
              </a:rPr>
              <a:t>java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validierung</a:t>
            </a:r>
            <a:r>
              <a:rPr lang="de-DE" dirty="0">
                <a:solidFill>
                  <a:schemeClr val="tx1"/>
                </a:solidFill>
              </a:rPr>
              <a:t> richtig sind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Compile</a:t>
            </a:r>
            <a:r>
              <a:rPr lang="de-DE" dirty="0">
                <a:solidFill>
                  <a:schemeClr val="tx1"/>
                </a:solidFill>
              </a:rPr>
              <a:t>= </a:t>
            </a:r>
            <a:r>
              <a:rPr lang="de-DE" dirty="0" err="1">
                <a:solidFill>
                  <a:schemeClr val="tx1"/>
                </a:solidFill>
              </a:rPr>
              <a:t>java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code</a:t>
            </a:r>
            <a:r>
              <a:rPr lang="de-DE" dirty="0">
                <a:solidFill>
                  <a:schemeClr val="tx1"/>
                </a:solidFill>
              </a:rPr>
              <a:t> in </a:t>
            </a:r>
            <a:r>
              <a:rPr lang="de-DE" dirty="0" err="1">
                <a:solidFill>
                  <a:schemeClr val="tx1"/>
                </a:solidFill>
              </a:rPr>
              <a:t>machine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code</a:t>
            </a:r>
            <a:r>
              <a:rPr lang="de-DE" dirty="0">
                <a:solidFill>
                  <a:schemeClr val="tx1"/>
                </a:solidFill>
              </a:rPr>
              <a:t> / </a:t>
            </a:r>
            <a:r>
              <a:rPr lang="de-DE" dirty="0" err="1">
                <a:solidFill>
                  <a:schemeClr val="tx1"/>
                </a:solidFill>
              </a:rPr>
              <a:t>binary</a:t>
            </a:r>
            <a:r>
              <a:rPr lang="de-DE" dirty="0">
                <a:solidFill>
                  <a:schemeClr val="tx1"/>
                </a:solidFill>
              </a:rPr>
              <a:t> oder .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Test = führt Test klasse aus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package</a:t>
            </a:r>
            <a:r>
              <a:rPr lang="de-DE" dirty="0">
                <a:solidFill>
                  <a:schemeClr val="tx1"/>
                </a:solidFill>
              </a:rPr>
              <a:t> = komprimieren in </a:t>
            </a:r>
            <a:r>
              <a:rPr lang="de-DE" dirty="0" err="1">
                <a:solidFill>
                  <a:schemeClr val="tx1"/>
                </a:solidFill>
              </a:rPr>
              <a:t>jar</a:t>
            </a:r>
            <a:r>
              <a:rPr lang="de-DE" dirty="0">
                <a:solidFill>
                  <a:schemeClr val="tx1"/>
                </a:solidFill>
              </a:rPr>
              <a:t>/war/</a:t>
            </a:r>
            <a:r>
              <a:rPr lang="de-DE" dirty="0" err="1">
                <a:solidFill>
                  <a:schemeClr val="tx1"/>
                </a:solidFill>
              </a:rPr>
              <a:t>ear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Verify</a:t>
            </a:r>
            <a:r>
              <a:rPr lang="de-DE" dirty="0">
                <a:solidFill>
                  <a:schemeClr val="tx1"/>
                </a:solidFill>
              </a:rPr>
              <a:t>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Install</a:t>
            </a:r>
            <a:r>
              <a:rPr lang="de-DE" dirty="0">
                <a:solidFill>
                  <a:schemeClr val="tx1"/>
                </a:solidFill>
              </a:rPr>
              <a:t> = komprimierte </a:t>
            </a:r>
            <a:r>
              <a:rPr lang="de-DE" dirty="0" err="1">
                <a:solidFill>
                  <a:schemeClr val="tx1"/>
                </a:solidFill>
              </a:rPr>
              <a:t>file</a:t>
            </a:r>
            <a:r>
              <a:rPr lang="de-DE" dirty="0">
                <a:solidFill>
                  <a:schemeClr val="tx1"/>
                </a:solidFill>
              </a:rPr>
              <a:t> in .m2 </a:t>
            </a:r>
            <a:r>
              <a:rPr lang="de-DE" dirty="0" err="1">
                <a:solidFill>
                  <a:schemeClr val="tx1"/>
                </a:solidFill>
              </a:rPr>
              <a:t>repo</a:t>
            </a:r>
            <a:r>
              <a:rPr lang="de-DE" dirty="0">
                <a:solidFill>
                  <a:schemeClr val="tx1"/>
                </a:solidFill>
              </a:rPr>
              <a:t> schieben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Deploy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artifact</a:t>
            </a:r>
            <a:r>
              <a:rPr lang="de-DE" dirty="0">
                <a:solidFill>
                  <a:schemeClr val="tx1"/>
                </a:solidFill>
              </a:rPr>
              <a:t> in </a:t>
            </a:r>
            <a:r>
              <a:rPr lang="de-DE" dirty="0" err="1">
                <a:solidFill>
                  <a:schemeClr val="tx1"/>
                </a:solidFill>
              </a:rPr>
              <a:t>server</a:t>
            </a:r>
            <a:r>
              <a:rPr lang="de-DE" dirty="0">
                <a:solidFill>
                  <a:schemeClr val="tx1"/>
                </a:solidFill>
              </a:rPr>
              <a:t> hochladen</a:t>
            </a:r>
          </a:p>
        </p:txBody>
      </p:sp>
    </p:spTree>
    <p:extLst>
      <p:ext uri="{BB962C8B-B14F-4D97-AF65-F5344CB8AC3E}">
        <p14:creationId xmlns:p14="http://schemas.microsoft.com/office/powerpoint/2010/main" val="244854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588C2-A092-B44C-82A1-BA351B91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tags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B17A4F-8BC5-3448-BC7B-6261D20AE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&lt;</a:t>
            </a:r>
            <a:r>
              <a:rPr lang="de-DE" dirty="0" err="1"/>
              <a:t>fileName</a:t>
            </a:r>
            <a:r>
              <a:rPr lang="de-DE" dirty="0"/>
              <a:t>&gt; = </a:t>
            </a:r>
            <a:r>
              <a:rPr lang="de-DE" dirty="0" err="1"/>
              <a:t>Eklärung</a:t>
            </a:r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82707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ED0FA-1381-A947-982D-11CF54EA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mechanismus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7A0DF3-A657-FF46-8E60-0F50D4BAC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configurieren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&lt;</a:t>
            </a:r>
            <a:r>
              <a:rPr lang="de-DE" dirty="0" err="1"/>
              <a:t>dependency</a:t>
            </a:r>
            <a:r>
              <a:rPr lang="de-DE" dirty="0"/>
              <a:t>&gt;</a:t>
            </a:r>
            <a:br>
              <a:rPr lang="de-DE" dirty="0"/>
            </a:br>
            <a:r>
              <a:rPr lang="de-DE" dirty="0"/>
              <a:t>    &lt;</a:t>
            </a:r>
            <a:r>
              <a:rPr lang="de-DE" dirty="0" err="1"/>
              <a:t>groupId</a:t>
            </a:r>
            <a:r>
              <a:rPr lang="de-DE" dirty="0"/>
              <a:t>&gt;</a:t>
            </a:r>
            <a:r>
              <a:rPr lang="de-DE" dirty="0" err="1"/>
              <a:t>org.junit.jupiter</a:t>
            </a:r>
            <a:r>
              <a:rPr lang="de-DE" dirty="0"/>
              <a:t>&lt;/</a:t>
            </a:r>
            <a:r>
              <a:rPr lang="de-DE" dirty="0" err="1"/>
              <a:t>groupId</a:t>
            </a:r>
            <a:r>
              <a:rPr lang="de-DE" dirty="0"/>
              <a:t>&gt;</a:t>
            </a:r>
            <a:br>
              <a:rPr lang="de-DE" dirty="0"/>
            </a:br>
            <a:r>
              <a:rPr lang="de-DE" dirty="0"/>
              <a:t>    &lt;</a:t>
            </a:r>
            <a:r>
              <a:rPr lang="de-DE" dirty="0" err="1"/>
              <a:t>artifactId</a:t>
            </a:r>
            <a:r>
              <a:rPr lang="de-DE" dirty="0"/>
              <a:t>&gt;</a:t>
            </a:r>
            <a:r>
              <a:rPr lang="de-DE" dirty="0" err="1"/>
              <a:t>junit</a:t>
            </a:r>
            <a:r>
              <a:rPr lang="de-DE" dirty="0"/>
              <a:t>-jupiter&lt;/</a:t>
            </a:r>
            <a:r>
              <a:rPr lang="de-DE" dirty="0" err="1"/>
              <a:t>artifactId</a:t>
            </a:r>
            <a:r>
              <a:rPr lang="de-DE" dirty="0"/>
              <a:t>&gt;</a:t>
            </a:r>
            <a:br>
              <a:rPr lang="de-DE" dirty="0"/>
            </a:br>
            <a:r>
              <a:rPr lang="de-DE" dirty="0"/>
              <a:t>    &lt;</a:t>
            </a:r>
            <a:r>
              <a:rPr lang="de-DE" dirty="0" err="1"/>
              <a:t>version</a:t>
            </a:r>
            <a:r>
              <a:rPr lang="de-DE" dirty="0"/>
              <a:t>&gt;5.4.2&lt;/</a:t>
            </a:r>
            <a:r>
              <a:rPr lang="de-DE" dirty="0" err="1"/>
              <a:t>version</a:t>
            </a:r>
            <a:r>
              <a:rPr lang="de-DE" dirty="0"/>
              <a:t>&gt;</a:t>
            </a:r>
            <a:br>
              <a:rPr lang="de-DE" dirty="0"/>
            </a:br>
            <a:r>
              <a:rPr lang="de-DE" dirty="0"/>
              <a:t>&lt;/</a:t>
            </a:r>
            <a:r>
              <a:rPr lang="de-DE" dirty="0" err="1"/>
              <a:t>dependency</a:t>
            </a:r>
            <a:r>
              <a:rPr lang="de-DE" dirty="0"/>
              <a:t>&gt;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Transitivität</a:t>
            </a:r>
          </a:p>
          <a:p>
            <a:pPr marL="0" indent="0">
              <a:buNone/>
            </a:pPr>
            <a:r>
              <a:rPr lang="de-DE" dirty="0" err="1"/>
              <a:t>Mvn</a:t>
            </a:r>
            <a:r>
              <a:rPr lang="de-DE" dirty="0"/>
              <a:t> holt gewünschte </a:t>
            </a:r>
            <a:r>
              <a:rPr lang="de-DE" dirty="0" err="1"/>
              <a:t>libray</a:t>
            </a:r>
            <a:r>
              <a:rPr lang="de-DE" dirty="0"/>
              <a:t> plus </a:t>
            </a:r>
            <a:r>
              <a:rPr lang="de-DE" dirty="0" err="1"/>
              <a:t>abhängigkeiten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Exclusion</a:t>
            </a:r>
            <a:endParaRPr lang="de-DE" b="1" dirty="0"/>
          </a:p>
          <a:p>
            <a:pPr marL="0" indent="0">
              <a:buNone/>
            </a:pPr>
            <a:r>
              <a:rPr lang="de-DE" dirty="0"/>
              <a:t>Abhängigkeiten wegmachen die man nicht oder die von dritte Programm schon geliefert werden oder die Problem bereiten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637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B159BF-BD0B-9746-9169-7A2A94597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Scope</a:t>
            </a:r>
            <a:r>
              <a:rPr lang="de-DE" b="1" dirty="0"/>
              <a:t> </a:t>
            </a:r>
          </a:p>
          <a:p>
            <a:pPr marL="0" indent="0">
              <a:buNone/>
            </a:pPr>
            <a:r>
              <a:rPr lang="de-DE" i="1" dirty="0"/>
              <a:t>beschränkt die </a:t>
            </a:r>
            <a:r>
              <a:rPr lang="de-DE" i="1" dirty="0" err="1"/>
              <a:t>präsenz</a:t>
            </a:r>
            <a:r>
              <a:rPr lang="de-DE" i="1" dirty="0"/>
              <a:t> eines </a:t>
            </a:r>
            <a:r>
              <a:rPr lang="de-DE" i="1" dirty="0" err="1"/>
              <a:t>artifact</a:t>
            </a:r>
            <a:r>
              <a:rPr lang="de-DE" i="1" dirty="0"/>
              <a:t> </a:t>
            </a:r>
          </a:p>
          <a:p>
            <a:r>
              <a:rPr lang="de-DE" dirty="0"/>
              <a:t>Test = </a:t>
            </a:r>
            <a:r>
              <a:rPr lang="de-DE" dirty="0" err="1"/>
              <a:t>artifact.jar</a:t>
            </a:r>
            <a:r>
              <a:rPr lang="de-DE" dirty="0"/>
              <a:t> nur während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phase</a:t>
            </a:r>
            <a:r>
              <a:rPr lang="de-DE" dirty="0"/>
              <a:t> präsent aber in </a:t>
            </a:r>
            <a:r>
              <a:rPr lang="de-DE" dirty="0" err="1"/>
              <a:t>deploy</a:t>
            </a:r>
            <a:r>
              <a:rPr lang="de-DE" dirty="0"/>
              <a:t> ober was auch nicht mehr in </a:t>
            </a:r>
            <a:r>
              <a:rPr lang="de-DE" dirty="0" err="1"/>
              <a:t>binary</a:t>
            </a:r>
            <a:endParaRPr lang="de-DE" dirty="0"/>
          </a:p>
          <a:p>
            <a:r>
              <a:rPr lang="de-DE" dirty="0" err="1"/>
              <a:t>Provided</a:t>
            </a:r>
            <a:r>
              <a:rPr lang="de-DE" dirty="0"/>
              <a:t> = </a:t>
            </a:r>
            <a:r>
              <a:rPr lang="de-DE" dirty="0" err="1"/>
              <a:t>artifact.jar</a:t>
            </a:r>
            <a:r>
              <a:rPr lang="de-DE" dirty="0"/>
              <a:t> nur während </a:t>
            </a:r>
            <a:r>
              <a:rPr lang="de-DE" dirty="0" err="1"/>
              <a:t>compile</a:t>
            </a:r>
            <a:r>
              <a:rPr lang="de-DE" dirty="0"/>
              <a:t> und </a:t>
            </a:r>
            <a:r>
              <a:rPr lang="de-DE" dirty="0" err="1"/>
              <a:t>test</a:t>
            </a:r>
            <a:r>
              <a:rPr lang="de-DE" dirty="0"/>
              <a:t> </a:t>
            </a:r>
          </a:p>
          <a:p>
            <a:r>
              <a:rPr lang="de-DE" dirty="0" err="1"/>
              <a:t>Compile</a:t>
            </a:r>
            <a:r>
              <a:rPr lang="de-DE" dirty="0"/>
              <a:t> =  alle </a:t>
            </a:r>
            <a:r>
              <a:rPr lang="de-DE" dirty="0" err="1"/>
              <a:t>phase</a:t>
            </a:r>
            <a:endParaRPr lang="de-DE" dirty="0"/>
          </a:p>
          <a:p>
            <a:r>
              <a:rPr lang="de-DE" dirty="0" err="1"/>
              <a:t>Runtime</a:t>
            </a:r>
            <a:r>
              <a:rPr lang="de-DE" dirty="0"/>
              <a:t> = </a:t>
            </a:r>
            <a:r>
              <a:rPr lang="de-DE" dirty="0" err="1"/>
              <a:t>test</a:t>
            </a:r>
            <a:r>
              <a:rPr lang="de-DE" dirty="0"/>
              <a:t> und </a:t>
            </a:r>
            <a:r>
              <a:rPr lang="de-DE" dirty="0" err="1"/>
              <a:t>production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210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EF358-39DC-1347-8A0D-52157BA5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6270F-7ED1-744A-8116-9FCE5D524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Wenn </a:t>
            </a:r>
            <a:r>
              <a:rPr lang="de-DE" dirty="0" err="1"/>
              <a:t>artifact</a:t>
            </a:r>
            <a:r>
              <a:rPr lang="de-DE" dirty="0"/>
              <a:t> im </a:t>
            </a:r>
            <a:r>
              <a:rPr lang="de-DE" dirty="0" err="1"/>
              <a:t>pom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hat =&gt; in –m2 </a:t>
            </a:r>
            <a:r>
              <a:rPr lang="de-DE" dirty="0" err="1"/>
              <a:t>shauen</a:t>
            </a:r>
            <a:r>
              <a:rPr lang="de-DE" dirty="0"/>
              <a:t> ob alles ok </a:t>
            </a:r>
            <a:r>
              <a:rPr lang="de-DE" dirty="0" err="1"/>
              <a:t>is</a:t>
            </a:r>
            <a:endParaRPr lang="de-DE" dirty="0"/>
          </a:p>
          <a:p>
            <a:r>
              <a:rPr lang="de-DE" dirty="0"/>
              <a:t>Wenn in .m2 etwas fehlt dann komplett </a:t>
            </a:r>
            <a:r>
              <a:rPr lang="de-DE" dirty="0" err="1"/>
              <a:t>artifact</a:t>
            </a:r>
            <a:r>
              <a:rPr lang="de-DE" dirty="0"/>
              <a:t> und sein </a:t>
            </a:r>
            <a:r>
              <a:rPr lang="de-DE" dirty="0" err="1"/>
              <a:t>ordner</a:t>
            </a:r>
            <a:r>
              <a:rPr lang="de-DE" dirty="0"/>
              <a:t> löschen und mit </a:t>
            </a:r>
            <a:r>
              <a:rPr lang="de-DE" dirty="0" err="1"/>
              <a:t>mvn</a:t>
            </a:r>
            <a:r>
              <a:rPr lang="de-DE" dirty="0"/>
              <a:t> </a:t>
            </a:r>
            <a:r>
              <a:rPr lang="de-DE" dirty="0" err="1"/>
              <a:t>artifact</a:t>
            </a:r>
            <a:r>
              <a:rPr lang="de-DE" dirty="0"/>
              <a:t> von </a:t>
            </a:r>
            <a:r>
              <a:rPr lang="de-DE" dirty="0" err="1"/>
              <a:t>nexus</a:t>
            </a:r>
            <a:r>
              <a:rPr lang="de-DE" dirty="0"/>
              <a:t> erneut holen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749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Macintosh PowerPoint</Application>
  <PresentationFormat>Breitbild</PresentationFormat>
  <Paragraphs>59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MAVEN + NEXUS</vt:lpstr>
      <vt:lpstr>Inhaltverzeichnis</vt:lpstr>
      <vt:lpstr>MVN + NEXUS lifecycle </vt:lpstr>
      <vt:lpstr>MAVEN + NEXUS Lifecycle</vt:lpstr>
      <vt:lpstr>MAVEN Lifecycle</vt:lpstr>
      <vt:lpstr>Project tags</vt:lpstr>
      <vt:lpstr>Dependency mechanismus</vt:lpstr>
      <vt:lpstr>PowerPoint-Präsentation</vt:lpstr>
      <vt:lpstr>PowerPoint-Präsentation</vt:lpstr>
      <vt:lpstr>PowerPoint-Präsentation</vt:lpstr>
      <vt:lpstr>Plugins</vt:lpstr>
      <vt:lpstr>Archetypes</vt:lpstr>
      <vt:lpstr>Hinweise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Cedric Leumaleu</dc:creator>
  <cp:lastModifiedBy>Cedric Leumaleu</cp:lastModifiedBy>
  <cp:revision>29</cp:revision>
  <dcterms:created xsi:type="dcterms:W3CDTF">2019-10-02T10:14:54Z</dcterms:created>
  <dcterms:modified xsi:type="dcterms:W3CDTF">2019-10-04T14:45:25Z</dcterms:modified>
</cp:coreProperties>
</file>