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39"/>
    <p:sldMasterId id="2147483660" r:id="rId340"/>
  </p:sldMasterIdLst>
  <p:sldIdLst>
    <p:sldId id="256" r:id="rId341"/>
    <p:sldId id="257" r:id="rId342"/>
    <p:sldId id="262" r:id="rId343"/>
    <p:sldId id="260" r:id="rId344"/>
    <p:sldId id="261" r:id="rId345"/>
    <p:sldId id="265" r:id="rId346"/>
    <p:sldId id="264" r:id="rId347"/>
    <p:sldId id="263" r:id="rId348"/>
    <p:sldId id="266" r:id="rId349"/>
    <p:sldId id="269" r:id="rId350"/>
    <p:sldId id="272" r:id="rId351"/>
    <p:sldId id="270" r:id="rId352"/>
    <p:sldId id="271" r:id="rId353"/>
    <p:sldId id="273" r:id="rId354"/>
    <p:sldId id="274" r:id="rId355"/>
    <p:sldId id="283" r:id="rId356"/>
    <p:sldId id="286" r:id="rId357"/>
    <p:sldId id="276" r:id="rId358"/>
    <p:sldId id="275" r:id="rId359"/>
    <p:sldId id="284" r:id="rId360"/>
    <p:sldId id="277" r:id="rId361"/>
    <p:sldId id="287" r:id="rId362"/>
    <p:sldId id="288" r:id="rId363"/>
    <p:sldId id="280" r:id="rId364"/>
    <p:sldId id="281" r:id="rId365"/>
    <p:sldId id="285" r:id="rId366"/>
    <p:sldId id="282" r:id="rId367"/>
    <p:sldId id="278" r:id="rId3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303" Type="http://schemas.openxmlformats.org/officeDocument/2006/relationships/customXml" Target="../customXml/item30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slide" Target="slides/slide5.xml"/><Relationship Id="rId366" Type="http://schemas.openxmlformats.org/officeDocument/2006/relationships/slide" Target="slides/slide26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slide" Target="slides/slide16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slide" Target="slides/slide6.xml"/><Relationship Id="rId367" Type="http://schemas.openxmlformats.org/officeDocument/2006/relationships/slide" Target="slides/slide27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slide" Target="slides/slide1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slide" Target="slides/slide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2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slide" Target="slides/slide18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slide" Target="slides/slide8.xml"/><Relationship Id="rId369" Type="http://schemas.openxmlformats.org/officeDocument/2006/relationships/presProps" Target="presProps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slide" Target="slides/slide1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viewProps" Target="viewProps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slide" Target="slides/slide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slide" Target="slides/slide20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slideMaster" Target="slideMasters/slideMaster1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slide" Target="slides/slide10.xml"/><Relationship Id="rId37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slideMaster" Target="slideMasters/slideMaster2.xml"/><Relationship Id="rId361" Type="http://schemas.openxmlformats.org/officeDocument/2006/relationships/slide" Target="slides/slide2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11.xml"/><Relationship Id="rId372" Type="http://schemas.openxmlformats.org/officeDocument/2006/relationships/tableStyles" Target="tableStyles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slide" Target="slides/slide1.xml"/><Relationship Id="rId362" Type="http://schemas.openxmlformats.org/officeDocument/2006/relationships/slide" Target="slides/slide22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slide" Target="slides/slide12.xml"/><Relationship Id="rId373" Type="http://schemas.microsoft.com/office/2015/10/relationships/revisionInfo" Target="revisionInfo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slide" Target="slides/slide2.xml"/><Relationship Id="rId363" Type="http://schemas.openxmlformats.org/officeDocument/2006/relationships/slide" Target="slides/slide23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slide" Target="slides/slide13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slide" Target="slides/slide3.xml"/><Relationship Id="rId364" Type="http://schemas.openxmlformats.org/officeDocument/2006/relationships/slide" Target="slides/slide2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slide" Target="slides/slide1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25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70.xml"/><Relationship Id="rId1" Type="http://schemas.openxmlformats.org/officeDocument/2006/relationships/customXml" Target="../../customXml/item1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29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96.xml"/><Relationship Id="rId1" Type="http://schemas.openxmlformats.org/officeDocument/2006/relationships/customXml" Target="../../customXml/item32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19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76.xml"/><Relationship Id="rId1" Type="http://schemas.openxmlformats.org/officeDocument/2006/relationships/customXml" Target="../../customXml/item229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305.xml"/><Relationship Id="rId1" Type="http://schemas.openxmlformats.org/officeDocument/2006/relationships/customXml" Target="../../customXml/item20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72771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http://www.dcsondage.com/resultats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3325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AleaSup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http://www.dcsondage.com/aleaSuppression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520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  <p:custDataLst>
              <p:custData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215.xml"/><Relationship Id="rId7" Type="http://schemas.openxmlformats.org/officeDocument/2006/relationships/image" Target="../media/image2.png"/><Relationship Id="rId12" Type="http://schemas.openxmlformats.org/officeDocument/2006/relationships/slide" Target="slide1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8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79.xml"/><Relationship Id="rId9" Type="http://schemas.openxmlformats.org/officeDocument/2006/relationships/image" Target="../media/image4.pn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8.xml"/><Relationship Id="rId13" Type="http://schemas.openxmlformats.org/officeDocument/2006/relationships/customXml" Target="../../customXml/item234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60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35.xml"/><Relationship Id="rId12" Type="http://schemas.openxmlformats.org/officeDocument/2006/relationships/customXml" Target="../../customXml/item4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179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292.xml"/><Relationship Id="rId24" Type="http://schemas.openxmlformats.org/officeDocument/2006/relationships/slide" Target="slide2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224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35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75.xml"/><Relationship Id="rId9" Type="http://schemas.openxmlformats.org/officeDocument/2006/relationships/customXml" Target="../../customXml/item284.xml"/><Relationship Id="rId14" Type="http://schemas.openxmlformats.org/officeDocument/2006/relationships/customXml" Target="../../customXml/item188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customXml" Target="../../customXml/item27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1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36.xml"/><Relationship Id="rId12" Type="http://schemas.openxmlformats.org/officeDocument/2006/relationships/customXml" Target="../../customXml/item45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171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135.xml"/><Relationship Id="rId11" Type="http://schemas.openxmlformats.org/officeDocument/2006/relationships/customXml" Target="../../customXml/item97.xml"/><Relationship Id="rId24" Type="http://schemas.openxmlformats.org/officeDocument/2006/relationships/slide" Target="slide2.xml"/><Relationship Id="rId5" Type="http://schemas.openxmlformats.org/officeDocument/2006/relationships/customXml" Target="../../customXml/item273.xml"/><Relationship Id="rId15" Type="http://schemas.openxmlformats.org/officeDocument/2006/relationships/customXml" Target="../../customXml/item123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83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09.xml"/><Relationship Id="rId9" Type="http://schemas.openxmlformats.org/officeDocument/2006/relationships/customXml" Target="../../customXml/item189.xml"/><Relationship Id="rId14" Type="http://schemas.openxmlformats.org/officeDocument/2006/relationships/customXml" Target="../../customXml/item221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7.xml"/><Relationship Id="rId13" Type="http://schemas.openxmlformats.org/officeDocument/2006/relationships/customXml" Target="../../customXml/item209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16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89.xml"/><Relationship Id="rId12" Type="http://schemas.openxmlformats.org/officeDocument/2006/relationships/customXml" Target="../../customXml/item159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4.xml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219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72.xml"/><Relationship Id="rId11" Type="http://schemas.openxmlformats.org/officeDocument/2006/relationships/customXml" Target="../../customXml/item269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306.xml"/><Relationship Id="rId15" Type="http://schemas.openxmlformats.org/officeDocument/2006/relationships/customXml" Target="../../customXml/item26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316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57.xml"/><Relationship Id="rId9" Type="http://schemas.openxmlformats.org/officeDocument/2006/relationships/customXml" Target="../../customXml/item178.xml"/><Relationship Id="rId14" Type="http://schemas.openxmlformats.org/officeDocument/2006/relationships/customXml" Target="../../customXml/item37.xml"/><Relationship Id="rId22" Type="http://schemas.openxmlformats.org/officeDocument/2006/relationships/image" Target="../media/image5.png"/><Relationship Id="rId27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8.xml"/><Relationship Id="rId13" Type="http://schemas.openxmlformats.org/officeDocument/2006/relationships/customXml" Target="../../customXml/item206.xml"/><Relationship Id="rId18" Type="http://schemas.openxmlformats.org/officeDocument/2006/relationships/image" Target="../media/image2.png"/><Relationship Id="rId26" Type="http://schemas.openxmlformats.org/officeDocument/2006/relationships/slide" Target="slide1.xml"/><Relationship Id="rId3" Type="http://schemas.openxmlformats.org/officeDocument/2006/relationships/customXml" Target="../../customXml/item2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06.xml"/><Relationship Id="rId12" Type="http://schemas.openxmlformats.org/officeDocument/2006/relationships/customXml" Target="../../customXml/item240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136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66.xml"/><Relationship Id="rId24" Type="http://schemas.openxmlformats.org/officeDocument/2006/relationships/slide" Target="slide15.xml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48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9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38.xml"/><Relationship Id="rId9" Type="http://schemas.openxmlformats.org/officeDocument/2006/relationships/customXml" Target="../../customXml/item220.xml"/><Relationship Id="rId14" Type="http://schemas.openxmlformats.org/officeDocument/2006/relationships/customXml" Target="../../customXml/item93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6.xml"/><Relationship Id="rId13" Type="http://schemas.openxmlformats.org/officeDocument/2006/relationships/slide" Target="slide22.xml"/><Relationship Id="rId3" Type="http://schemas.openxmlformats.org/officeDocument/2006/relationships/customXml" Target="../../customXml/item100.xml"/><Relationship Id="rId7" Type="http://schemas.openxmlformats.org/officeDocument/2006/relationships/customXml" Target="../../customXml/item228.xml"/><Relationship Id="rId12" Type="http://schemas.openxmlformats.org/officeDocument/2006/relationships/slideLayout" Target="../slideLayouts/slideLayout12.xml"/><Relationship Id="rId17" Type="http://schemas.openxmlformats.org/officeDocument/2006/relationships/slide" Target="slide1.xml"/><Relationship Id="rId2" Type="http://schemas.openxmlformats.org/officeDocument/2006/relationships/customXml" Target="../../customXml/item141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86.xml"/><Relationship Id="rId6" Type="http://schemas.openxmlformats.org/officeDocument/2006/relationships/customXml" Target="../../customXml/item279.xml"/><Relationship Id="rId11" Type="http://schemas.openxmlformats.org/officeDocument/2006/relationships/customXml" Target="../../customXml/item202.xml"/><Relationship Id="rId5" Type="http://schemas.openxmlformats.org/officeDocument/2006/relationships/customXml" Target="../../customXml/item148.xml"/><Relationship Id="rId15" Type="http://schemas.openxmlformats.org/officeDocument/2006/relationships/slide" Target="slide28.xml"/><Relationship Id="rId10" Type="http://schemas.openxmlformats.org/officeDocument/2006/relationships/customXml" Target="../../customXml/item250.xml"/><Relationship Id="rId4" Type="http://schemas.openxmlformats.org/officeDocument/2006/relationships/customXml" Target="../../customXml/item232.xml"/><Relationship Id="rId9" Type="http://schemas.openxmlformats.org/officeDocument/2006/relationships/customXml" Target="../../customXml/item101.xml"/><Relationship Id="rId1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3.xml"/><Relationship Id="rId13" Type="http://schemas.openxmlformats.org/officeDocument/2006/relationships/slide" Target="slide24.xml"/><Relationship Id="rId3" Type="http://schemas.openxmlformats.org/officeDocument/2006/relationships/customXml" Target="../../customXml/item246.xml"/><Relationship Id="rId7" Type="http://schemas.openxmlformats.org/officeDocument/2006/relationships/customXml" Target="../../customXml/item304.xml"/><Relationship Id="rId12" Type="http://schemas.openxmlformats.org/officeDocument/2006/relationships/slideLayout" Target="../slideLayouts/slideLayout12.xml"/><Relationship Id="rId17" Type="http://schemas.openxmlformats.org/officeDocument/2006/relationships/slide" Target="slide1.xml"/><Relationship Id="rId2" Type="http://schemas.openxmlformats.org/officeDocument/2006/relationships/customXml" Target="../../customXml/item156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151.xml"/><Relationship Id="rId11" Type="http://schemas.openxmlformats.org/officeDocument/2006/relationships/customXml" Target="../../customXml/item318.xml"/><Relationship Id="rId5" Type="http://schemas.openxmlformats.org/officeDocument/2006/relationships/customXml" Target="../../customXml/item176.xml"/><Relationship Id="rId15" Type="http://schemas.openxmlformats.org/officeDocument/2006/relationships/slide" Target="slide28.xml"/><Relationship Id="rId10" Type="http://schemas.openxmlformats.org/officeDocument/2006/relationships/customXml" Target="../../customXml/item87.xml"/><Relationship Id="rId4" Type="http://schemas.openxmlformats.org/officeDocument/2006/relationships/customXml" Target="../../customXml/item252.xml"/><Relationship Id="rId9" Type="http://schemas.openxmlformats.org/officeDocument/2006/relationships/customXml" Target="../../customXml/item164.xml"/><Relationship Id="rId14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customXml" Target="../../customXml/item208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310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103.xml"/><Relationship Id="rId5" Type="http://schemas.openxmlformats.org/officeDocument/2006/relationships/customXml" Target="../../customXml/item216.xml"/><Relationship Id="rId10" Type="http://schemas.openxmlformats.org/officeDocument/2006/relationships/slide" Target="slide1.xml"/><Relationship Id="rId4" Type="http://schemas.openxmlformats.org/officeDocument/2006/relationships/customXml" Target="../../customXml/item7.xml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customXml" Target="../../customXml/item241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321.xml"/><Relationship Id="rId1" Type="http://schemas.openxmlformats.org/officeDocument/2006/relationships/customXml" Target="../../customXml/item303.xml"/><Relationship Id="rId6" Type="http://schemas.openxmlformats.org/officeDocument/2006/relationships/customXml" Target="../../customXml/item61.xml"/><Relationship Id="rId5" Type="http://schemas.openxmlformats.org/officeDocument/2006/relationships/customXml" Target="../../customXml/item31.xml"/><Relationship Id="rId4" Type="http://schemas.openxmlformats.org/officeDocument/2006/relationships/customXml" Target="../../customXml/item277.xml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233.xml"/><Relationship Id="rId2" Type="http://schemas.openxmlformats.org/officeDocument/2006/relationships/customXml" Target="../../customXml/item161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115.xml"/><Relationship Id="rId5" Type="http://schemas.openxmlformats.org/officeDocument/2006/relationships/customXml" Target="../../customXml/item152.xml"/><Relationship Id="rId10" Type="http://schemas.openxmlformats.org/officeDocument/2006/relationships/slide" Target="slide1.xml"/><Relationship Id="rId4" Type="http://schemas.openxmlformats.org/officeDocument/2006/relationships/customXml" Target="../../customXml/item27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47.xml"/><Relationship Id="rId7" Type="http://schemas.openxmlformats.org/officeDocument/2006/relationships/customXml" Target="../../customXml/item187.xml"/><Relationship Id="rId2" Type="http://schemas.openxmlformats.org/officeDocument/2006/relationships/customXml" Target="../../customXml/item157.xml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287.xml"/><Relationship Id="rId5" Type="http://schemas.openxmlformats.org/officeDocument/2006/relationships/customXml" Target="../../customXml/item301.xml"/><Relationship Id="rId4" Type="http://schemas.openxmlformats.org/officeDocument/2006/relationships/customXml" Target="../../customXml/item5.xml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6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249.xml"/><Relationship Id="rId7" Type="http://schemas.openxmlformats.org/officeDocument/2006/relationships/customXml" Target="../../customXml/item14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61.xml"/><Relationship Id="rId16" Type="http://schemas.openxmlformats.org/officeDocument/2006/relationships/image" Target="../media/image5.png"/><Relationship Id="rId20" Type="http://schemas.openxmlformats.org/officeDocument/2006/relationships/slide" Target="slide1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51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8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302.xml"/><Relationship Id="rId19" Type="http://schemas.openxmlformats.org/officeDocument/2006/relationships/slide" Target="slide6.xml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43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78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05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113.xml"/><Relationship Id="rId4" Type="http://schemas.openxmlformats.org/officeDocument/2006/relationships/customXml" Target="../../customXml/item1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319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212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38.xml"/><Relationship Id="rId5" Type="http://schemas.openxmlformats.org/officeDocument/2006/relationships/customXml" Target="../../customXml/item281.xml"/><Relationship Id="rId4" Type="http://schemas.openxmlformats.org/officeDocument/2006/relationships/customXml" Target="../../customXml/item34.xml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45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293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205.xml"/><Relationship Id="rId5" Type="http://schemas.openxmlformats.org/officeDocument/2006/relationships/customXml" Target="../../customXml/item174.xml"/><Relationship Id="rId4" Type="http://schemas.openxmlformats.org/officeDocument/2006/relationships/customXml" Target="../../customXml/item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175.xml"/><Relationship Id="rId2" Type="http://schemas.openxmlformats.org/officeDocument/2006/relationships/customXml" Target="../../customXml/item278.xml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128.xml"/><Relationship Id="rId11" Type="http://schemas.openxmlformats.org/officeDocument/2006/relationships/slide" Target="slide1.xml"/><Relationship Id="rId5" Type="http://schemas.openxmlformats.org/officeDocument/2006/relationships/customXml" Target="../../customXml/item98.xml"/><Relationship Id="rId10" Type="http://schemas.openxmlformats.org/officeDocument/2006/relationships/slide" Target="slide26.xml"/><Relationship Id="rId4" Type="http://schemas.openxmlformats.org/officeDocument/2006/relationships/customXml" Target="../../customXml/item62.xml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5.xml"/><Relationship Id="rId3" Type="http://schemas.openxmlformats.org/officeDocument/2006/relationships/customXml" Target="../../customXml/item49.xml"/><Relationship Id="rId7" Type="http://schemas.openxmlformats.org/officeDocument/2006/relationships/customXml" Target="../../customXml/item294.xml"/><Relationship Id="rId2" Type="http://schemas.openxmlformats.org/officeDocument/2006/relationships/customXml" Target="../../customXml/item177.xml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323.xml"/><Relationship Id="rId11" Type="http://schemas.openxmlformats.org/officeDocument/2006/relationships/slide" Target="slide27.xml"/><Relationship Id="rId5" Type="http://schemas.openxmlformats.org/officeDocument/2006/relationships/customXml" Target="../../customXml/item20.xml"/><Relationship Id="rId10" Type="http://schemas.openxmlformats.org/officeDocument/2006/relationships/slide" Target="slide1.xml"/><Relationship Id="rId4" Type="http://schemas.openxmlformats.org/officeDocument/2006/relationships/customXml" Target="../../customXml/item91.xml"/><Relationship Id="rId9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74.xml"/><Relationship Id="rId7" Type="http://schemas.openxmlformats.org/officeDocument/2006/relationships/customXml" Target="../../customXml/item131.xml"/><Relationship Id="rId12" Type="http://schemas.openxmlformats.org/officeDocument/2006/relationships/slide" Target="slide1.xml"/><Relationship Id="rId2" Type="http://schemas.openxmlformats.org/officeDocument/2006/relationships/customXml" Target="../../customXml/item254.xml"/><Relationship Id="rId1" Type="http://schemas.openxmlformats.org/officeDocument/2006/relationships/customXml" Target="../../customXml/item328.xml"/><Relationship Id="rId6" Type="http://schemas.openxmlformats.org/officeDocument/2006/relationships/customXml" Target="../../customXml/item280.xml"/><Relationship Id="rId11" Type="http://schemas.openxmlformats.org/officeDocument/2006/relationships/slide" Target="slide27.xml"/><Relationship Id="rId5" Type="http://schemas.openxmlformats.org/officeDocument/2006/relationships/customXml" Target="../../customXml/item47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139.xml"/><Relationship Id="rId9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270.xml"/><Relationship Id="rId7" Type="http://schemas.openxmlformats.org/officeDocument/2006/relationships/chart" Target="../charts/chart3.xml"/><Relationship Id="rId2" Type="http://schemas.openxmlformats.org/officeDocument/2006/relationships/customXml" Target="../../customXml/item180.xml"/><Relationship Id="rId1" Type="http://schemas.openxmlformats.org/officeDocument/2006/relationships/customXml" Target="../../customXml/item312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165.xml"/><Relationship Id="rId4" Type="http://schemas.openxmlformats.org/officeDocument/2006/relationships/customXml" Target="../../customXml/item23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ustomXml" Target="../../customXml/item52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299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258.xml"/><Relationship Id="rId5" Type="http://schemas.openxmlformats.org/officeDocument/2006/relationships/customXml" Target="../../customXml/item239.xml"/><Relationship Id="rId4" Type="http://schemas.openxmlformats.org/officeDocument/2006/relationships/customXml" Target="../../customXml/item6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1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3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80.xml"/><Relationship Id="rId21" Type="http://schemas.openxmlformats.org/officeDocument/2006/relationships/slide" Target="slide4.xml"/><Relationship Id="rId7" Type="http://schemas.openxmlformats.org/officeDocument/2006/relationships/customXml" Target="../../customXml/item329.xml"/><Relationship Id="rId12" Type="http://schemas.openxmlformats.org/officeDocument/2006/relationships/customXml" Target="../../customXml/item108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7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142.xml"/><Relationship Id="rId6" Type="http://schemas.openxmlformats.org/officeDocument/2006/relationships/customXml" Target="../../customXml/item317.xml"/><Relationship Id="rId11" Type="http://schemas.openxmlformats.org/officeDocument/2006/relationships/customXml" Target="../../customXml/item33.xml"/><Relationship Id="rId24" Type="http://schemas.openxmlformats.org/officeDocument/2006/relationships/slide" Target="slide1.xml"/><Relationship Id="rId5" Type="http://schemas.openxmlformats.org/officeDocument/2006/relationships/customXml" Target="../../customXml/item237.xml"/><Relationship Id="rId15" Type="http://schemas.openxmlformats.org/officeDocument/2006/relationships/image" Target="../media/image2.png"/><Relationship Id="rId23" Type="http://schemas.openxmlformats.org/officeDocument/2006/relationships/slide" Target="slide2.xml"/><Relationship Id="rId10" Type="http://schemas.openxmlformats.org/officeDocument/2006/relationships/customXml" Target="../../customXml/item162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13.xml"/><Relationship Id="rId9" Type="http://schemas.openxmlformats.org/officeDocument/2006/relationships/customXml" Target="../../customXml/item288.xml"/><Relationship Id="rId14" Type="http://schemas.openxmlformats.org/officeDocument/2006/relationships/image" Target="../media/image1.png"/><Relationship Id="rId22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9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84.xml"/><Relationship Id="rId7" Type="http://schemas.openxmlformats.org/officeDocument/2006/relationships/customXml" Target="../../customXml/item320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104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27.xml"/><Relationship Id="rId6" Type="http://schemas.openxmlformats.org/officeDocument/2006/relationships/customXml" Target="../../customXml/item2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3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267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210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285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3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26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1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245.xml"/><Relationship Id="rId21" Type="http://schemas.openxmlformats.org/officeDocument/2006/relationships/slide" Target="slide1.xml"/><Relationship Id="rId7" Type="http://schemas.openxmlformats.org/officeDocument/2006/relationships/customXml" Target="../../customXml/item73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22.xml"/><Relationship Id="rId16" Type="http://schemas.openxmlformats.org/officeDocument/2006/relationships/image" Target="../media/image5.png"/><Relationship Id="rId20" Type="http://schemas.openxmlformats.org/officeDocument/2006/relationships/slide" Target="slide2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33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4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64.xml"/><Relationship Id="rId19" Type="http://schemas.openxmlformats.org/officeDocument/2006/relationships/slide" Target="slide8.xml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119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140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173.xml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134.xml"/><Relationship Id="rId5" Type="http://schemas.openxmlformats.org/officeDocument/2006/relationships/customXml" Target="../../customXml/item196.xml"/><Relationship Id="rId10" Type="http://schemas.openxmlformats.org/officeDocument/2006/relationships/slide" Target="slide1.xml"/><Relationship Id="rId4" Type="http://schemas.openxmlformats.org/officeDocument/2006/relationships/customXml" Target="../../customXml/item334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5.xml"/><Relationship Id="rId13" Type="http://schemas.openxmlformats.org/officeDocument/2006/relationships/slide" Target="slide16.xml"/><Relationship Id="rId3" Type="http://schemas.openxmlformats.org/officeDocument/2006/relationships/customXml" Target="../../customXml/item41.xml"/><Relationship Id="rId7" Type="http://schemas.openxmlformats.org/officeDocument/2006/relationships/customXml" Target="../../customXml/item198.xml"/><Relationship Id="rId12" Type="http://schemas.openxmlformats.org/officeDocument/2006/relationships/slideLayout" Target="../slideLayouts/slideLayout12.xml"/><Relationship Id="rId17" Type="http://schemas.openxmlformats.org/officeDocument/2006/relationships/slide" Target="slide1.xml"/><Relationship Id="rId2" Type="http://schemas.openxmlformats.org/officeDocument/2006/relationships/customXml" Target="../../customXml/item300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154.xml"/><Relationship Id="rId11" Type="http://schemas.openxmlformats.org/officeDocument/2006/relationships/customXml" Target="../../customXml/item144.xml"/><Relationship Id="rId5" Type="http://schemas.openxmlformats.org/officeDocument/2006/relationships/customXml" Target="../../customXml/item295.xml"/><Relationship Id="rId15" Type="http://schemas.openxmlformats.org/officeDocument/2006/relationships/slide" Target="slide28.xml"/><Relationship Id="rId10" Type="http://schemas.openxmlformats.org/officeDocument/2006/relationships/customXml" Target="../../customXml/item88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186.xml"/><Relationship Id="rId1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6.xml"/><Relationship Id="rId13" Type="http://schemas.openxmlformats.org/officeDocument/2006/relationships/slide" Target="slide18.xml"/><Relationship Id="rId3" Type="http://schemas.openxmlformats.org/officeDocument/2006/relationships/customXml" Target="../../customXml/item192.xml"/><Relationship Id="rId7" Type="http://schemas.openxmlformats.org/officeDocument/2006/relationships/customXml" Target="../../customXml/item102.xml"/><Relationship Id="rId12" Type="http://schemas.openxmlformats.org/officeDocument/2006/relationships/slideLayout" Target="../slideLayouts/slideLayout12.xml"/><Relationship Id="rId2" Type="http://schemas.openxmlformats.org/officeDocument/2006/relationships/customXml" Target="../../customXml/item185.xml"/><Relationship Id="rId16" Type="http://schemas.openxmlformats.org/officeDocument/2006/relationships/slide" Target="slide1.xml"/><Relationship Id="rId1" Type="http://schemas.openxmlformats.org/officeDocument/2006/relationships/customXml" Target="../../customXml/item268.xml"/><Relationship Id="rId6" Type="http://schemas.openxmlformats.org/officeDocument/2006/relationships/customXml" Target="../../customXml/item314.xml"/><Relationship Id="rId11" Type="http://schemas.openxmlformats.org/officeDocument/2006/relationships/customXml" Target="../../customXml/item230.xml"/><Relationship Id="rId5" Type="http://schemas.openxmlformats.org/officeDocument/2006/relationships/customXml" Target="../../customXml/item327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130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40.xml"/><Relationship Id="rId14" Type="http://schemas.openxmlformats.org/officeDocument/2006/relationships/slide" Target="slide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hlinkClick r:id="rId12" action="ppaction://hlinksldjump"/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845169" y="2795356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7CBC21B-9A84-43C1-8316-B0B16EAF09D1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FA9E4B75-6AC1-49B5-863E-3118855582A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DAB5702D-9BAC-43EB-9876-523F662E089A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25" action="ppaction://hlinksldjump"/>
            <a:extLst>
              <a:ext uri="{FF2B5EF4-FFF2-40B4-BE49-F238E27FC236}">
                <a16:creationId xmlns:a16="http://schemas.microsoft.com/office/drawing/2014/main" id="{086763C2-D295-4BB3-853B-6AC587F8683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2BD20A6-7F7C-4130-979D-AF8EEE3A677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4A2378-5374-49A2-9076-5A2AC69D6B7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533CB318-61CB-4A0F-B4A2-0DBE8BC23F7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6404D9D5-F5E9-4E95-9DD7-0D7CF3552834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5" action="ppaction://hlinksldjump"/>
            <a:extLst>
              <a:ext uri="{FF2B5EF4-FFF2-40B4-BE49-F238E27FC236}">
                <a16:creationId xmlns:a16="http://schemas.microsoft.com/office/drawing/2014/main" id="{392437C2-A2E8-431B-B457-C4EEF5938CD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F6738BBE-B35E-459D-8DDE-81950BE2156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3866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9A11929C-10CA-44C5-B8D2-67A0A2E7834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E89983D-BA24-41EC-B6BD-7FD995889BA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89EDCC81-C1D4-41E6-8CD2-36C6BF303D6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FEA1568A-C573-470E-BD24-F78A927EAC72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8ECF84B1-F6DD-4680-8CCF-660BC370296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48AF7E5-5C3F-4E42-983E-AC81690956A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176223" y="35390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E79BEB3E-083E-4D42-BF64-EBB9769E766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2413BB-DC99-48DE-9AAC-BBDB2AB78A7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DAB76D0F-7EF1-4BFD-AE02-C76EEB6269F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742B17CA-1F44-4863-96F3-B387B1BEE38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6" action="ppaction://hlinksldjump"/>
            <a:extLst>
              <a:ext uri="{FF2B5EF4-FFF2-40B4-BE49-F238E27FC236}">
                <a16:creationId xmlns:a16="http://schemas.microsoft.com/office/drawing/2014/main" id="{1A0C7C6A-ED77-4ACB-A3DA-3F3565CBC874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1B9A933-3B3D-4413-9126-8B2ADEBEE7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4376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5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id="{CF711436-6D77-4EF4-83BB-9972EF2D8D63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38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5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id="{4457F5DB-BA36-4740-9DBD-42FF06816B9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351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hlinkClick r:id="rId9" action="ppaction://hlinksldjump"/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9479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RadioButtonSelected">
            <a:extLst>
              <a:ext uri="{FF2B5EF4-FFF2-40B4-BE49-F238E27FC236}">
                <a16:creationId xmlns:a16="http://schemas.microsoft.com/office/drawing/2014/main" id="{0521B074-925A-4FB1-9CF6-D8DF62430BC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537CC7D-E141-4535-8DD7-ECE7A16DC550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296F4DE2-7958-460E-B62A-F0EE0D7B0B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2722A11B-51D2-4988-97DC-65A9D98705C9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EE1CC7BE-8B2B-4850-9198-A29BBDC839AB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ED9A9C6F-7E90-4929-87CE-9241C449E5E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73230" y="502465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740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RadioButtonSelected">
            <a:extLst>
              <a:ext uri="{FF2B5EF4-FFF2-40B4-BE49-F238E27FC236}">
                <a16:creationId xmlns:a16="http://schemas.microsoft.com/office/drawing/2014/main" id="{B5A048F2-51C6-4938-BD5F-8ECF5444F4B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451973CC-770D-4A7A-94E7-498E58E2F834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8130ECDF-22BB-4E57-AAD3-CC33F12CCCE4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DF155EAF-7F8E-4040-8768-4B8B87AD4604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nnerCircle">
                <a:extLst>
                  <a:ext uri="{FF2B5EF4-FFF2-40B4-BE49-F238E27FC236}">
                    <a16:creationId xmlns:a16="http://schemas.microsoft.com/office/drawing/2014/main" id="{18592070-5BBD-4F5A-A742-04B0CF80F14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MousePointer">
            <a:extLst>
              <a:ext uri="{FF2B5EF4-FFF2-40B4-BE49-F238E27FC236}">
                <a16:creationId xmlns:a16="http://schemas.microsoft.com/office/drawing/2014/main" id="{32BD2417-88C6-4E35-A592-7B6ECCFCD4C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ADBA137C-B394-4158-863A-1E2BA659868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881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hlinkClick r:id="rId20" action="ppaction://hlinksldjump"/>
            <a:extLst>
              <a:ext uri="{FF2B5EF4-FFF2-40B4-BE49-F238E27FC236}">
                <a16:creationId xmlns:a16="http://schemas.microsoft.com/office/drawing/2014/main" id="{82A87922-C19A-4486-B068-81767A4B83A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3"/>
            <a:ext cx="2745681" cy="499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95304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909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41616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56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319774" cy="462657"/>
            <a:chOff x="5241138" y="3361159"/>
            <a:chExt cx="319774" cy="462657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4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504D42D5-1959-48FF-822F-D3AE00D127B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1314952" cy="693489"/>
            <a:chOff x="5241138" y="3361159"/>
            <a:chExt cx="1314952" cy="693489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CheckBoxUnchecked">
              <a:extLst>
                <a:ext uri="{FF2B5EF4-FFF2-40B4-BE49-F238E27FC236}">
                  <a16:creationId xmlns:a16="http://schemas.microsoft.com/office/drawing/2014/main" id="{B8AD8F7B-91B8-4F38-A036-97E9BB38E92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5243803" y="3823816"/>
              <a:ext cx="1312287" cy="230832"/>
              <a:chOff x="5179843" y="2087449"/>
              <a:chExt cx="1229876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4448FAF-9F44-4109-B7D9-B1D8A23EA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8" y="2087449"/>
                <a:ext cx="122987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02397714-AF99-4D5B-A227-734A3C21265A}"/>
                  </a:ext>
                </a:extLst>
              </p:cNvPr>
              <p:cNvSpPr>
                <a:spLocks/>
              </p:cNvSpPr>
              <p:nvPr>
                <p:custDataLst>
                  <p:custData r:id="rId8"/>
                </p:custDataLst>
              </p:nvPr>
            </p:nvSpPr>
            <p:spPr>
              <a:xfrm>
                <a:off x="5179843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10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3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B8AD8F7B-91B8-4F38-A036-97E9BB38E9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28272" y="3554759"/>
            <a:ext cx="1312287" cy="230832"/>
            <a:chOff x="5179843" y="2087449"/>
            <a:chExt cx="1229876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4448FAF-9F44-4109-B7D9-B1D8A23EA0B9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298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02397714-AF99-4D5B-A227-734A3C21265A}"/>
                </a:ext>
              </a:extLst>
            </p:cNvPr>
            <p:cNvSpPr>
              <a:spLocks/>
            </p:cNvSpPr>
            <p:nvPr>
              <p:custDataLst>
                <p:custData r:id="rId8"/>
              </p:custDataLst>
            </p:nvPr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2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469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463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30070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188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/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8685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0C51A43B-C5C2-442C-B764-2DFDCFD345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8EC2-05FA-432A-879E-4CE96C55C745}"/>
              </a:ext>
            </a:extLst>
          </p:cNvPr>
          <p:cNvSpPr txBox="1"/>
          <p:nvPr/>
        </p:nvSpPr>
        <p:spPr>
          <a:xfrm>
            <a:off x="4095750" y="2476309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4975AD17-6EA5-458C-BC1E-D19C9843AC21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293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hlinkClick r:id="rId21" action="ppaction://hlinksldjump"/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hlinkClick r:id="rId22" action="ppaction://hlinksldjump"/>
            <a:extLst>
              <a:ext uri="{FF2B5EF4-FFF2-40B4-BE49-F238E27FC236}">
                <a16:creationId xmlns:a16="http://schemas.microsoft.com/office/drawing/2014/main" id="{E07A9439-B951-4367-B536-6F06CE2D906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7156905" y="271709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1F21D6-1864-45D2-886B-9813677CA825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4EAFE9-B50B-4A59-AEAD-ABBD8035FA8C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7" name="MousePointer">
              <a:extLst>
                <a:ext uri="{FF2B5EF4-FFF2-40B4-BE49-F238E27FC236}">
                  <a16:creationId xmlns:a16="http://schemas.microsoft.com/office/drawing/2014/main" id="{8F9B8592-99AF-43E5-B583-27EA9C2A545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>
            <a:hlinkClick r:id="rId24" action="ppaction://hlinksldjump"/>
            <a:extLst>
              <a:ext uri="{FF2B5EF4-FFF2-40B4-BE49-F238E27FC236}">
                <a16:creationId xmlns:a16="http://schemas.microsoft.com/office/drawing/2014/main" id="{C633E4C3-3040-4CB3-BD78-381FF8FB4AC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E6EEF190-618D-4637-A6C0-3515932302F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79A08C-189A-42F8-9AB4-44AF5350D05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59836E6-D500-4E97-806B-E6D57786212E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356479AF-C1BF-4EDE-B6BB-FC8EBF52729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E3CFB0E2-51C8-42E5-A40C-C139FCCF6C5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18" action="ppaction://hlinksldjump"/>
            <a:extLst>
              <a:ext uri="{FF2B5EF4-FFF2-40B4-BE49-F238E27FC236}">
                <a16:creationId xmlns:a16="http://schemas.microsoft.com/office/drawing/2014/main" id="{35E25D52-1A19-4E50-98B3-79EF10EF992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478C9ABC-B27D-45F7-86D1-FC4BA78CA1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91868EA-053A-4036-AED5-E32386652FA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5A8D0F2-370D-4120-B91C-D76C2CB861B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0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3A226A7-9B5C-42F8-BDF1-455D0D1E1AC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1" name="MousePointer">
              <a:extLst>
                <a:ext uri="{FF2B5EF4-FFF2-40B4-BE49-F238E27FC236}">
                  <a16:creationId xmlns:a16="http://schemas.microsoft.com/office/drawing/2014/main" id="{E05CEFFE-058C-4893-8705-FA7EA776A7A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hlinkClick r:id="rId18" action="ppaction://hlinksldjump"/>
            <a:extLst>
              <a:ext uri="{FF2B5EF4-FFF2-40B4-BE49-F238E27FC236}">
                <a16:creationId xmlns:a16="http://schemas.microsoft.com/office/drawing/2014/main" id="{6E54FC21-37ED-4062-9515-788F5F60A66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1A1C732-1D3C-4D4B-BB76-36CF32714DC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1B0902DA-DEBD-409E-9F67-26AC296A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43B925-1264-445D-9FFF-A0CBBCDEE0C4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F971DA0-546F-4434-B5CE-2719FCF4EB4B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5EC677-F20C-4865-90E5-1D2DE6171D1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0" name="MousePointer">
              <a:extLst>
                <a:ext uri="{FF2B5EF4-FFF2-40B4-BE49-F238E27FC236}">
                  <a16:creationId xmlns:a16="http://schemas.microsoft.com/office/drawing/2014/main" id="{0D9010AE-ABAF-4666-B9F8-7AFAF632E6DA}"/>
                </a:ext>
              </a:extLst>
            </p:cNvPr>
            <p:cNvSpPr/>
            <p:nvPr>
              <p:custDataLst>
                <p:custData r:id="rId9"/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hlinkClick r:id="rId21" action="ppaction://hlinksldjump"/>
            <a:extLst>
              <a:ext uri="{FF2B5EF4-FFF2-40B4-BE49-F238E27FC236}">
                <a16:creationId xmlns:a16="http://schemas.microsoft.com/office/drawing/2014/main" id="{16477716-BE9C-465C-B055-0B0C2D1B4B2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100693F0-7190-4EC5-BBF7-49873823712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A4221D14-C792-45EE-AFAD-5397180AE01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33514795-360C-42A9-B7C6-49B8841A311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2DC7E5FF-DB18-44C3-BED0-F0323992D45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0E81B3E-9D35-420B-8BD3-560C396C747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C80045-E24C-41B5-B57B-947862346F39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2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9177378-B059-47F7-A41C-9766F13A1CE6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21" name="MousePointer">
              <a:extLst>
                <a:ext uri="{FF2B5EF4-FFF2-40B4-BE49-F238E27FC236}">
                  <a16:creationId xmlns:a16="http://schemas.microsoft.com/office/drawing/2014/main" id="{E67D1685-3EA7-4419-8E97-C06E7857BFCD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FC8C7447-B93E-4397-9D63-174255E9ED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E4D3522-6820-4866-ACF9-B30BB781D5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5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5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A573D5D3-7816-4285-9E68-F1396E4646F9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3E49B7-54E7-420C-8C75-F3FD4E61D625}"/>
              </a:ext>
            </a:extLst>
          </p:cNvPr>
          <p:cNvGrpSpPr/>
          <p:nvPr/>
        </p:nvGrpSpPr>
        <p:grpSpPr>
          <a:xfrm>
            <a:off x="4440536" y="3749281"/>
            <a:ext cx="3444325" cy="2132641"/>
            <a:chOff x="4440536" y="3749281"/>
            <a:chExt cx="3444325" cy="2132641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6CF5DA00-6352-42E8-A114-EBDDBA7C321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448853" y="3749281"/>
              <a:ext cx="3436008" cy="49931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Attention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garder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l’adresse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ci-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dessous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il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vous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permettra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supprimer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le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8A1397B-B6FF-49B1-B888-B54B9F6184A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440537" y="4664850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permettrant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 voter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3D8E962-61C5-423C-9D7B-FF3CE90B4D43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40537" y="5321799"/>
              <a:ext cx="34360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des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A81BA6E3-C453-422B-82EC-3C66E0BEB9B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40536" y="4990277"/>
              <a:ext cx="309147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9423B26-4BB1-40F6-98F2-8B3F5E62EF4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40537" y="5653322"/>
              <a:ext cx="309147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dage.com/resultat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B6E597A1-138B-4AC6-A33B-02E9354CB2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40537" y="4342424"/>
              <a:ext cx="3091472" cy="21950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www.dcson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dage.com/aleaSuppression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">
              <a:hlinkClick r:id="rId14" action="ppaction://hlinksldjump"/>
              <a:extLst>
                <a:ext uri="{FF2B5EF4-FFF2-40B4-BE49-F238E27FC236}">
                  <a16:creationId xmlns:a16="http://schemas.microsoft.com/office/drawing/2014/main" id="{E3BB072F-BB2A-410D-A0E2-57173C0058D1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4330245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FDCEDE-18C8-480A-B895-206E85596FE8}"/>
                </a:ext>
              </a:extLst>
            </p:cNvPr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787" y="4953911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2F008E26-8135-4B2B-A807-AABA507697D2}"/>
                </a:ext>
              </a:extLst>
            </p:cNvPr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308" y="5641619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5C0DF553-E350-4281-BC15-9A45F161CB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id="{06A53820-7F5A-4745-BA55-C8C21E4A668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40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0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3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1CF2807F-7F4F-4A79-A580-49BF1C34545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F89A0E8-9F83-45DF-A7AA-01603D75DDF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5D752F8F-A06C-4F8F-B3E7-28700107F67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077D080-671D-41AE-87F3-68E926CAA82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ED54B62-AAAE-4378-832A-C829CA72EC8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6332DD6-9244-4912-A7FA-DC56C79208E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A6844E5-6C44-44F6-90C7-830E17CEA93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B7635F1-5181-4180-8C3C-6F6F398B180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265ED2E-1DCE-40CB-91CA-E3CB03656A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AC33756-9F19-4651-BD5D-0531FE0F34F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2005B88-4FA2-4763-BDDF-4B566F9B242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AC7E201-BA4E-44E5-B03A-604C0E07EAB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82BA4CA-5A7D-4989-9188-A9874D062BE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A797E70-3A2A-4012-A0FE-DB9CAEBD173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99A5E4E-335C-4C47-8399-3F9B6A3B43B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91DE9CB-E796-4AF2-9FA3-C7551A89767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1AAFAFE-215B-430E-9597-D1853A3900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C27541B-0E24-4E42-A822-6123933BD72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0E12611-35F0-40B1-961A-3DBD60CF7A9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8AAFDE6-C23C-4B0B-947D-F5FF8A77198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BBB2D12-2695-4A89-9222-6E0940BB066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4994137-7207-43F6-A98B-36F3C72F8F0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7F44E3E-4184-4E8F-AD0F-5DF3FCCC907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695EC5D2-D681-46A8-9AC5-CCE7DFFF542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2ADA5D4-0064-4AB8-BA72-2BC873BF8DD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8A23DD1-0FA5-4146-A704-3422FD7F7E8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BA795EB-B703-431D-9E54-C4328565A6E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3A8BB15-B69B-4958-AA0D-414965408DD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BE0BCC8-6E10-488A-A1D0-EC2EA69C0C5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5DA3526-AA2C-44D5-8DCA-8B6A7905F13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EC1B733-C196-4EA7-B984-2624DCCDC9F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C73C9689-6590-49A7-8D67-0C55F5E70C0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67CC842-481B-4E17-BE3E-C1228129887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77ECC2E-19F2-43B1-B6B0-E7D4E52C18B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8300906-7F15-4F94-8150-D5B12416A7B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4873E54-99B0-4A6B-86F5-924E100EC4B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5650435-8A0E-41C6-AEFF-D559B686AA7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45C132C-D116-4FD7-B49E-368783DDF76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9840EC1-89A8-49EC-BEFD-A30AC5F8C57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457D9F4-015D-40DD-B0D7-8E99AD97CDD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54A5DD2-CA26-499E-9C02-FB156988528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0ACF187-15B2-4559-A075-E79D85F5DC7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A5A4A90-69C8-4A4B-B377-F0AA7868FDF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98FA8E8-7E73-400C-952E-375435EF2C6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2D71F2A-E1CD-4196-BDB7-FC431CB4F84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D19B859-DB85-457C-B5C9-6E5D61D0946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F430DB2-B648-43AF-ACB6-341577A92B19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4DDBB7F-B55A-48DA-A0D6-25F341C45B4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3F560B7A-08AB-4F7F-A8B4-2A05B018CA5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4CCCD06-D317-4FFA-8DBB-8C95EF4DE7D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4AA1F7F-2BF8-44D6-BB6C-CB67831E979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0882FD7-6691-49C8-8F8A-F02C49F6710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DCE8200-B921-498A-88B3-0E9FC7E3101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308E040-470C-48E8-9AA1-DCFFC425493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9CD1C03-1858-4A49-8C2F-2F817C56902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6538BA5-41A0-40D3-B6A7-0D78C14F123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414E8C5-2C23-456F-81BB-22F2D0FD1DA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0700298-D16C-433F-9164-D72EE6155B0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881088E-85BE-4D4E-AB2A-A623089E17D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A76AB32-5EBB-4D6B-8F83-10784D07600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C49610D-73F2-454D-AE44-CF53604D99C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49E8AD6-A8BF-4A94-9FEE-C07FE9BDD3D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EF1FFF8-5FBA-4529-A1EF-62CCFF8EF32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ADE7597-E531-4808-B9CF-A10CE46DBB1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2D288BA-7D59-4B55-87B2-1E6BF8437B0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C5B6475-C81D-4AA1-B633-0DC33DA47B3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4E5772C-12D7-41A3-AA0D-F9C34910117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9A23F90-67B6-451D-BC28-88809DF1E60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27DE984-ECB2-4BF2-A77C-8D453458187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F7B42B6-B406-44B2-9685-FD6148F331B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1DEDA8C-BF53-46B5-A3DD-9E6EF3C4098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004C678-056B-485D-A0AB-8052B3F50CB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BC5F364-9C81-405F-942D-41E9339655C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6EDC69A-368E-49F8-9180-D740B7511A9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C553B52-8CEB-4EA8-AAB0-DD41ED8CD22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794CFE9-C8E8-4E89-ACDF-09E836933DB2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1007214-0859-426F-B88C-033E1E4B532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956A84D-9D4B-4C3B-9D96-4DF6DC88D49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43562E4-8F51-441A-AE5C-28A1EBE06736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960EC9E-2047-497A-BA70-6495C202273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D8554EB-4ED0-47BB-A2E2-C56879255C5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D0F21FE3-C329-4FFD-ACF0-7D7AD937837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022F2EF-D4BA-4141-A150-8E8A61762E9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F6B3704-D7FA-4056-B733-64125139303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CE9BF5B-2264-493E-8916-BEE1C6DDAB79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A17E248-0A11-4DB5-9250-36A5A8B6CA9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A8AAE25-A2A4-488B-B939-A31D06C0548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30D325B-0DAE-43D2-B379-65218FE75E6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ABD8D6E-D7D1-4FFE-BB2A-685BB0B1C6F6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CB21D107-9621-45BC-A76F-A0C1AB4FC06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E01C9FA-DDB5-48AA-8FE6-C3D4D3CC162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129BEE5-6805-4D4F-8278-3CB77870223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EC34BBB-BD0D-4AE2-ACD2-301B403A59E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28927DE-0D2F-4FEE-9077-A64157C9F38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E6D1593-6578-4628-963A-7697954B407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9178E13-73A9-4FB4-946B-4FF6CEF239B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401CD0E-7D06-4683-9501-D7D3E7590EE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C0E17E5-1E3E-4E5F-B395-F37CE820542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3E0B7C1-FD98-4590-9CFB-C0B59B4E9E92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6651A007-EACF-440D-9C08-E26D3149E44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352A8C76-D608-4DF2-9A27-D5A19FDC512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00125DA-53CD-4D05-AFF4-282C4B05F57A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5F4FA229-1C69-4BCC-BF8E-1665D6FFFDC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EF15DE7-D63F-4A56-B9CE-C9E3E9795FD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7333B0A-C89D-4299-973D-2450BA3FEED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CF127BE5-A90E-4406-9AB5-F1AE430CB5A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0B95E1C-F877-4EE0-B327-BF25086F5A3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D494164-5708-41CA-98D3-12246F8D9E44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E289489-34D1-4D96-B1F7-FC86E587691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4B737D3-C846-4EED-8214-88F8916BB79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091EACA-AE86-4DAF-90D5-4A31F2C1504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866A841-2A70-4020-AF60-47E890692C9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EC5348D9-2DA8-4B3E-AA98-3650377EB41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0396F2C-D396-4827-8D47-4E0503FC5DB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1AC6DA5-4A3B-43B6-916A-EF162053AD9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E874594A-8B48-4BF4-85D5-35CAD4A6A29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D618284-D90C-4004-ABE3-F0E8029118EF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D722C1A-BD92-491F-9FF1-FEA888DD9F8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E6F5D10-1CFA-4BCC-9AE2-1A022D7EA3B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205E015-DCAE-48FA-81BE-2FC0F0D5493D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B0D2F22-0B7C-44CA-916B-8180438D1BB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AFC0014-63B4-4E67-AB94-5DDAE0CB52F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23D71CD-39E9-42A4-940F-4A3FF2FCAC93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20ADFAF9-C79E-47E9-BB2A-24521A2DAF8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3F314F1-524C-4070-B53F-967DC3D6A096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BBB8DA9-3D8D-4652-A2AE-020E5BAFA2A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D4D3E0B-B76D-48E2-A5BA-1C8F39215F6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2960853-1178-4196-807E-DFAC8C6EB4F1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E0175D6E-141C-48F4-9CA8-2BCBCCE12FFE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E7C7AE9-B9CD-4307-AE85-0FB2C3CD30DB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FFD4C86-2208-4924-8741-44FC09C8ACC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C46BFDC3-8656-464A-B11D-EDF4037ED6B0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2B066A8-E487-4D93-B0C1-BE3E4CE5A38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1229E94-317C-4D94-87D0-A726F509E1D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896BD17-BD83-4465-A05D-9EC2171B96F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42B688E-C5D9-4DD1-9BD6-10E64A76AB9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6862839-8E75-4F54-BF7D-410195770B06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2C1BC35F-4E7D-4D6A-9AA5-56BC6F0DB48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AA474569-C4B3-43A9-86F5-04D6A2F95A0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71A38D8-01AD-4154-B28D-B1A723C40EF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CC47417D-3E9D-47CD-AAD3-0232745F486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18BB97AD-5059-4D9E-BF9D-16267973701C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D430654C-464B-4B7C-9D77-73392625250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CE98F949-DD11-442E-AD32-7254D3B8C2F3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1E1711F-C069-4BFB-B405-A097F322A50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B1CB9B91-A860-42EF-AD94-36B304243C1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81CFDB9-E5A3-4E8A-B33B-A5DF82A11E7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0AA654E-9D8F-4869-B051-6F439CFF09A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B7C4EDA-5EAC-4479-9F17-CBFB18B7D15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6E7D1BB-E9ED-4782-9F9D-1B0A43D1E8A2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8B0F8AD5-3ACD-4629-94C9-666E9CFB5FD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7BCF89FD-BF29-483B-B980-EE3EFA59243F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9320588-6F4B-4992-AF05-E8CAEDFC0AB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5F18025-0F58-48A0-8361-308451C875C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E4D5A7E-118C-4EF2-9FDA-C87736D1E43E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B3F80B63-2312-4250-AFA0-F311EF84779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3E45DAC-98A0-4429-A769-204D864C195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81BC544-B7FB-480B-822E-93AF4E43847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9ED7961-8743-4C3D-B78F-91543698C692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11413BAB-53AD-4C8C-8C6F-09FD87D5426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09BDC88-D921-4CCD-8EE2-800608820DF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109D5B9-7F54-4BE9-A3D4-0F7071B1D8D8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3AECDA3-A01B-4F83-9E46-AA057F4F1C1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D1FDC127-05EE-4C1B-ADD4-DCB08414A9B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B863A73-3B1D-4A34-9910-20A9059412F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6C91FD9-9545-4660-923A-B1C416AC9D7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EC1095E6-198C-4396-AAF6-A394C97E16CF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BD8B7F3-D1CF-4A98-85AC-3BE75D1D6327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A7706B2A-F4B9-455B-8B99-23EAAA8B7934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078875BB-C3A1-49C4-9D09-686CF88A43E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F610E59B-19EA-440B-937F-C790636EC3A2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D66BDBA-FB05-48B2-873B-0C9CF08EC56D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64E03121-BF62-4928-ADBC-3A219FC174B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2B4C453-F098-442A-9446-AF50742407E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9182B0C-E9E5-43B0-ADD7-3F760C8765E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AF8151D-5890-4062-AEE3-F46513B8455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678347FE-D5E2-4C70-B12C-59E1F4BAA081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CFE1EA8-A1A2-4954-97FD-59084F226E1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54DC81A6-618E-40CA-8DB8-89DEF36FF9F1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F122CFA-0BD1-4FDE-8136-5D1F4021FF2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27A52A2-5EC9-497D-9594-4A4F43192B9D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B87BCA6-475A-4ABE-AF8D-7C42C36C8424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CC3CAC0-5195-453F-8DC3-F04D30F13EA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26C03F15-9465-455E-995F-FDE558110C50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C878443-6E5D-4E40-B89A-B80F2CEBF96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6300E79-EBAE-4302-90BC-4CF02EE084FE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6F180ACF-7817-4AA2-A837-9585CFDF0E6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4F28128F-F654-4768-9C98-4535CA43D6E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FB25C27B-3976-402E-80AF-04C25E0B3954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6559B95-BCEE-48D8-B679-E9B0702B729F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BD42C14E-0189-46E6-9D0C-2C4EEC312351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9296975-EA35-426A-BC02-4F4FFBC5FD64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BEB2FBA-9149-47C7-9AF7-8AC94FE488A9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EEC2CF8-E865-4A47-AC3C-0673607E2FFC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C2B1F829-41C1-4630-A118-85EAA9FBC95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D4F6BE-D3CF-4067-B8FD-73F66F95717D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F8575B1-C0C3-4D11-AE0B-06EF8FE591E7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E5236476-8F57-4D0A-AF82-5FB7E8430720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F5118BFA-294D-441D-962A-5D59BC22B420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A5568B3-914C-487E-8D1B-6F3B03E635FC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635C0200-DE3E-49C5-A46C-8F560C1F199E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BE54045-5B58-4165-8DE3-9ECA714CB0A0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5E656B5-8DE8-4C4F-8AE9-0E63933AA316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44B4654-331B-409B-A6BC-F3FC7D60FEB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DCFF844-6CC5-4C53-913D-540160620DE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FA7805A7-A7F9-4765-B74E-7223B1220D1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20003DA-D6CC-45DA-92D4-9E830180DD56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E99D458-98DA-4A69-8268-BB7F55FAD434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D4B3977-BFDD-4555-A1F7-30741C3A8285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F3D964E-8178-402A-8403-BACF2739C8B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F282DE3F-0444-4593-845B-9A9D142E3382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7994E39-CD1E-4371-A0E6-C5AEEC378398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D0A99F5-D911-4267-A55D-609E83F6A9D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CB18FC5-12E8-47F9-862F-6551C147AC7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8B2190A-7EA3-4A8B-AFAC-630644317F7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7F3F0FF-9F6D-47A8-81D6-F0F70530787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7BFCB85-A51C-4A1B-860D-493A8918592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1B0CB92-1822-408F-A6D2-66454805B2A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ADD1F25-7110-461B-BA0B-6B18D3EB028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238D7D4-EE3D-4BB3-B4A0-AB73C72F08D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A9DC53B-3272-4022-926C-2283F254463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DD26C37-626C-41C2-88B4-CD3C4374D8F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ED14700-011B-4A61-A06F-AF4A68E8D33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AAEC6BE-3404-49B0-83D1-19EB9367F05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7D9094E-FE45-48EE-85D7-A7B3474A7B4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91746F1-6471-48E8-B9D8-0F08C926F85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38E8DD7-11C9-4DDC-85BF-286DBFAE10F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B6FC234-644A-48EE-A1B6-4385D1134C7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F62DB83-0E9F-47A6-8486-634F3639E6C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6056F9D-2168-4FC2-9F3C-896653F845E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06A18F8-897E-4964-866F-AC2BA95654B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7BCC1A0-666A-40CB-9109-056A606D68F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11FAC47-600B-4BE5-BC6A-D2345DE79E4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7D7147D-DEE5-4E84-A55B-BDEF79FBD7C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9928419-4537-4E44-8AB4-C79E690C2EE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1F47EBC-B9FC-4B4B-8E8A-EF173FCB529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3B9636E-FE3D-49A2-9D85-2C92AB7F6E3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0D7F3E9-CEDA-4783-82EB-F37C7B31528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A6D967E-BB06-4D66-A83F-0263FFA32F1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C71529B-AD86-48A6-BC5B-D1038DDD799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371C687-7294-469E-BDFF-6DB365ED40F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9BF3B43-A8D5-40EF-BD3E-D4EA3BCF442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7AF08B8-CB56-4857-A332-082B9917550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0635E26-2F3E-46CF-9B8C-549E859C86B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598267C-0AAC-4BEA-BD78-4C5B5C017B8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477C8BC-3FC8-4C23-8475-9AB9F3E2B41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998888C-C06D-4A4C-991F-9A80AF3AAE1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C763681-10C8-4913-AC06-7E068C87FF2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C108DEA-47D8-451D-B80C-964902B9C30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452A598-232C-4F8C-BC49-22DC4E2C705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DB1AD1F-856C-41B2-99BD-F7972374EAA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548295-BD8F-49D7-B9B0-6EB4277E9E3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15C200D-7929-400F-A9F9-FE49DD31C06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AFDA226-F3A8-4E49-A26C-5CC60B39175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AA18ADA-E930-4768-B8D5-4F34315533A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04DAA4D-9437-4BAC-8223-404E0F29437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5E96F7B-50BE-469D-B118-AD26939EAAA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61E0D26-E5D7-4C26-83B4-D58689DDE54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E661564-983E-41C6-A7B4-5BA926E2DF4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B325722-686C-4B14-90A1-8517CA50BFC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3CD0180-4B00-4F53-83FD-2A464CDD824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E4B4856-CA23-4805-A2D2-C31702578A8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1748E2C-35E0-4689-B678-A1A7A20E436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A2BB3AC-F80D-406E-8382-AAF4A8A6D50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3532F2C-546A-45C8-835D-20F4FA4BAD5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850394F-FCAB-405C-9C2C-94149F804B1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1157</Words>
  <Application>Microsoft Office PowerPoint</Application>
  <PresentationFormat>Grand écran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Cedric BANNELIER</cp:lastModifiedBy>
  <cp:revision>50</cp:revision>
  <dcterms:created xsi:type="dcterms:W3CDTF">2017-11-18T08:50:19Z</dcterms:created>
  <dcterms:modified xsi:type="dcterms:W3CDTF">2017-12-15T07:45:49Z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\\srvsite\home\adai01\Dev\GIT\Projet1\maquetteWeb\maquetteProposition.pptx</vt:lpwstr>
  </property>
</Properties>
</file>