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83"/>
    <p:sldMasterId id="2147483660" r:id="rId384"/>
  </p:sldMasterIdLst>
  <p:sldIdLst>
    <p:sldId id="256" r:id="rId385"/>
    <p:sldId id="257" r:id="rId386"/>
    <p:sldId id="262" r:id="rId387"/>
    <p:sldId id="260" r:id="rId388"/>
    <p:sldId id="261" r:id="rId389"/>
    <p:sldId id="265" r:id="rId390"/>
    <p:sldId id="264" r:id="rId391"/>
    <p:sldId id="263" r:id="rId392"/>
    <p:sldId id="266" r:id="rId393"/>
    <p:sldId id="269" r:id="rId394"/>
    <p:sldId id="272" r:id="rId395"/>
    <p:sldId id="270" r:id="rId396"/>
    <p:sldId id="271" r:id="rId397"/>
    <p:sldId id="273" r:id="rId398"/>
    <p:sldId id="274" r:id="rId399"/>
    <p:sldId id="283" r:id="rId400"/>
    <p:sldId id="286" r:id="rId401"/>
    <p:sldId id="276" r:id="rId402"/>
    <p:sldId id="275" r:id="rId403"/>
    <p:sldId id="284" r:id="rId404"/>
    <p:sldId id="277" r:id="rId405"/>
    <p:sldId id="287" r:id="rId406"/>
    <p:sldId id="288" r:id="rId407"/>
    <p:sldId id="280" r:id="rId408"/>
    <p:sldId id="281" r:id="rId409"/>
    <p:sldId id="285" r:id="rId410"/>
    <p:sldId id="282" r:id="rId411"/>
    <p:sldId id="278" r:id="rId4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slide" Target="slides/slide18.xml"/><Relationship Id="rId258" Type="http://schemas.openxmlformats.org/officeDocument/2006/relationships/customXml" Target="../customXml/item258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25" Type="http://schemas.openxmlformats.org/officeDocument/2006/relationships/customXml" Target="../customXml/item325.xml"/><Relationship Id="rId346" Type="http://schemas.openxmlformats.org/officeDocument/2006/relationships/customXml" Target="../customXml/item346.xml"/><Relationship Id="rId367" Type="http://schemas.openxmlformats.org/officeDocument/2006/relationships/customXml" Target="../customXml/item367.xml"/><Relationship Id="rId388" Type="http://schemas.openxmlformats.org/officeDocument/2006/relationships/slide" Target="slides/slide4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413" Type="http://schemas.openxmlformats.org/officeDocument/2006/relationships/presProps" Target="presProps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15" Type="http://schemas.openxmlformats.org/officeDocument/2006/relationships/customXml" Target="../customXml/item315.xml"/><Relationship Id="rId336" Type="http://schemas.openxmlformats.org/officeDocument/2006/relationships/customXml" Target="../customXml/item336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378" Type="http://schemas.openxmlformats.org/officeDocument/2006/relationships/customXml" Target="../customXml/item378.xml"/><Relationship Id="rId399" Type="http://schemas.openxmlformats.org/officeDocument/2006/relationships/slide" Target="slides/slide15.xml"/><Relationship Id="rId403" Type="http://schemas.openxmlformats.org/officeDocument/2006/relationships/slide" Target="slides/slide19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26" Type="http://schemas.openxmlformats.org/officeDocument/2006/relationships/customXml" Target="../customXml/item326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368" Type="http://schemas.openxmlformats.org/officeDocument/2006/relationships/customXml" Target="../customXml/item368.xml"/><Relationship Id="rId389" Type="http://schemas.openxmlformats.org/officeDocument/2006/relationships/slide" Target="slides/slide5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414" Type="http://schemas.openxmlformats.org/officeDocument/2006/relationships/viewProps" Target="viewProps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customXml" Target="../customXml/item358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390" Type="http://schemas.openxmlformats.org/officeDocument/2006/relationships/slide" Target="slides/slide6.xml"/><Relationship Id="rId404" Type="http://schemas.openxmlformats.org/officeDocument/2006/relationships/slide" Target="slides/slide20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customXml" Target="../customXml/item348.xml"/><Relationship Id="rId369" Type="http://schemas.openxmlformats.org/officeDocument/2006/relationships/customXml" Target="../customXml/item369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15" Type="http://schemas.openxmlformats.org/officeDocument/2006/relationships/theme" Target="theme/theme1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customXml" Target="../customXml/item359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391" Type="http://schemas.openxmlformats.org/officeDocument/2006/relationships/slide" Target="slides/slide7.xml"/><Relationship Id="rId405" Type="http://schemas.openxmlformats.org/officeDocument/2006/relationships/slide" Target="slides/slide21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381" Type="http://schemas.openxmlformats.org/officeDocument/2006/relationships/customXml" Target="../customXml/item381.xml"/><Relationship Id="rId416" Type="http://schemas.openxmlformats.org/officeDocument/2006/relationships/tableStyles" Target="tableStyles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371" Type="http://schemas.openxmlformats.org/officeDocument/2006/relationships/customXml" Target="../customXml/item371.xml"/><Relationship Id="rId406" Type="http://schemas.openxmlformats.org/officeDocument/2006/relationships/slide" Target="slides/slide22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slide" Target="slides/slide8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17" Type="http://schemas.microsoft.com/office/2015/10/relationships/revisionInfo" Target="revisionInfo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customXml" Target="../customXml/item372.xml"/><Relationship Id="rId393" Type="http://schemas.openxmlformats.org/officeDocument/2006/relationships/slide" Target="slides/slide9.xml"/><Relationship Id="rId407" Type="http://schemas.openxmlformats.org/officeDocument/2006/relationships/slide" Target="slides/slide23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customXml" Target="../customXml/item362.xml"/><Relationship Id="rId383" Type="http://schemas.openxmlformats.org/officeDocument/2006/relationships/slideMaster" Target="slideMasters/slideMaster1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slide" Target="slides/slide10.xml"/><Relationship Id="rId408" Type="http://schemas.openxmlformats.org/officeDocument/2006/relationships/slide" Target="slides/slide24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slideMaster" Target="slideMasters/slideMaster2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customXml" Target="../customXml/item374.xml"/><Relationship Id="rId395" Type="http://schemas.openxmlformats.org/officeDocument/2006/relationships/slide" Target="slides/slide11.xml"/><Relationship Id="rId409" Type="http://schemas.openxmlformats.org/officeDocument/2006/relationships/slide" Target="slides/slide25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slide" Target="slides/slide1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slide" Target="slides/slide26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slide" Target="slides/slide12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slide" Target="slides/slide16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slide" Target="slides/slide2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slide" Target="slides/slide2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slide" Target="slides/slide13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slide" Target="slides/slide17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slide" Target="slides/slide3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slide" Target="slides/slide28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slide" Target="slides/slide14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22D-4148-B49E-1F0963C33B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22D-4148-B49E-1F0963C33B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22D-4148-B49E-1F0963C33B0A}"/>
              </c:ext>
            </c:extLst>
          </c:dPt>
          <c:cat>
            <c:strRef>
              <c:f>Feuil1!$A$2:$A$3</c:f>
              <c:strCache>
                <c:ptCount val="2"/>
                <c:pt idx="0">
                  <c:v>D</c:v>
                </c:pt>
                <c:pt idx="1">
                  <c:v>C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50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2D-4148-B49E-1F0963C3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22D-4148-B49E-1F0963C33B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22D-4148-B49E-1F0963C33B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22D-4148-B49E-1F0963C33B0A}"/>
              </c:ext>
            </c:extLst>
          </c:dPt>
          <c:cat>
            <c:strRef>
              <c:f>Feuil1!$A$2:$A$4</c:f>
              <c:strCache>
                <c:ptCount val="3"/>
                <c:pt idx="0">
                  <c:v>D</c:v>
                </c:pt>
                <c:pt idx="1">
                  <c:v>C</c:v>
                </c:pt>
                <c:pt idx="2">
                  <c:v>Obi Wan Kenobi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2D-4148-B49E-1F0963C3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22D-4148-B49E-1F0963C33B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22D-4148-B49E-1F0963C33B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22D-4148-B49E-1F0963C33B0A}"/>
              </c:ext>
            </c:extLst>
          </c:dPt>
          <c:cat>
            <c:strRef>
              <c:f>Feuil1!$A$2:$A$3</c:f>
              <c:strCache>
                <c:ptCount val="2"/>
                <c:pt idx="0">
                  <c:v>D</c:v>
                </c:pt>
                <c:pt idx="1">
                  <c:v>C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50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2D-4148-B49E-1F0963C3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22D-4148-B49E-1F0963C33B0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822D-4148-B49E-1F0963C33B0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822D-4148-B49E-1F0963C33B0A}"/>
              </c:ext>
            </c:extLst>
          </c:dPt>
          <c:cat>
            <c:strRef>
              <c:f>Feuil1!$A$2:$A$4</c:f>
              <c:strCache>
                <c:ptCount val="3"/>
                <c:pt idx="0">
                  <c:v>D</c:v>
                </c:pt>
                <c:pt idx="1">
                  <c:v>C</c:v>
                </c:pt>
                <c:pt idx="2">
                  <c:v>Obi Wan Kenobi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2D-4148-B49E-1F0963C3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33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334.xml"/><Relationship Id="rId1" Type="http://schemas.openxmlformats.org/officeDocument/2006/relationships/customXml" Target="../../customXml/item30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customXml" Target="../../customXml/item237.xml"/><Relationship Id="rId1" Type="http://schemas.openxmlformats.org/officeDocument/2006/relationships/customXml" Target="../../customXml/item3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../customXml/item3.xml"/><Relationship Id="rId7" Type="http://schemas.openxmlformats.org/officeDocument/2006/relationships/image" Target="../media/image3.png"/><Relationship Id="rId2" Type="http://schemas.openxmlformats.org/officeDocument/2006/relationships/customXml" Target="../../customXml/item268.xml"/><Relationship Id="rId1" Type="http://schemas.openxmlformats.org/officeDocument/2006/relationships/customXml" Target="../../customXml/item107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2.xml"/><Relationship Id="rId9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customXml" Target="../../customXml/item63.xml"/><Relationship Id="rId1" Type="http://schemas.openxmlformats.org/officeDocument/2006/relationships/customXml" Target="../../customXml/item3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A2F9F-D825-424F-A83E-2E68EEE80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549363-FEF5-4F0A-B1C4-5A13A6BB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0A62BC-3B72-4156-91F0-A797BE67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0EF04F-791F-425C-9FBD-32AF93CF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CA6630-CDD9-44A3-901C-0346E1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35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625F8-6277-4395-88AF-35B4E8E8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32284F-DFE1-4619-AF14-E3D52B15B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33CC52-0F85-4993-93C0-F91EBF28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853E19-F9D2-4260-88F9-E5917282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BC7D8-E2E5-4AA5-BC7A-9C3CD7CB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89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543B70-CBD0-49DC-933A-7D66C394A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5DEAD5-C9A8-46DB-BE94-B1DE47FBF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8F76F3-66C6-4B20-93DA-B955FE9F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B08E9A-D271-49EA-A23E-3E55F8CE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74571C-27C1-4D52-9756-E5A194CA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160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1A26FE86-D72B-49F0-9E83-93EE9A2F0C4C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68D1CEE7-0403-4D3B-868D-5C7931C752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5CE4856C-4C63-4C73-8B89-694A51B72439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842947B-D9E0-48F7-B049-B30F54C98DC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DCC9C372-A94C-4110-8559-2205878115F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6B932AC-A564-46C0-B2CE-D8A2B4CBFF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0AD263D6-9BF1-4B00-97A5-50B77E665A2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378EB9BB-A372-4A9C-91B2-19DFC5A9538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6D5F7F55-7684-43D0-9E68-FCB79AB3B6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6756A09-86E0-4EE0-A041-525C933DAE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65D05DDE-0E18-4890-A786-BEE609117BC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10D378E-D825-45E4-9504-C3587ED8811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4EDF7BD-5705-453B-889A-BB533539EFD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57522DC-77F3-40DC-80BA-D35DC381CFE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5901C63-E1CE-4AAB-872A-5B8BBC9B89F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59540AF8-A742-40F2-AC6E-71A7D7FA8B6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16310018-2B46-4A70-8BFB-AB88335F37C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19C5A43-51A5-48AD-A407-1BC19784E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90C11D-9116-4861-8D6B-DD95C0DE8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8355AC5-74FA-4A80-8EA7-765BC210D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E1BFA0C-074E-4C53-84A2-DBA85477F3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383D4C9A-2683-44E5-A812-002416B1DE3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A41789CC-6E13-4CD4-B22F-0F2581164AB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E023419-32E0-49F8-A501-CEF61A6E4E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4795E36-EA0F-4480-8B75-CDC092F32A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FE863BB-5E06-4F51-9239-7CE27F7BF8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ABC668F-BD4F-47A2-AC01-CADB16D4643C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81D46611-8DAD-4282-8015-0E26C4C6A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22B90562-DB9A-46DB-9C96-117B0DE771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46F3D-ECC2-4AB2-8091-F8CEC0033184}"/>
              </a:ext>
            </a:extLst>
          </p:cNvPr>
          <p:cNvSpPr/>
          <p:nvPr userDrawn="1"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F590-7195-4D3E-9EA9-C5C8E41058E8}"/>
              </a:ext>
            </a:extLst>
          </p:cNvPr>
          <p:cNvSpPr/>
          <p:nvPr userDrawn="1"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4" name="SearchBox">
            <a:extLst>
              <a:ext uri="{FF2B5EF4-FFF2-40B4-BE49-F238E27FC236}">
                <a16:creationId xmlns:a16="http://schemas.microsoft.com/office/drawing/2014/main" id="{C37AABD8-1C46-47A8-BDFA-D013AC1876F1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168ABD40-59F9-458F-9891-AA8ACDF61CC9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CD8552A-789A-48CD-B5F0-D06B35950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DEC05-809C-45EB-9135-A9BDD0F89065}"/>
              </a:ext>
            </a:extLst>
          </p:cNvPr>
          <p:cNvSpPr/>
          <p:nvPr userDrawn="1"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1006856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1A26FE86-D72B-49F0-9E83-93EE9A2F0C4C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68D1CEE7-0403-4D3B-868D-5C7931C752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5CE4856C-4C63-4C73-8B89-694A51B72439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842947B-D9E0-48F7-B049-B30F54C98DC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DCC9C372-A94C-4110-8559-2205878115F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6B932AC-A564-46C0-B2CE-D8A2B4CBFF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0AD263D6-9BF1-4B00-97A5-50B77E665A2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378EB9BB-A372-4A9C-91B2-19DFC5A9538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6D5F7F55-7684-43D0-9E68-FCB79AB3B6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6756A09-86E0-4EE0-A041-525C933DAE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65D05DDE-0E18-4890-A786-BEE609117BC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10D378E-D825-45E4-9504-C3587ED8811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4EDF7BD-5705-453B-889A-BB533539EFD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57522DC-77F3-40DC-80BA-D35DC381CFE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5901C63-E1CE-4AAB-872A-5B8BBC9B89F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59540AF8-A742-40F2-AC6E-71A7D7FA8B6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16310018-2B46-4A70-8BFB-AB88335F37C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19C5A43-51A5-48AD-A407-1BC19784E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90C11D-9116-4861-8D6B-DD95C0DE8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8355AC5-74FA-4A80-8EA7-765BC210D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E1BFA0C-074E-4C53-84A2-DBA85477F3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383D4C9A-2683-44E5-A812-002416B1DE3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http://www.dcsondage.com/vote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A41789CC-6E13-4CD4-B22F-0F2581164AB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E023419-32E0-49F8-A501-CEF61A6E4E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4795E36-EA0F-4480-8B75-CDC092F32A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FE863BB-5E06-4F51-9239-7CE27F7BF8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ABC668F-BD4F-47A2-AC01-CADB16D4643C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81D46611-8DAD-4282-8015-0E26C4C6A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22B90562-DB9A-46DB-9C96-117B0DE771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46F3D-ECC2-4AB2-8091-F8CEC0033184}"/>
              </a:ext>
            </a:extLst>
          </p:cNvPr>
          <p:cNvSpPr/>
          <p:nvPr userDrawn="1"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F590-7195-4D3E-9EA9-C5C8E41058E8}"/>
              </a:ext>
            </a:extLst>
          </p:cNvPr>
          <p:cNvSpPr/>
          <p:nvPr userDrawn="1"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4" name="SearchBox">
            <a:extLst>
              <a:ext uri="{FF2B5EF4-FFF2-40B4-BE49-F238E27FC236}">
                <a16:creationId xmlns:a16="http://schemas.microsoft.com/office/drawing/2014/main" id="{C37AABD8-1C46-47A8-BDFA-D013AC1876F1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168ABD40-59F9-458F-9891-AA8ACDF61CC9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CD8552A-789A-48CD-B5F0-D06B35950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DEC05-809C-45EB-9135-A9BDD0F89065}"/>
              </a:ext>
            </a:extLst>
          </p:cNvPr>
          <p:cNvSpPr/>
          <p:nvPr userDrawn="1"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2727719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Resul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1A26FE86-D72B-49F0-9E83-93EE9A2F0C4C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68D1CEE7-0403-4D3B-868D-5C7931C752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5CE4856C-4C63-4C73-8B89-694A51B72439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842947B-D9E0-48F7-B049-B30F54C98DC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DCC9C372-A94C-4110-8559-2205878115F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6B932AC-A564-46C0-B2CE-D8A2B4CBFF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0AD263D6-9BF1-4B00-97A5-50B77E665A2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378EB9BB-A372-4A9C-91B2-19DFC5A9538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6D5F7F55-7684-43D0-9E68-FCB79AB3B6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6756A09-86E0-4EE0-A041-525C933DAE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65D05DDE-0E18-4890-A786-BEE609117BC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10D378E-D825-45E4-9504-C3587ED8811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4EDF7BD-5705-453B-889A-BB533539EFD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57522DC-77F3-40DC-80BA-D35DC381CFE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5901C63-E1CE-4AAB-872A-5B8BBC9B89F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59540AF8-A742-40F2-AC6E-71A7D7FA8B6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16310018-2B46-4A70-8BFB-AB88335F37C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19C5A43-51A5-48AD-A407-1BC19784E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90C11D-9116-4861-8D6B-DD95C0DE8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8355AC5-74FA-4A80-8EA7-765BC210D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E1BFA0C-074E-4C53-84A2-DBA85477F3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383D4C9A-2683-44E5-A812-002416B1DE3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http://www.dcsondage.com/resultats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A41789CC-6E13-4CD4-B22F-0F2581164AB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E023419-32E0-49F8-A501-CEF61A6E4E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4795E36-EA0F-4480-8B75-CDC092F32A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FE863BB-5E06-4F51-9239-7CE27F7BF8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ABC668F-BD4F-47A2-AC01-CADB16D4643C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81D46611-8DAD-4282-8015-0E26C4C6A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22B90562-DB9A-46DB-9C96-117B0DE771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46F3D-ECC2-4AB2-8091-F8CEC0033184}"/>
              </a:ext>
            </a:extLst>
          </p:cNvPr>
          <p:cNvSpPr/>
          <p:nvPr userDrawn="1"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F590-7195-4D3E-9EA9-C5C8E41058E8}"/>
              </a:ext>
            </a:extLst>
          </p:cNvPr>
          <p:cNvSpPr/>
          <p:nvPr userDrawn="1"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4" name="SearchBox">
            <a:extLst>
              <a:ext uri="{FF2B5EF4-FFF2-40B4-BE49-F238E27FC236}">
                <a16:creationId xmlns:a16="http://schemas.microsoft.com/office/drawing/2014/main" id="{C37AABD8-1C46-47A8-BDFA-D013AC1876F1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168ABD40-59F9-458F-9891-AA8ACDF61CC9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CD8552A-789A-48CD-B5F0-D06B35950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DEC05-809C-45EB-9135-A9BDD0F89065}"/>
              </a:ext>
            </a:extLst>
          </p:cNvPr>
          <p:cNvSpPr/>
          <p:nvPr userDrawn="1"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2332518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AleaSuppr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WebBrowser">
            <a:extLst>
              <a:ext uri="{FF2B5EF4-FFF2-40B4-BE49-F238E27FC236}">
                <a16:creationId xmlns:a16="http://schemas.microsoft.com/office/drawing/2014/main" id="{1A26FE86-D72B-49F0-9E83-93EE9A2F0C4C}"/>
              </a:ext>
            </a:extLst>
          </p:cNvPr>
          <p:cNvGrpSpPr/>
          <p:nvPr userDrawn="1"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68D1CEE7-0403-4D3B-868D-5C7931C7529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5CE4856C-4C63-4C73-8B89-694A51B72439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1842947B-D9E0-48F7-B049-B30F54C98DC9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DCC9C372-A94C-4110-8559-2205878115F0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46B932AC-A564-46C0-B2CE-D8A2B4CBFF5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0AD263D6-9BF1-4B00-97A5-50B77E665A25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378EB9BB-A372-4A9C-91B2-19DFC5A95385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6D5F7F55-7684-43D0-9E68-FCB79AB3B67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6756A09-86E0-4EE0-A041-525C933DAEB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65D05DDE-0E18-4890-A786-BEE609117BCF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910D378E-D825-45E4-9504-C3587ED8811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44EDF7BD-5705-453B-889A-BB533539EFD2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B57522DC-77F3-40DC-80BA-D35DC381CFE7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C5901C63-E1CE-4AAB-872A-5B8BBC9B89FA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59540AF8-A742-40F2-AC6E-71A7D7FA8B6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16310018-2B46-4A70-8BFB-AB88335F37C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119C5A43-51A5-48AD-A407-1BC19784EF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6990C11D-9116-4861-8D6B-DD95C0DE8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68355AC5-74FA-4A80-8EA7-765BC210D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E1BFA0C-074E-4C53-84A2-DBA85477F3CB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383D4C9A-2683-44E5-A812-002416B1DE3A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http://www.dcsondage.com/aleaSuppression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A41789CC-6E13-4CD4-B22F-0F2581164AB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1E023419-32E0-49F8-A501-CEF61A6E4E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A4795E36-EA0F-4480-8B75-CDC092F32A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FFE863BB-5E06-4F51-9239-7CE27F7BF8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ABC668F-BD4F-47A2-AC01-CADB16D4643C}"/>
                    </a:ext>
                  </a:extLst>
                </p:cNvPr>
                <p:cNvGrpSpPr/>
                <p:nvPr>
                  <p:custDataLst>
                    <p:custData r:id="rId3"/>
                  </p:custDataLst>
                </p:nvPr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81D46611-8DAD-4282-8015-0E26C4C6A0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22B90562-DB9A-46DB-9C96-117B0DE771A4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5C46F3D-ECC2-4AB2-8091-F8CEC0033184}"/>
              </a:ext>
            </a:extLst>
          </p:cNvPr>
          <p:cNvSpPr/>
          <p:nvPr userDrawn="1"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46F590-7195-4D3E-9EA9-C5C8E41058E8}"/>
              </a:ext>
            </a:extLst>
          </p:cNvPr>
          <p:cNvSpPr/>
          <p:nvPr userDrawn="1"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4" name="SearchBox">
            <a:extLst>
              <a:ext uri="{FF2B5EF4-FFF2-40B4-BE49-F238E27FC236}">
                <a16:creationId xmlns:a16="http://schemas.microsoft.com/office/drawing/2014/main" id="{C37AABD8-1C46-47A8-BDFA-D013AC1876F1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5" name="Content">
              <a:extLst>
                <a:ext uri="{FF2B5EF4-FFF2-40B4-BE49-F238E27FC236}">
                  <a16:creationId xmlns:a16="http://schemas.microsoft.com/office/drawing/2014/main" id="{168ABD40-59F9-458F-9891-AA8ACDF61CC9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DCD8552A-789A-48CD-B5F0-D06B35950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DEC05-809C-45EB-9135-A9BDD0F89065}"/>
              </a:ext>
            </a:extLst>
          </p:cNvPr>
          <p:cNvSpPr/>
          <p:nvPr userDrawn="1"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3052010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234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A2F9F-D825-424F-A83E-2E68EEE8084C}"/>
              </a:ext>
            </a:extLst>
          </p:cNvPr>
          <p:cNvSpPr>
            <a:spLocks noGrp="1"/>
          </p:cNvSpPr>
          <p:nvPr>
            <p:ph type="ctrTitle"/>
            <p:custDataLst>
              <p:custData r:id="rId1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549363-FEF5-4F0A-B1C4-5A13A6BBB335}"/>
              </a:ext>
            </a:extLst>
          </p:cNvPr>
          <p:cNvSpPr>
            <a:spLocks noGrp="1"/>
          </p:cNvSpPr>
          <p:nvPr>
            <p:ph type="subTitle" idx="1"/>
            <p:custDataLst>
              <p:custData r:id="rId2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0A62BC-3B72-4156-91F0-A797BE67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0EF04F-791F-425C-9FBD-32AF93CF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CA6630-CDD9-44A3-901C-0346E1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20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679862-16DC-4170-ABA1-DE248A4D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127DA-CF63-4770-BD63-F0D6F5C11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FA4424-00BD-4128-B2DD-20F7C864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D5242B-5897-4DC7-9288-99368557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B03BA2-FCAB-4C16-A783-7AA625C6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78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93D5B-4212-4417-BA24-19004474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EABB6A-3F66-47BA-AE6D-DBE795444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7235F7-CC8C-4D90-8CD8-B4619A4F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3FF8F0-5CFF-4DAF-923E-B9EB7636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EA8943-2BBC-492A-B3C0-1572450D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38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2E934-E1CD-41CD-8DDC-C51C258C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24117-BE22-4CBB-BC70-F3C243BAD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94CD31-A458-4B99-B9A2-8CD3381A4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97B464-7EE0-4F50-AE56-721010F6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8AEC7D-6459-45ED-ADB5-A572A992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096F68-9704-4CBC-A39A-2CBC745E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08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0322B-7597-4CD8-9013-DDA132B2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22DA9F-ADE3-4A22-A492-727B0BA1B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143330-EDAA-43EB-962A-A8CF8904C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F6D872-C214-4BF4-8D18-5F18AE53B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800899-7D4E-4EED-ABAC-0B7EBE64E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21E0A6-3961-4FC8-A081-444D987A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168D25-9624-47F3-A5DC-FEA00CD2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F131D1-F357-413B-9E0B-EF0C0659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46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D463D-3B99-4BA1-8298-97CDB8E1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8C2568-DD6D-4175-9728-3C61DF8F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AAE2CB-47FE-4B9D-AF71-5C63D945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7ACE00-40D0-4482-B7B6-61C06661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68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0851B7-52D5-4976-B93A-298AFE8B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AE547DC-6418-43B9-B55E-92BBED52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ADB645-2A83-4019-A3B0-F75FE337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86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33639-A602-4D4E-B40E-99880BBE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3AC65B-B65D-4904-9022-D8D3F1EDD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2C7DF6-D26A-49FA-9DAC-D9A1AEFFF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AFD548-A953-45A5-8E72-6CEF9995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A77555-5584-4A44-BA26-6AE40967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09A850-5E5B-414E-8D2C-B764495D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6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D19A7-B4CE-46BE-9574-54BB84DF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16656C-15B6-4CDB-B4C6-FE9E62B10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3EF591-58B9-4D7E-8843-ED9C15FF1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8C39F4-66F7-4F47-8CA1-870371F9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41C0-D1E6-40B7-81C8-24595DCDEEF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DBA2EE-0B5B-477F-8EB8-05421B2B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A87D67-292F-4313-A1D3-4CF9D274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16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AFD1E13-AA83-47A5-9966-E3DD090B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F5C773-CC79-45AC-AF66-5358C6D89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048486-371E-460B-9C71-14327C58D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E41C0-D1E6-40B7-81C8-24595DCDEEF4}" type="datetimeFigureOut">
              <a:rPr lang="fr-FR" smtClean="0"/>
              <a:t>15/12/2017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6F95BA-6959-47B6-9960-64E4EAC01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7F9899-109A-4DA3-BC1A-362D2844C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BC712-24FC-49A3-9378-099053FFFF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52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26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1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3" Type="http://schemas.openxmlformats.org/officeDocument/2006/relationships/customXml" Target="../../customXml/item160.xml"/><Relationship Id="rId7" Type="http://schemas.openxmlformats.org/officeDocument/2006/relationships/image" Target="../media/image2.png"/><Relationship Id="rId12" Type="http://schemas.openxmlformats.org/officeDocument/2006/relationships/slide" Target="slide1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34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188.xml"/><Relationship Id="rId9" Type="http://schemas.openxmlformats.org/officeDocument/2006/relationships/image" Target="../media/image4.png"/><Relationship Id="rId1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0.xml"/><Relationship Id="rId13" Type="http://schemas.openxmlformats.org/officeDocument/2006/relationships/customXml" Target="../../customXml/item264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77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17.xml"/><Relationship Id="rId12" Type="http://schemas.openxmlformats.org/officeDocument/2006/relationships/customXml" Target="../../customXml/item156.xml"/><Relationship Id="rId17" Type="http://schemas.openxmlformats.org/officeDocument/2006/relationships/image" Target="../media/image1.png"/><Relationship Id="rId25" Type="http://schemas.openxmlformats.org/officeDocument/2006/relationships/slide" Target="slide1.xml"/><Relationship Id="rId2" Type="http://schemas.openxmlformats.org/officeDocument/2006/relationships/customXml" Target="../../customXml/item312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105.xml"/><Relationship Id="rId6" Type="http://schemas.openxmlformats.org/officeDocument/2006/relationships/customXml" Target="../../customXml/item266.xml"/><Relationship Id="rId11" Type="http://schemas.openxmlformats.org/officeDocument/2006/relationships/customXml" Target="../../customXml/item94.xml"/><Relationship Id="rId24" Type="http://schemas.openxmlformats.org/officeDocument/2006/relationships/slide" Target="slide2.xml"/><Relationship Id="rId5" Type="http://schemas.openxmlformats.org/officeDocument/2006/relationships/customXml" Target="../../customXml/item49.xml"/><Relationship Id="rId15" Type="http://schemas.openxmlformats.org/officeDocument/2006/relationships/customXml" Target="../../customXml/item282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299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236.xml"/><Relationship Id="rId9" Type="http://schemas.openxmlformats.org/officeDocument/2006/relationships/customXml" Target="../../customXml/item184.xml"/><Relationship Id="rId14" Type="http://schemas.openxmlformats.org/officeDocument/2006/relationships/customXml" Target="../../customXml/item258.xml"/><Relationship Id="rId2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2.xml"/><Relationship Id="rId13" Type="http://schemas.openxmlformats.org/officeDocument/2006/relationships/customXml" Target="../../customXml/item93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55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48.xml"/><Relationship Id="rId12" Type="http://schemas.openxmlformats.org/officeDocument/2006/relationships/customXml" Target="../../customXml/item97.xml"/><Relationship Id="rId17" Type="http://schemas.openxmlformats.org/officeDocument/2006/relationships/image" Target="../media/image1.png"/><Relationship Id="rId25" Type="http://schemas.openxmlformats.org/officeDocument/2006/relationships/slide" Target="slide1.xml"/><Relationship Id="rId2" Type="http://schemas.openxmlformats.org/officeDocument/2006/relationships/customXml" Target="../../customXml/item36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204.xml"/><Relationship Id="rId6" Type="http://schemas.openxmlformats.org/officeDocument/2006/relationships/customXml" Target="../../customXml/item241.xml"/><Relationship Id="rId11" Type="http://schemas.openxmlformats.org/officeDocument/2006/relationships/customXml" Target="../../customXml/item84.xml"/><Relationship Id="rId24" Type="http://schemas.openxmlformats.org/officeDocument/2006/relationships/slide" Target="slide2.xml"/><Relationship Id="rId5" Type="http://schemas.openxmlformats.org/officeDocument/2006/relationships/customXml" Target="../../customXml/item167.xml"/><Relationship Id="rId15" Type="http://schemas.openxmlformats.org/officeDocument/2006/relationships/customXml" Target="../../customXml/item190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89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76.xml"/><Relationship Id="rId9" Type="http://schemas.openxmlformats.org/officeDocument/2006/relationships/customXml" Target="../../customXml/item296.xml"/><Relationship Id="rId14" Type="http://schemas.openxmlformats.org/officeDocument/2006/relationships/customXml" Target="../../customXml/item181.xml"/><Relationship Id="rId2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0.xml"/><Relationship Id="rId13" Type="http://schemas.openxmlformats.org/officeDocument/2006/relationships/customXml" Target="../../customXml/item140.xml"/><Relationship Id="rId18" Type="http://schemas.openxmlformats.org/officeDocument/2006/relationships/image" Target="../media/image1.png"/><Relationship Id="rId26" Type="http://schemas.openxmlformats.org/officeDocument/2006/relationships/slide" Target="slide2.xml"/><Relationship Id="rId3" Type="http://schemas.openxmlformats.org/officeDocument/2006/relationships/customXml" Target="../../customXml/item328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9.xml"/><Relationship Id="rId12" Type="http://schemas.openxmlformats.org/officeDocument/2006/relationships/customXml" Target="../../customXml/item338.xml"/><Relationship Id="rId17" Type="http://schemas.openxmlformats.org/officeDocument/2006/relationships/slideLayout" Target="../slideLayouts/slideLayout17.xml"/><Relationship Id="rId25" Type="http://schemas.openxmlformats.org/officeDocument/2006/relationships/slide" Target="slide14.xml"/><Relationship Id="rId2" Type="http://schemas.openxmlformats.org/officeDocument/2006/relationships/customXml" Target="../../customXml/item75.xml"/><Relationship Id="rId16" Type="http://schemas.openxmlformats.org/officeDocument/2006/relationships/customXml" Target="../../customXml/item124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42.xml"/><Relationship Id="rId6" Type="http://schemas.openxmlformats.org/officeDocument/2006/relationships/customXml" Target="../../customXml/item130.xml"/><Relationship Id="rId11" Type="http://schemas.openxmlformats.org/officeDocument/2006/relationships/customXml" Target="../../customXml/item41.xml"/><Relationship Id="rId24" Type="http://schemas.openxmlformats.org/officeDocument/2006/relationships/image" Target="../media/image7.png"/><Relationship Id="rId5" Type="http://schemas.openxmlformats.org/officeDocument/2006/relationships/customXml" Target="../../customXml/item95.xml"/><Relationship Id="rId15" Type="http://schemas.openxmlformats.org/officeDocument/2006/relationships/customXml" Target="../../customXml/item284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79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162.xml"/><Relationship Id="rId9" Type="http://schemas.openxmlformats.org/officeDocument/2006/relationships/customXml" Target="../../customXml/item274.xml"/><Relationship Id="rId14" Type="http://schemas.openxmlformats.org/officeDocument/2006/relationships/customXml" Target="../../customXml/item186.xml"/><Relationship Id="rId22" Type="http://schemas.openxmlformats.org/officeDocument/2006/relationships/image" Target="../media/image5.png"/><Relationship Id="rId27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7.xml"/><Relationship Id="rId13" Type="http://schemas.openxmlformats.org/officeDocument/2006/relationships/customXml" Target="../../customXml/item38.xml"/><Relationship Id="rId18" Type="http://schemas.openxmlformats.org/officeDocument/2006/relationships/image" Target="../media/image2.png"/><Relationship Id="rId26" Type="http://schemas.openxmlformats.org/officeDocument/2006/relationships/slide" Target="slide1.xml"/><Relationship Id="rId3" Type="http://schemas.openxmlformats.org/officeDocument/2006/relationships/customXml" Target="../../customXml/item96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319.xml"/><Relationship Id="rId12" Type="http://schemas.openxmlformats.org/officeDocument/2006/relationships/customXml" Target="../../customXml/item108.xml"/><Relationship Id="rId17" Type="http://schemas.openxmlformats.org/officeDocument/2006/relationships/image" Target="../media/image1.png"/><Relationship Id="rId25" Type="http://schemas.openxmlformats.org/officeDocument/2006/relationships/slide" Target="slide2.xml"/><Relationship Id="rId2" Type="http://schemas.openxmlformats.org/officeDocument/2006/relationships/customXml" Target="../../customXml/item272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120.xml"/><Relationship Id="rId6" Type="http://schemas.openxmlformats.org/officeDocument/2006/relationships/customXml" Target="../../customXml/item26.xml"/><Relationship Id="rId11" Type="http://schemas.openxmlformats.org/officeDocument/2006/relationships/customXml" Target="../../customXml/item98.xml"/><Relationship Id="rId24" Type="http://schemas.openxmlformats.org/officeDocument/2006/relationships/slide" Target="slide15.xml"/><Relationship Id="rId5" Type="http://schemas.openxmlformats.org/officeDocument/2006/relationships/customXml" Target="../../customXml/item265.xml"/><Relationship Id="rId15" Type="http://schemas.openxmlformats.org/officeDocument/2006/relationships/customXml" Target="../../customXml/item203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62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57.xml"/><Relationship Id="rId9" Type="http://schemas.openxmlformats.org/officeDocument/2006/relationships/customXml" Target="../../customXml/item141.xml"/><Relationship Id="rId14" Type="http://schemas.openxmlformats.org/officeDocument/2006/relationships/customXml" Target="../../customXml/item295.xml"/><Relationship Id="rId2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4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8.png"/><Relationship Id="rId3" Type="http://schemas.openxmlformats.org/officeDocument/2006/relationships/customXml" Target="../../customXml/item339.xml"/><Relationship Id="rId7" Type="http://schemas.openxmlformats.org/officeDocument/2006/relationships/customXml" Target="../../customXml/item343.xml"/><Relationship Id="rId12" Type="http://schemas.openxmlformats.org/officeDocument/2006/relationships/customXml" Target="../../customXml/item348.xml"/><Relationship Id="rId17" Type="http://schemas.openxmlformats.org/officeDocument/2006/relationships/slide" Target="slide28.xml"/><Relationship Id="rId2" Type="http://schemas.openxmlformats.org/officeDocument/2006/relationships/customXml" Target="../../customXml/item86.xml"/><Relationship Id="rId16" Type="http://schemas.openxmlformats.org/officeDocument/2006/relationships/slide" Target="slide26.xml"/><Relationship Id="rId1" Type="http://schemas.openxmlformats.org/officeDocument/2006/relationships/customXml" Target="../../customXml/item252.xml"/><Relationship Id="rId6" Type="http://schemas.openxmlformats.org/officeDocument/2006/relationships/customXml" Target="../../customXml/item342.xml"/><Relationship Id="rId11" Type="http://schemas.openxmlformats.org/officeDocument/2006/relationships/customXml" Target="../../customXml/item347.xml"/><Relationship Id="rId5" Type="http://schemas.openxmlformats.org/officeDocument/2006/relationships/customXml" Target="../../customXml/item341.xml"/><Relationship Id="rId15" Type="http://schemas.openxmlformats.org/officeDocument/2006/relationships/slide" Target="slide22.xml"/><Relationship Id="rId10" Type="http://schemas.openxmlformats.org/officeDocument/2006/relationships/customXml" Target="../../customXml/item346.xml"/><Relationship Id="rId19" Type="http://schemas.openxmlformats.org/officeDocument/2006/relationships/image" Target="../media/image9.png"/><Relationship Id="rId4" Type="http://schemas.openxmlformats.org/officeDocument/2006/relationships/customXml" Target="../../customXml/item340.xml"/><Relationship Id="rId9" Type="http://schemas.openxmlformats.org/officeDocument/2006/relationships/customXml" Target="../../customXml/item345.xml"/><Relationship Id="rId1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8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8.png"/><Relationship Id="rId3" Type="http://schemas.openxmlformats.org/officeDocument/2006/relationships/customXml" Target="../../customXml/item353.xml"/><Relationship Id="rId7" Type="http://schemas.openxmlformats.org/officeDocument/2006/relationships/customXml" Target="../../customXml/item357.xml"/><Relationship Id="rId12" Type="http://schemas.openxmlformats.org/officeDocument/2006/relationships/customXml" Target="../../customXml/item362.xml"/><Relationship Id="rId17" Type="http://schemas.openxmlformats.org/officeDocument/2006/relationships/slide" Target="slide28.xml"/><Relationship Id="rId2" Type="http://schemas.openxmlformats.org/officeDocument/2006/relationships/customXml" Target="../../customXml/item242.xml"/><Relationship Id="rId16" Type="http://schemas.openxmlformats.org/officeDocument/2006/relationships/slide" Target="slide26.xml"/><Relationship Id="rId1" Type="http://schemas.openxmlformats.org/officeDocument/2006/relationships/customXml" Target="../../customXml/item50.xml"/><Relationship Id="rId6" Type="http://schemas.openxmlformats.org/officeDocument/2006/relationships/customXml" Target="../../customXml/item356.xml"/><Relationship Id="rId11" Type="http://schemas.openxmlformats.org/officeDocument/2006/relationships/customXml" Target="../../customXml/item361.xml"/><Relationship Id="rId5" Type="http://schemas.openxmlformats.org/officeDocument/2006/relationships/customXml" Target="../../customXml/item355.xml"/><Relationship Id="rId15" Type="http://schemas.openxmlformats.org/officeDocument/2006/relationships/slide" Target="slide22.xml"/><Relationship Id="rId10" Type="http://schemas.openxmlformats.org/officeDocument/2006/relationships/customXml" Target="../../customXml/item360.xml"/><Relationship Id="rId19" Type="http://schemas.openxmlformats.org/officeDocument/2006/relationships/image" Target="../media/image9.png"/><Relationship Id="rId4" Type="http://schemas.openxmlformats.org/officeDocument/2006/relationships/customXml" Target="../../customXml/item354.xml"/><Relationship Id="rId9" Type="http://schemas.openxmlformats.org/officeDocument/2006/relationships/customXml" Target="../../customXml/item359.xml"/><Relationship Id="rId1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customXml" Target="../../customXml/item106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222.xml"/><Relationship Id="rId1" Type="http://schemas.openxmlformats.org/officeDocument/2006/relationships/customXml" Target="../../customXml/item127.xml"/><Relationship Id="rId6" Type="http://schemas.openxmlformats.org/officeDocument/2006/relationships/customXml" Target="../../customXml/item220.xml"/><Relationship Id="rId5" Type="http://schemas.openxmlformats.org/officeDocument/2006/relationships/customXml" Target="../../customXml/item22.xml"/><Relationship Id="rId10" Type="http://schemas.openxmlformats.org/officeDocument/2006/relationships/slide" Target="slide1.xml"/><Relationship Id="rId4" Type="http://schemas.openxmlformats.org/officeDocument/2006/relationships/customXml" Target="../../customXml/item87.xml"/><Relationship Id="rId9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customXml" Target="../../customXml/item142.xml"/><Relationship Id="rId7" Type="http://schemas.openxmlformats.org/officeDocument/2006/relationships/slideLayout" Target="../slideLayouts/slideLayout13.xml"/><Relationship Id="rId2" Type="http://schemas.openxmlformats.org/officeDocument/2006/relationships/customXml" Target="../../customXml/item245.xml"/><Relationship Id="rId1" Type="http://schemas.openxmlformats.org/officeDocument/2006/relationships/customXml" Target="../../customXml/item332.xml"/><Relationship Id="rId6" Type="http://schemas.openxmlformats.org/officeDocument/2006/relationships/customXml" Target="../../customXml/item277.xml"/><Relationship Id="rId5" Type="http://schemas.openxmlformats.org/officeDocument/2006/relationships/customXml" Target="../../customXml/item323.xml"/><Relationship Id="rId4" Type="http://schemas.openxmlformats.org/officeDocument/2006/relationships/customXml" Target="../../customXml/item301.xml"/><Relationship Id="rId9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113.xml"/><Relationship Id="rId7" Type="http://schemas.openxmlformats.org/officeDocument/2006/relationships/customXml" Target="../../customXml/item231.xml"/><Relationship Id="rId2" Type="http://schemas.openxmlformats.org/officeDocument/2006/relationships/customXml" Target="../../customXml/item53.xml"/><Relationship Id="rId1" Type="http://schemas.openxmlformats.org/officeDocument/2006/relationships/customXml" Target="../../customXml/item143.xml"/><Relationship Id="rId6" Type="http://schemas.openxmlformats.org/officeDocument/2006/relationships/customXml" Target="../../customXml/item271.xml"/><Relationship Id="rId5" Type="http://schemas.openxmlformats.org/officeDocument/2006/relationships/customXml" Target="../../customXml/item103.xml"/><Relationship Id="rId10" Type="http://schemas.openxmlformats.org/officeDocument/2006/relationships/slide" Target="slide1.xml"/><Relationship Id="rId4" Type="http://schemas.openxmlformats.org/officeDocument/2006/relationships/customXml" Target="../../customXml/item202.xml"/><Relationship Id="rId9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customXml" Target="../../customXml/item6.xml"/><Relationship Id="rId7" Type="http://schemas.openxmlformats.org/officeDocument/2006/relationships/customXml" Target="../../customXml/item227.xml"/><Relationship Id="rId2" Type="http://schemas.openxmlformats.org/officeDocument/2006/relationships/customXml" Target="../../customXml/item273.xml"/><Relationship Id="rId1" Type="http://schemas.openxmlformats.org/officeDocument/2006/relationships/customXml" Target="../../customXml/item179.xml"/><Relationship Id="rId6" Type="http://schemas.openxmlformats.org/officeDocument/2006/relationships/customXml" Target="../../customXml/item285.xml"/><Relationship Id="rId5" Type="http://schemas.openxmlformats.org/officeDocument/2006/relationships/customXml" Target="../../customXml/item275.xml"/><Relationship Id="rId4" Type="http://schemas.openxmlformats.org/officeDocument/2006/relationships/customXml" Target="../../customXml/item18.xml"/><Relationship Id="rId9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74.xml"/><Relationship Id="rId7" Type="http://schemas.openxmlformats.org/officeDocument/2006/relationships/customXml" Target="../../customXml/item289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109.xml"/><Relationship Id="rId16" Type="http://schemas.openxmlformats.org/officeDocument/2006/relationships/image" Target="../media/image5.png"/><Relationship Id="rId20" Type="http://schemas.openxmlformats.org/officeDocument/2006/relationships/slide" Target="slide1.xml"/><Relationship Id="rId1" Type="http://schemas.openxmlformats.org/officeDocument/2006/relationships/customXml" Target="../../customXml/item262.xml"/><Relationship Id="rId6" Type="http://schemas.openxmlformats.org/officeDocument/2006/relationships/customXml" Target="../../customXml/item293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21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306.xml"/><Relationship Id="rId19" Type="http://schemas.openxmlformats.org/officeDocument/2006/relationships/slide" Target="slide6.xml"/><Relationship Id="rId4" Type="http://schemas.openxmlformats.org/officeDocument/2006/relationships/customXml" Target="../../customXml/item153.xml"/><Relationship Id="rId9" Type="http://schemas.openxmlformats.org/officeDocument/2006/relationships/customXml" Target="../../customXml/item27.xml"/><Relationship Id="rId1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149.xml"/><Relationship Id="rId7" Type="http://schemas.openxmlformats.org/officeDocument/2006/relationships/chart" Target="../charts/chart1.xml"/><Relationship Id="rId2" Type="http://schemas.openxmlformats.org/officeDocument/2006/relationships/customXml" Target="../../customXml/item286.xml"/><Relationship Id="rId1" Type="http://schemas.openxmlformats.org/officeDocument/2006/relationships/customXml" Target="../../customXml/item287.xml"/><Relationship Id="rId6" Type="http://schemas.openxmlformats.org/officeDocument/2006/relationships/slideLayout" Target="../slideLayouts/slideLayout14.xml"/><Relationship Id="rId5" Type="http://schemas.openxmlformats.org/officeDocument/2006/relationships/customXml" Target="../../customXml/item205.xml"/><Relationship Id="rId4" Type="http://schemas.openxmlformats.org/officeDocument/2006/relationships/customXml" Target="../../customXml/item13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customXml" Target="../../customXml/item185.xml"/><Relationship Id="rId7" Type="http://schemas.openxmlformats.org/officeDocument/2006/relationships/slideLayout" Target="../slideLayouts/slideLayout14.xml"/><Relationship Id="rId2" Type="http://schemas.openxmlformats.org/officeDocument/2006/relationships/customXml" Target="../../customXml/item230.xml"/><Relationship Id="rId1" Type="http://schemas.openxmlformats.org/officeDocument/2006/relationships/customXml" Target="../../customXml/item173.xml"/><Relationship Id="rId6" Type="http://schemas.openxmlformats.org/officeDocument/2006/relationships/customXml" Target="../../customXml/item218.xml"/><Relationship Id="rId5" Type="http://schemas.openxmlformats.org/officeDocument/2006/relationships/customXml" Target="../../customXml/item78.xml"/><Relationship Id="rId4" Type="http://schemas.openxmlformats.org/officeDocument/2006/relationships/customXml" Target="../../customXml/item81.xml"/><Relationship Id="rId9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225.xml"/><Relationship Id="rId7" Type="http://schemas.openxmlformats.org/officeDocument/2006/relationships/slideLayout" Target="../slideLayouts/slideLayout12.xml"/><Relationship Id="rId2" Type="http://schemas.openxmlformats.org/officeDocument/2006/relationships/customXml" Target="../../customXml/item131.xml"/><Relationship Id="rId1" Type="http://schemas.openxmlformats.org/officeDocument/2006/relationships/customXml" Target="../../customXml/item320.xml"/><Relationship Id="rId6" Type="http://schemas.openxmlformats.org/officeDocument/2006/relationships/customXml" Target="../../customXml/item4.xml"/><Relationship Id="rId5" Type="http://schemas.openxmlformats.org/officeDocument/2006/relationships/customXml" Target="../../customXml/item138.xml"/><Relationship Id="rId4" Type="http://schemas.openxmlformats.org/officeDocument/2006/relationships/customXml" Target="../../customXml/item18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customXml" Target="../../customXml/item11.xml"/><Relationship Id="rId7" Type="http://schemas.openxmlformats.org/officeDocument/2006/relationships/customXml" Target="../../customXml/item177.xml"/><Relationship Id="rId2" Type="http://schemas.openxmlformats.org/officeDocument/2006/relationships/customXml" Target="../../customXml/item163.xml"/><Relationship Id="rId1" Type="http://schemas.openxmlformats.org/officeDocument/2006/relationships/customXml" Target="../../customXml/item40.xml"/><Relationship Id="rId6" Type="http://schemas.openxmlformats.org/officeDocument/2006/relationships/customXml" Target="../../customXml/item14.xml"/><Relationship Id="rId11" Type="http://schemas.openxmlformats.org/officeDocument/2006/relationships/slide" Target="slide1.xml"/><Relationship Id="rId5" Type="http://schemas.openxmlformats.org/officeDocument/2006/relationships/customXml" Target="../../customXml/item119.xml"/><Relationship Id="rId10" Type="http://schemas.openxmlformats.org/officeDocument/2006/relationships/slide" Target="slide26.xml"/><Relationship Id="rId4" Type="http://schemas.openxmlformats.org/officeDocument/2006/relationships/customXml" Target="../../customXml/item310.xml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1.xml"/><Relationship Id="rId3" Type="http://schemas.openxmlformats.org/officeDocument/2006/relationships/customXml" Target="../../customXml/item234.xml"/><Relationship Id="rId7" Type="http://schemas.openxmlformats.org/officeDocument/2006/relationships/customXml" Target="../../customXml/item168.xml"/><Relationship Id="rId2" Type="http://schemas.openxmlformats.org/officeDocument/2006/relationships/customXml" Target="../../customXml/item243.xml"/><Relationship Id="rId1" Type="http://schemas.openxmlformats.org/officeDocument/2006/relationships/customXml" Target="../../customXml/item7.xml"/><Relationship Id="rId6" Type="http://schemas.openxmlformats.org/officeDocument/2006/relationships/customXml" Target="../../customXml/item307.xml"/><Relationship Id="rId11" Type="http://schemas.openxmlformats.org/officeDocument/2006/relationships/slide" Target="slide27.xml"/><Relationship Id="rId5" Type="http://schemas.openxmlformats.org/officeDocument/2006/relationships/customXml" Target="../../customXml/item308.xml"/><Relationship Id="rId10" Type="http://schemas.openxmlformats.org/officeDocument/2006/relationships/slide" Target="slide1.xml"/><Relationship Id="rId4" Type="http://schemas.openxmlformats.org/officeDocument/2006/relationships/customXml" Target="../../customXml/item224.xml"/><Relationship Id="rId9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7.xml"/><Relationship Id="rId3" Type="http://schemas.openxmlformats.org/officeDocument/2006/relationships/customXml" Target="../../customXml/item13.xml"/><Relationship Id="rId7" Type="http://schemas.openxmlformats.org/officeDocument/2006/relationships/customXml" Target="../../customXml/item101.xml"/><Relationship Id="rId12" Type="http://schemas.openxmlformats.org/officeDocument/2006/relationships/slide" Target="slide1.xml"/><Relationship Id="rId2" Type="http://schemas.openxmlformats.org/officeDocument/2006/relationships/customXml" Target="../../customXml/item232.xml"/><Relationship Id="rId1" Type="http://schemas.openxmlformats.org/officeDocument/2006/relationships/customXml" Target="../../customXml/item133.xml"/><Relationship Id="rId6" Type="http://schemas.openxmlformats.org/officeDocument/2006/relationships/customXml" Target="../../customXml/item46.xml"/><Relationship Id="rId11" Type="http://schemas.openxmlformats.org/officeDocument/2006/relationships/slide" Target="slide27.xml"/><Relationship Id="rId5" Type="http://schemas.openxmlformats.org/officeDocument/2006/relationships/customXml" Target="../../customXml/item171.xml"/><Relationship Id="rId10" Type="http://schemas.openxmlformats.org/officeDocument/2006/relationships/image" Target="../media/image10.png"/><Relationship Id="rId4" Type="http://schemas.openxmlformats.org/officeDocument/2006/relationships/customXml" Target="../../customXml/item30.xml"/><Relationship Id="rId9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customXml" Target="../../customXml/item61.xml"/><Relationship Id="rId7" Type="http://schemas.openxmlformats.org/officeDocument/2006/relationships/chart" Target="../charts/chart3.xml"/><Relationship Id="rId2" Type="http://schemas.openxmlformats.org/officeDocument/2006/relationships/customXml" Target="../../customXml/item158.xml"/><Relationship Id="rId1" Type="http://schemas.openxmlformats.org/officeDocument/2006/relationships/customXml" Target="../../customXml/item291.xml"/><Relationship Id="rId6" Type="http://schemas.openxmlformats.org/officeDocument/2006/relationships/slideLayout" Target="../slideLayouts/slideLayout14.xml"/><Relationship Id="rId5" Type="http://schemas.openxmlformats.org/officeDocument/2006/relationships/customXml" Target="../../customXml/item194.xml"/><Relationship Id="rId4" Type="http://schemas.openxmlformats.org/officeDocument/2006/relationships/customXml" Target="../../customXml/item16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customXml" Target="../../customXml/item324.xml"/><Relationship Id="rId7" Type="http://schemas.openxmlformats.org/officeDocument/2006/relationships/slideLayout" Target="../slideLayouts/slideLayout14.xml"/><Relationship Id="rId2" Type="http://schemas.openxmlformats.org/officeDocument/2006/relationships/customXml" Target="../../customXml/item331.xml"/><Relationship Id="rId1" Type="http://schemas.openxmlformats.org/officeDocument/2006/relationships/customXml" Target="../../customXml/item279.xml"/><Relationship Id="rId6" Type="http://schemas.openxmlformats.org/officeDocument/2006/relationships/customXml" Target="../../customXml/item24.xml"/><Relationship Id="rId5" Type="http://schemas.openxmlformats.org/officeDocument/2006/relationships/customXml" Target="../../customXml/item91.xml"/><Relationship Id="rId4" Type="http://schemas.openxmlformats.org/officeDocument/2006/relationships/customXml" Target="../../customXml/item56.xml"/><Relationship Id="rId9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15.xml"/><Relationship Id="rId1" Type="http://schemas.openxmlformats.org/officeDocument/2006/relationships/customXml" Target="../../customXml/item217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3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208.xml"/><Relationship Id="rId21" Type="http://schemas.openxmlformats.org/officeDocument/2006/relationships/slide" Target="slide4.xml"/><Relationship Id="rId7" Type="http://schemas.openxmlformats.org/officeDocument/2006/relationships/customXml" Target="../../customXml/item170.xml"/><Relationship Id="rId12" Type="http://schemas.openxmlformats.org/officeDocument/2006/relationships/customXml" Target="../../customXml/item44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70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customXml" Target="../../customXml/item121.xml"/><Relationship Id="rId6" Type="http://schemas.openxmlformats.org/officeDocument/2006/relationships/customXml" Target="../../customXml/item116.xml"/><Relationship Id="rId11" Type="http://schemas.openxmlformats.org/officeDocument/2006/relationships/customXml" Target="../../customXml/item43.xml"/><Relationship Id="rId24" Type="http://schemas.openxmlformats.org/officeDocument/2006/relationships/slide" Target="slide1.xml"/><Relationship Id="rId5" Type="http://schemas.openxmlformats.org/officeDocument/2006/relationships/customXml" Target="../../customXml/item23.xml"/><Relationship Id="rId15" Type="http://schemas.openxmlformats.org/officeDocument/2006/relationships/image" Target="../media/image2.png"/><Relationship Id="rId23" Type="http://schemas.openxmlformats.org/officeDocument/2006/relationships/slide" Target="slide2.xml"/><Relationship Id="rId10" Type="http://schemas.openxmlformats.org/officeDocument/2006/relationships/customXml" Target="../../customXml/item88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263.xml"/><Relationship Id="rId9" Type="http://schemas.openxmlformats.org/officeDocument/2006/relationships/customXml" Target="../../customXml/item318.xml"/><Relationship Id="rId14" Type="http://schemas.openxmlformats.org/officeDocument/2006/relationships/image" Target="../media/image1.png"/><Relationship Id="rId22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8.xml"/><Relationship Id="rId13" Type="http://schemas.openxmlformats.org/officeDocument/2006/relationships/image" Target="../media/image4.png"/><Relationship Id="rId18" Type="http://schemas.openxmlformats.org/officeDocument/2006/relationships/slide" Target="slide1.xml"/><Relationship Id="rId3" Type="http://schemas.openxmlformats.org/officeDocument/2006/relationships/customXml" Target="../../customXml/item336.xml"/><Relationship Id="rId7" Type="http://schemas.openxmlformats.org/officeDocument/2006/relationships/customXml" Target="../../customXml/item207.xml"/><Relationship Id="rId12" Type="http://schemas.openxmlformats.org/officeDocument/2006/relationships/image" Target="../media/image3.png"/><Relationship Id="rId17" Type="http://schemas.openxmlformats.org/officeDocument/2006/relationships/slide" Target="slide2.xml"/><Relationship Id="rId2" Type="http://schemas.openxmlformats.org/officeDocument/2006/relationships/customXml" Target="../../customXml/item254.xml"/><Relationship Id="rId16" Type="http://schemas.openxmlformats.org/officeDocument/2006/relationships/image" Target="../media/image7.png"/><Relationship Id="rId1" Type="http://schemas.openxmlformats.org/officeDocument/2006/relationships/customXml" Target="../../customXml/item39.xml"/><Relationship Id="rId6" Type="http://schemas.openxmlformats.org/officeDocument/2006/relationships/customXml" Target="../../customXml/item333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228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255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.xml"/><Relationship Id="rId13" Type="http://schemas.openxmlformats.org/officeDocument/2006/relationships/image" Target="../media/image4.png"/><Relationship Id="rId18" Type="http://schemas.openxmlformats.org/officeDocument/2006/relationships/slide" Target="slide1.xml"/><Relationship Id="rId3" Type="http://schemas.openxmlformats.org/officeDocument/2006/relationships/customXml" Target="../../customXml/item322.xml"/><Relationship Id="rId7" Type="http://schemas.openxmlformats.org/officeDocument/2006/relationships/customXml" Target="../../customXml/item317.xml"/><Relationship Id="rId12" Type="http://schemas.openxmlformats.org/officeDocument/2006/relationships/image" Target="../media/image3.png"/><Relationship Id="rId17" Type="http://schemas.openxmlformats.org/officeDocument/2006/relationships/slide" Target="slide2.xml"/><Relationship Id="rId2" Type="http://schemas.openxmlformats.org/officeDocument/2006/relationships/customXml" Target="../../customXml/item159.xml"/><Relationship Id="rId16" Type="http://schemas.openxmlformats.org/officeDocument/2006/relationships/image" Target="../media/image7.png"/><Relationship Id="rId1" Type="http://schemas.openxmlformats.org/officeDocument/2006/relationships/customXml" Target="../../customXml/item59.xml"/><Relationship Id="rId6" Type="http://schemas.openxmlformats.org/officeDocument/2006/relationships/customXml" Target="../../customXml/item216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260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64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9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283.xml"/><Relationship Id="rId21" Type="http://schemas.openxmlformats.org/officeDocument/2006/relationships/slide" Target="slide1.xml"/><Relationship Id="rId7" Type="http://schemas.openxmlformats.org/officeDocument/2006/relationships/customXml" Target="../../customXml/item325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213.xml"/><Relationship Id="rId16" Type="http://schemas.openxmlformats.org/officeDocument/2006/relationships/image" Target="../media/image5.png"/><Relationship Id="rId20" Type="http://schemas.openxmlformats.org/officeDocument/2006/relationships/slide" Target="slide2.xml"/><Relationship Id="rId1" Type="http://schemas.openxmlformats.org/officeDocument/2006/relationships/customXml" Target="../../customXml/item326.xml"/><Relationship Id="rId6" Type="http://schemas.openxmlformats.org/officeDocument/2006/relationships/customXml" Target="../../customXml/item292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110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215.xml"/><Relationship Id="rId19" Type="http://schemas.openxmlformats.org/officeDocument/2006/relationships/slide" Target="slide8.xml"/><Relationship Id="rId4" Type="http://schemas.openxmlformats.org/officeDocument/2006/relationships/customXml" Target="../../customXml/item100.xml"/><Relationship Id="rId9" Type="http://schemas.openxmlformats.org/officeDocument/2006/relationships/customXml" Target="../../customXml/item60.xml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customXml" Target="../../customXml/item52.xml"/><Relationship Id="rId7" Type="http://schemas.openxmlformats.org/officeDocument/2006/relationships/slideLayout" Target="../slideLayouts/slideLayout12.xml"/><Relationship Id="rId2" Type="http://schemas.openxmlformats.org/officeDocument/2006/relationships/customXml" Target="../../customXml/item104.xml"/><Relationship Id="rId1" Type="http://schemas.openxmlformats.org/officeDocument/2006/relationships/customXml" Target="../../customXml/item212.xml"/><Relationship Id="rId6" Type="http://schemas.openxmlformats.org/officeDocument/2006/relationships/customXml" Target="../../customXml/item206.xml"/><Relationship Id="rId5" Type="http://schemas.openxmlformats.org/officeDocument/2006/relationships/customXml" Target="../../customXml/item178.xml"/><Relationship Id="rId10" Type="http://schemas.openxmlformats.org/officeDocument/2006/relationships/slide" Target="slide1.xml"/><Relationship Id="rId4" Type="http://schemas.openxmlformats.org/officeDocument/2006/relationships/customXml" Target="../../customXml/item329.xml"/><Relationship Id="rId9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8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8.png"/><Relationship Id="rId3" Type="http://schemas.openxmlformats.org/officeDocument/2006/relationships/customXml" Target="../../customXml/item373.xml"/><Relationship Id="rId7" Type="http://schemas.openxmlformats.org/officeDocument/2006/relationships/customXml" Target="../../customXml/item377.xml"/><Relationship Id="rId12" Type="http://schemas.openxmlformats.org/officeDocument/2006/relationships/customXml" Target="../../customXml/item382.xml"/><Relationship Id="rId17" Type="http://schemas.openxmlformats.org/officeDocument/2006/relationships/slide" Target="slide28.xml"/><Relationship Id="rId2" Type="http://schemas.openxmlformats.org/officeDocument/2006/relationships/customXml" Target="../../customXml/item238.xml"/><Relationship Id="rId16" Type="http://schemas.openxmlformats.org/officeDocument/2006/relationships/slide" Target="slide26.xml"/><Relationship Id="rId1" Type="http://schemas.openxmlformats.org/officeDocument/2006/relationships/customXml" Target="../../customXml/item67.xml"/><Relationship Id="rId6" Type="http://schemas.openxmlformats.org/officeDocument/2006/relationships/customXml" Target="../../customXml/item376.xml"/><Relationship Id="rId11" Type="http://schemas.openxmlformats.org/officeDocument/2006/relationships/customXml" Target="../../customXml/item381.xml"/><Relationship Id="rId5" Type="http://schemas.openxmlformats.org/officeDocument/2006/relationships/customXml" Target="../../customXml/item375.xml"/><Relationship Id="rId15" Type="http://schemas.openxmlformats.org/officeDocument/2006/relationships/slide" Target="slide22.xml"/><Relationship Id="rId10" Type="http://schemas.openxmlformats.org/officeDocument/2006/relationships/customXml" Target="../../customXml/item380.xml"/><Relationship Id="rId19" Type="http://schemas.openxmlformats.org/officeDocument/2006/relationships/image" Target="../media/image9.png"/><Relationship Id="rId4" Type="http://schemas.openxmlformats.org/officeDocument/2006/relationships/customXml" Target="../../customXml/item374.xml"/><Relationship Id="rId9" Type="http://schemas.openxmlformats.org/officeDocument/2006/relationships/customXml" Target="../../customXml/item379.xml"/><Relationship Id="rId1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68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8.png"/><Relationship Id="rId3" Type="http://schemas.openxmlformats.org/officeDocument/2006/relationships/customXml" Target="../../customXml/item363.xml"/><Relationship Id="rId7" Type="http://schemas.openxmlformats.org/officeDocument/2006/relationships/customXml" Target="../../customXml/item367.xml"/><Relationship Id="rId12" Type="http://schemas.openxmlformats.org/officeDocument/2006/relationships/customXml" Target="../../customXml/item372.xml"/><Relationship Id="rId17" Type="http://schemas.openxmlformats.org/officeDocument/2006/relationships/slide" Target="slide28.xml"/><Relationship Id="rId2" Type="http://schemas.openxmlformats.org/officeDocument/2006/relationships/customXml" Target="../../customXml/item155.xml"/><Relationship Id="rId16" Type="http://schemas.openxmlformats.org/officeDocument/2006/relationships/slide" Target="slide26.xml"/><Relationship Id="rId1" Type="http://schemas.openxmlformats.org/officeDocument/2006/relationships/customXml" Target="../../customXml/item8.xml"/><Relationship Id="rId6" Type="http://schemas.openxmlformats.org/officeDocument/2006/relationships/customXml" Target="../../customXml/item366.xml"/><Relationship Id="rId11" Type="http://schemas.openxmlformats.org/officeDocument/2006/relationships/customXml" Target="../../customXml/item371.xml"/><Relationship Id="rId5" Type="http://schemas.openxmlformats.org/officeDocument/2006/relationships/customXml" Target="../../customXml/item365.xml"/><Relationship Id="rId15" Type="http://schemas.openxmlformats.org/officeDocument/2006/relationships/slide" Target="slide22.xml"/><Relationship Id="rId10" Type="http://schemas.openxmlformats.org/officeDocument/2006/relationships/customXml" Target="../../customXml/item370.xml"/><Relationship Id="rId19" Type="http://schemas.openxmlformats.org/officeDocument/2006/relationships/image" Target="../media/image9.png"/><Relationship Id="rId4" Type="http://schemas.openxmlformats.org/officeDocument/2006/relationships/customXml" Target="../../customXml/item364.xml"/><Relationship Id="rId9" Type="http://schemas.openxmlformats.org/officeDocument/2006/relationships/customXml" Target="../../customXml/item369.xml"/><Relationship Id="rId1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47AF738-38D3-4BFB-AB03-AB20EC189BD9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5" name="Rectangle 34">
            <a:hlinkClick r:id="rId12" action="ppaction://hlinksldjump"/>
            <a:extLst>
              <a:ext uri="{FF2B5EF4-FFF2-40B4-BE49-F238E27FC236}">
                <a16:creationId xmlns:a16="http://schemas.microsoft.com/office/drawing/2014/main" id="{967D990E-B193-4CA5-8B75-AB058A3739E5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1F1E5BE1-6EDF-4CB6-A26F-D05219443654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167599" y="4381691"/>
            <a:ext cx="1856802" cy="76811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Creation du sondage</a:t>
            </a: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D20363F0-2E09-4830-B18C-5139AD868BFB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3845169" y="2795356"/>
            <a:ext cx="4501662" cy="415498"/>
          </a:xfrm>
          <a:prstGeom prst="rect">
            <a:avLst/>
          </a:prstGeom>
          <a:noFill/>
          <a:ln>
            <a:noFill/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Hello world !!!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196845-3BC0-4827-A0A2-53F641749049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</p:spTree>
    <p:extLst>
      <p:ext uri="{BB962C8B-B14F-4D97-AF65-F5344CB8AC3E}">
        <p14:creationId xmlns:p14="http://schemas.microsoft.com/office/powerpoint/2010/main" val="300735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  <p:custData r:id="rId2"/>
              <p:custData r:id="rId3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>
              <p:custDataLst>
                <p:custData r:id="rId11"/>
                <p:custData r:id="rId12"/>
              </p:custDataLst>
            </p:nvPr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>
                <p:custDataLst>
                  <p:custData r:id="rId15"/>
                </p:custDataLst>
              </p:nvPr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20AFA957-3CD2-4CFA-984D-16596F5A196C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87CBC21B-9A84-43C1-8316-B0B16EAF09D1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61" name="Content">
              <a:hlinkClick r:id="rId24" action="ppaction://hlinksldjump"/>
              <a:extLst>
                <a:ext uri="{FF2B5EF4-FFF2-40B4-BE49-F238E27FC236}">
                  <a16:creationId xmlns:a16="http://schemas.microsoft.com/office/drawing/2014/main" id="{FA9E4B75-6AC1-49B5-863E-3118855582AF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62" name="MousePointer">
              <a:extLst>
                <a:ext uri="{FF2B5EF4-FFF2-40B4-BE49-F238E27FC236}">
                  <a16:creationId xmlns:a16="http://schemas.microsoft.com/office/drawing/2014/main" id="{DAB5702D-9BAC-43EB-9876-523F662E089A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Rectangle 62">
            <a:hlinkClick r:id="rId25" action="ppaction://hlinksldjump"/>
            <a:extLst>
              <a:ext uri="{FF2B5EF4-FFF2-40B4-BE49-F238E27FC236}">
                <a16:creationId xmlns:a16="http://schemas.microsoft.com/office/drawing/2014/main" id="{086763C2-D295-4BB3-853B-6AC587F86838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C2BD20A6-7F7C-4130-979D-AF8EEE3A6774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57" name="MousePointer">
            <a:extLst>
              <a:ext uri="{FF2B5EF4-FFF2-40B4-BE49-F238E27FC236}">
                <a16:creationId xmlns:a16="http://schemas.microsoft.com/office/drawing/2014/main" id="{A12203C5-8A47-4028-B88C-3351EEFC02B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20359169">
            <a:off x="3176223" y="3183411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0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  <p:custData r:id="rId2"/>
              <p:custData r:id="rId3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>
              <p:custDataLst>
                <p:custData r:id="rId11"/>
                <p:custData r:id="rId12"/>
              </p:custDataLst>
            </p:nvPr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>
                <p:custDataLst>
                  <p:custData r:id="rId15"/>
                </p:custDataLst>
              </p:nvPr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Générer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20AFA957-3CD2-4CFA-984D-16596F5A196C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B4A2378-5374-49A2-9076-5A2AC69D6B74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46" name="Content">
              <a:hlinkClick r:id="rId24" action="ppaction://hlinksldjump"/>
              <a:extLst>
                <a:ext uri="{FF2B5EF4-FFF2-40B4-BE49-F238E27FC236}">
                  <a16:creationId xmlns:a16="http://schemas.microsoft.com/office/drawing/2014/main" id="{533CB318-61CB-4A0F-B4A2-0DBE8BC23F7B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47" name="MousePointer">
              <a:extLst>
                <a:ext uri="{FF2B5EF4-FFF2-40B4-BE49-F238E27FC236}">
                  <a16:creationId xmlns:a16="http://schemas.microsoft.com/office/drawing/2014/main" id="{6404D9D5-F5E9-4E95-9DD7-0D7CF3552834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Rectangle 47">
            <a:hlinkClick r:id="rId25" action="ppaction://hlinksldjump"/>
            <a:extLst>
              <a:ext uri="{FF2B5EF4-FFF2-40B4-BE49-F238E27FC236}">
                <a16:creationId xmlns:a16="http://schemas.microsoft.com/office/drawing/2014/main" id="{392437C2-A2E8-431B-B457-C4EEF5938CD7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F6738BBE-B35E-459D-8DDE-81950BE2156C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D</a:t>
            </a:r>
            <a:endParaRPr lang="en-US" sz="1200" dirty="0">
              <a:solidFill>
                <a:srgbClr val="000000">
                  <a:alpha val="25000"/>
                </a:srgbClr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57" name="MousePointer">
            <a:extLst>
              <a:ext uri="{FF2B5EF4-FFF2-40B4-BE49-F238E27FC236}">
                <a16:creationId xmlns:a16="http://schemas.microsoft.com/office/drawing/2014/main" id="{A12203C5-8A47-4028-B88C-3351EEFC02B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20359169">
            <a:off x="3176223" y="3386607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51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  <p:custData r:id="rId2"/>
              <p:custData r:id="rId3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>
              <p:custDataLst>
                <p:custData r:id="rId12"/>
                <p:custData r:id="rId13"/>
              </p:custDataLst>
            </p:nvPr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>
                <p:custDataLst>
                  <p:custData r:id="rId16"/>
                </p:custDataLst>
              </p:nvPr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51" name="Content">
            <a:hlinkClick r:id="rId25" action="ppaction://hlinksldjump"/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20AFA957-3CD2-4CFA-984D-16596F5A196C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MousePointer">
            <a:extLst>
              <a:ext uri="{FF2B5EF4-FFF2-40B4-BE49-F238E27FC236}">
                <a16:creationId xmlns:a16="http://schemas.microsoft.com/office/drawing/2014/main" id="{9A11929C-10CA-44C5-B8D2-67A0A2E7834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6779019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6E89983D-BA24-41EC-B6BD-7FD995889BA4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46" name="Content">
              <a:hlinkClick r:id="rId26" action="ppaction://hlinksldjump"/>
              <a:extLst>
                <a:ext uri="{FF2B5EF4-FFF2-40B4-BE49-F238E27FC236}">
                  <a16:creationId xmlns:a16="http://schemas.microsoft.com/office/drawing/2014/main" id="{89EDCC81-C1D4-41E6-8CD2-36C6BF303D63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47" name="MousePointer">
              <a:extLst>
                <a:ext uri="{FF2B5EF4-FFF2-40B4-BE49-F238E27FC236}">
                  <a16:creationId xmlns:a16="http://schemas.microsoft.com/office/drawing/2014/main" id="{FEA1568A-C573-470E-BD24-F78A927EAC72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Rectangle 47">
            <a:hlinkClick r:id="rId27" action="ppaction://hlinksldjump"/>
            <a:extLst>
              <a:ext uri="{FF2B5EF4-FFF2-40B4-BE49-F238E27FC236}">
                <a16:creationId xmlns:a16="http://schemas.microsoft.com/office/drawing/2014/main" id="{8ECF84B1-F6DD-4680-8CCF-660BC370296A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848AF7E5-5C3F-4E42-983E-AC81690956AB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57" name="MousePointer">
            <a:extLst>
              <a:ext uri="{FF2B5EF4-FFF2-40B4-BE49-F238E27FC236}">
                <a16:creationId xmlns:a16="http://schemas.microsoft.com/office/drawing/2014/main" id="{A12203C5-8A47-4028-B88C-3351EEFC02B6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 rot="20359169">
            <a:off x="3176223" y="3539007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7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  <p:custData r:id="rId2"/>
              <p:custData r:id="rId3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>
              <p:custDataLst>
                <p:custData r:id="rId11"/>
                <p:custData r:id="rId12"/>
              </p:custDataLst>
            </p:nvPr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>
                <p:custDataLst>
                  <p:custData r:id="rId15"/>
                </p:custDataLst>
              </p:nvPr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51" name="Content">
            <a:hlinkClick r:id="rId24" action="ppaction://hlinksldjump"/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20AFA957-3CD2-4CFA-984D-16596F5A196C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MousePointer">
            <a:extLst>
              <a:ext uri="{FF2B5EF4-FFF2-40B4-BE49-F238E27FC236}">
                <a16:creationId xmlns:a16="http://schemas.microsoft.com/office/drawing/2014/main" id="{E79BEB3E-083E-4D42-BF64-EBB9769E766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6779019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322413BB-DC99-48DE-9AAC-BBDB2AB78A78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46" name="Content">
              <a:hlinkClick r:id="rId25" action="ppaction://hlinksldjump"/>
              <a:extLst>
                <a:ext uri="{FF2B5EF4-FFF2-40B4-BE49-F238E27FC236}">
                  <a16:creationId xmlns:a16="http://schemas.microsoft.com/office/drawing/2014/main" id="{DAB76D0F-7EF1-4BFD-AE02-C76EEB6269F4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47" name="MousePointer">
              <a:extLst>
                <a:ext uri="{FF2B5EF4-FFF2-40B4-BE49-F238E27FC236}">
                  <a16:creationId xmlns:a16="http://schemas.microsoft.com/office/drawing/2014/main" id="{742B17CA-1F44-4863-96F3-B387B1BEE383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Rectangle 47">
            <a:hlinkClick r:id="rId26" action="ppaction://hlinksldjump"/>
            <a:extLst>
              <a:ext uri="{FF2B5EF4-FFF2-40B4-BE49-F238E27FC236}">
                <a16:creationId xmlns:a16="http://schemas.microsoft.com/office/drawing/2014/main" id="{1A0C7C6A-ED77-4ACB-A3DA-3F3565CBC874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81B9A933-3B3D-4413-9126-8B2ADEBEE79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Obi Wan Kenobi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</p:spTree>
    <p:extLst>
      <p:ext uri="{BB962C8B-B14F-4D97-AF65-F5344CB8AC3E}">
        <p14:creationId xmlns:p14="http://schemas.microsoft.com/office/powerpoint/2010/main" val="1437637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3D18DFD8-46F0-4050-85E7-FCE6894FA07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9" y="3092102"/>
            <a:ext cx="2092854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hlinkClick r:id="rId14" action="ppaction://hlinksldjump"/>
            <a:extLst>
              <a:ext uri="{FF2B5EF4-FFF2-40B4-BE49-F238E27FC236}">
                <a16:creationId xmlns:a16="http://schemas.microsoft.com/office/drawing/2014/main" id="{CF711436-6D77-4EF4-83BB-9972EF2D8D63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01B26F81-BFB1-473C-90DE-02DC5212EF94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422650" y="5370528"/>
            <a:ext cx="234691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2ED5EF95-42BB-4C0B-AD4E-1555DC8016AF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422650" y="5687586"/>
            <a:ext cx="234691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affichant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DE48E9E8-8B45-4747-B797-BDD3AC92F87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41492" y="5371675"/>
            <a:ext cx="309147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5B06250E-1AA6-4593-BF21-F653F684671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41493" y="5687586"/>
            <a:ext cx="309147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D46514AE-9633-403F-873C-E8AA547E55CD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41491" y="5067715"/>
            <a:ext cx="3091472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dage.com/aleaSuppression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8" name="Picture 1">
            <a:hlinkClick r:id="rId17" action="ppaction://hlinksldjump"/>
            <a:extLst>
              <a:ext uri="{FF2B5EF4-FFF2-40B4-BE49-F238E27FC236}">
                <a16:creationId xmlns:a16="http://schemas.microsoft.com/office/drawing/2014/main" id="{A88F85FC-F234-4DF3-8206-AB7DDF9E9BA7}"/>
              </a:ext>
            </a:extLst>
          </p:cNvPr>
          <p:cNvPicPr>
            <a:picLocks noChangeAspect="1"/>
          </p:cNvPicPr>
          <p:nvPr>
            <p:custDataLst>
              <p:custData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063600"/>
            <a:ext cx="228600" cy="228600"/>
          </a:xfrm>
          <a:prstGeom prst="rect">
            <a:avLst/>
          </a:prstGeom>
        </p:spPr>
      </p:pic>
      <p:pic>
        <p:nvPicPr>
          <p:cNvPr id="29" name="Picture 1">
            <a:hlinkClick r:id="rId15" action="ppaction://hlinksldjump"/>
            <a:extLst>
              <a:ext uri="{FF2B5EF4-FFF2-40B4-BE49-F238E27FC236}">
                <a16:creationId xmlns:a16="http://schemas.microsoft.com/office/drawing/2014/main" id="{FBFD0B43-67AD-4FD4-9A05-B24CEF1A283E}"/>
              </a:ext>
            </a:extLst>
          </p:cNvPr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370528"/>
            <a:ext cx="228600" cy="228600"/>
          </a:xfrm>
          <a:prstGeom prst="rect">
            <a:avLst/>
          </a:prstGeom>
        </p:spPr>
      </p:pic>
      <p:pic>
        <p:nvPicPr>
          <p:cNvPr id="30" name="Picture 1">
            <a:hlinkClick r:id="rId16" action="ppaction://hlinksldjump"/>
            <a:extLst>
              <a:ext uri="{FF2B5EF4-FFF2-40B4-BE49-F238E27FC236}">
                <a16:creationId xmlns:a16="http://schemas.microsoft.com/office/drawing/2014/main" id="{5D62AC0E-DADE-482B-B845-0AE8168A4E07}"/>
              </a:ext>
            </a:extLst>
          </p:cNvPr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687586"/>
            <a:ext cx="228600" cy="228600"/>
          </a:xfrm>
          <a:prstGeom prst="rect">
            <a:avLst/>
          </a:prstGeom>
        </p:spPr>
      </p:pic>
      <p:sp>
        <p:nvSpPr>
          <p:cNvPr id="31" name="Content">
            <a:extLst>
              <a:ext uri="{FF2B5EF4-FFF2-40B4-BE49-F238E27FC236}">
                <a16:creationId xmlns:a16="http://schemas.microsoft.com/office/drawing/2014/main" id="{282C658C-C55E-4840-AEFA-8AE977A4C218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3422650" y="5059661"/>
            <a:ext cx="234691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suppresion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5A0C14B1-CF5C-44A3-BAF1-2B93A0B9896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38958" y="4656376"/>
            <a:ext cx="446924" cy="392579"/>
          </a:xfrm>
          <a:prstGeom prst="rect">
            <a:avLst/>
          </a:prstGeom>
        </p:spPr>
      </p:pic>
      <p:sp>
        <p:nvSpPr>
          <p:cNvPr id="33" name="Content">
            <a:extLst>
              <a:ext uri="{FF2B5EF4-FFF2-40B4-BE49-F238E27FC236}">
                <a16:creationId xmlns:a16="http://schemas.microsoft.com/office/drawing/2014/main" id="{AACBE676-CD57-4AD4-BF21-92DB3DBE489A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422650" y="4738366"/>
            <a:ext cx="551031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suppression doit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ê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tre conservée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elle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ne sera plus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régenérée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56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3D18DFD8-46F0-4050-85E7-FCE6894FA07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9" y="3092102"/>
            <a:ext cx="2092854" cy="6571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hlinkClick r:id="rId14" action="ppaction://hlinksldjump"/>
            <a:extLst>
              <a:ext uri="{FF2B5EF4-FFF2-40B4-BE49-F238E27FC236}">
                <a16:creationId xmlns:a16="http://schemas.microsoft.com/office/drawing/2014/main" id="{4457F5DB-BA36-4740-9DBD-42FF06816B9B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C1165783-D5BE-4DAD-B99F-C3346792D1B4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422650" y="5370528"/>
            <a:ext cx="234691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BE767FD8-213E-4868-969A-46D4D230535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422650" y="5687586"/>
            <a:ext cx="234691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affichant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223A15CC-7277-4071-A57F-2683B3ED0088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41492" y="5371675"/>
            <a:ext cx="309147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2BADACB0-AF8D-4A70-A926-9E581062A4C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41493" y="5687586"/>
            <a:ext cx="309147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AEEAC7BA-06B6-48BF-B0F7-A3CAAD9CA40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41491" y="5067715"/>
            <a:ext cx="3091472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dage.com/aleaSuppression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7" name="Picture 1">
            <a:hlinkClick r:id="rId17" action="ppaction://hlinksldjump"/>
            <a:extLst>
              <a:ext uri="{FF2B5EF4-FFF2-40B4-BE49-F238E27FC236}">
                <a16:creationId xmlns:a16="http://schemas.microsoft.com/office/drawing/2014/main" id="{9294F86C-362F-48BC-B958-84E7DB08109A}"/>
              </a:ext>
            </a:extLst>
          </p:cNvPr>
          <p:cNvPicPr>
            <a:picLocks noChangeAspect="1"/>
          </p:cNvPicPr>
          <p:nvPr>
            <p:custDataLst>
              <p:custData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063600"/>
            <a:ext cx="228600" cy="228600"/>
          </a:xfrm>
          <a:prstGeom prst="rect">
            <a:avLst/>
          </a:prstGeom>
        </p:spPr>
      </p:pic>
      <p:pic>
        <p:nvPicPr>
          <p:cNvPr id="28" name="Picture 1">
            <a:hlinkClick r:id="rId15" action="ppaction://hlinksldjump"/>
            <a:extLst>
              <a:ext uri="{FF2B5EF4-FFF2-40B4-BE49-F238E27FC236}">
                <a16:creationId xmlns:a16="http://schemas.microsoft.com/office/drawing/2014/main" id="{B17DB246-955F-4D91-8BF7-8820F3AA90A8}"/>
              </a:ext>
            </a:extLst>
          </p:cNvPr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370528"/>
            <a:ext cx="228600" cy="228600"/>
          </a:xfrm>
          <a:prstGeom prst="rect">
            <a:avLst/>
          </a:prstGeom>
        </p:spPr>
      </p:pic>
      <p:pic>
        <p:nvPicPr>
          <p:cNvPr id="29" name="Picture 1">
            <a:hlinkClick r:id="rId16" action="ppaction://hlinksldjump"/>
            <a:extLst>
              <a:ext uri="{FF2B5EF4-FFF2-40B4-BE49-F238E27FC236}">
                <a16:creationId xmlns:a16="http://schemas.microsoft.com/office/drawing/2014/main" id="{F99931D3-94A1-46A9-8ECF-BA8F77124ECC}"/>
              </a:ext>
            </a:extLst>
          </p:cNvPr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687586"/>
            <a:ext cx="228600" cy="228600"/>
          </a:xfrm>
          <a:prstGeom prst="rect">
            <a:avLst/>
          </a:prstGeom>
        </p:spPr>
      </p:pic>
      <p:sp>
        <p:nvSpPr>
          <p:cNvPr id="30" name="Content">
            <a:extLst>
              <a:ext uri="{FF2B5EF4-FFF2-40B4-BE49-F238E27FC236}">
                <a16:creationId xmlns:a16="http://schemas.microsoft.com/office/drawing/2014/main" id="{FD009D12-890F-4AD0-ABAE-D8C314309EA2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3422650" y="5059661"/>
            <a:ext cx="234691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suppresion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3FB024B-E917-46F8-953D-C532F2F0508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38958" y="4656376"/>
            <a:ext cx="446924" cy="392579"/>
          </a:xfrm>
          <a:prstGeom prst="rect">
            <a:avLst/>
          </a:prstGeom>
        </p:spPr>
      </p:pic>
      <p:sp>
        <p:nvSpPr>
          <p:cNvPr id="32" name="Content">
            <a:extLst>
              <a:ext uri="{FF2B5EF4-FFF2-40B4-BE49-F238E27FC236}">
                <a16:creationId xmlns:a16="http://schemas.microsoft.com/office/drawing/2014/main" id="{84D9C4DB-4CD6-4D70-BC51-B79800EDC5D3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422650" y="4738366"/>
            <a:ext cx="551031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suppression doit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ê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tre conservée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elle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ne sera plus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régenérée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11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CEF51DB-6A9C-4838-9AAD-10173750CED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1F012896-689B-4164-837F-B8B9520041A3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0EDBEA11-14A2-4AC0-B992-57D5FB40892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E8AFAFF-856F-4B6C-A23B-BAF0CDEDAAA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RadioButtonUnselected">
            <a:extLst>
              <a:ext uri="{FF2B5EF4-FFF2-40B4-BE49-F238E27FC236}">
                <a16:creationId xmlns:a16="http://schemas.microsoft.com/office/drawing/2014/main" id="{7A110658-756A-45B6-916C-F8D9E5A1373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637351" y="3133811"/>
            <a:ext cx="319768" cy="230832"/>
            <a:chOff x="4356895" y="3334651"/>
            <a:chExt cx="319768" cy="230832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BBF59EAD-4769-4480-B2A3-6B0E3476D0D8}"/>
                </a:ext>
              </a:extLst>
            </p:cNvPr>
            <p:cNvSpPr txBox="1"/>
            <p:nvPr/>
          </p:nvSpPr>
          <p:spPr>
            <a:xfrm>
              <a:off x="4356895" y="3334651"/>
              <a:ext cx="31976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8FCFD32B-54EB-4FF2-BC55-BDC3AEAAABC8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RadioButtonUnselected">
            <a:extLst>
              <a:ext uri="{FF2B5EF4-FFF2-40B4-BE49-F238E27FC236}">
                <a16:creationId xmlns:a16="http://schemas.microsoft.com/office/drawing/2014/main" id="{A64E9548-A266-405E-A397-B55B3E9DDEA2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643763" y="3360103"/>
            <a:ext cx="306944" cy="230832"/>
            <a:chOff x="4356895" y="3334651"/>
            <a:chExt cx="306944" cy="230832"/>
          </a:xfrm>
        </p:grpSpPr>
        <p:sp>
          <p:nvSpPr>
            <p:cNvPr id="29" name="Content">
              <a:hlinkClick r:id="rId8" action="ppaction://hlinksldjump"/>
              <a:extLst>
                <a:ext uri="{FF2B5EF4-FFF2-40B4-BE49-F238E27FC236}">
                  <a16:creationId xmlns:a16="http://schemas.microsoft.com/office/drawing/2014/main" id="{6D55F5D3-3CF4-444F-8ECE-8D4D6B34A61B}"/>
                </a:ext>
              </a:extLst>
            </p:cNvPr>
            <p:cNvSpPr txBox="1"/>
            <p:nvPr/>
          </p:nvSpPr>
          <p:spPr>
            <a:xfrm>
              <a:off x="4356895" y="3334651"/>
              <a:ext cx="30694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sp>
          <p:nvSpPr>
            <p:cNvPr id="30" name="Circle">
              <a:hlinkClick r:id="rId9" action="ppaction://hlinksldjump"/>
              <a:extLst>
                <a:ext uri="{FF2B5EF4-FFF2-40B4-BE49-F238E27FC236}">
                  <a16:creationId xmlns:a16="http://schemas.microsoft.com/office/drawing/2014/main" id="{8216B16F-91B6-4D90-A3B9-8389F1ABE2B3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MousePointer">
            <a:extLst>
              <a:ext uri="{FF2B5EF4-FFF2-40B4-BE49-F238E27FC236}">
                <a16:creationId xmlns:a16="http://schemas.microsoft.com/office/drawing/2014/main" id="{E8423EC6-9C52-41E7-8145-DFB300E7317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2735339" y="348643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hlinkClick r:id="rId10" action="ppaction://hlinksldjump"/>
            <a:extLst>
              <a:ext uri="{FF2B5EF4-FFF2-40B4-BE49-F238E27FC236}">
                <a16:creationId xmlns:a16="http://schemas.microsoft.com/office/drawing/2014/main" id="{CB69DD8F-BA09-4EC4-81C8-3D3A1B81B570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694799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CEF51DB-6A9C-4838-9AAD-10173750CED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1F012896-689B-4164-837F-B8B9520041A3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0EDBEA11-14A2-4AC0-B992-57D5FB40892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E8AFAFF-856F-4B6C-A23B-BAF0CDEDAAA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RadioButtonUnselected">
            <a:extLst>
              <a:ext uri="{FF2B5EF4-FFF2-40B4-BE49-F238E27FC236}">
                <a16:creationId xmlns:a16="http://schemas.microsoft.com/office/drawing/2014/main" id="{7A110658-756A-45B6-916C-F8D9E5A1373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637351" y="3133811"/>
            <a:ext cx="319768" cy="230832"/>
            <a:chOff x="4356895" y="3334651"/>
            <a:chExt cx="319768" cy="230832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BBF59EAD-4769-4480-B2A3-6B0E3476D0D8}"/>
                </a:ext>
              </a:extLst>
            </p:cNvPr>
            <p:cNvSpPr txBox="1"/>
            <p:nvPr/>
          </p:nvSpPr>
          <p:spPr>
            <a:xfrm>
              <a:off x="4356895" y="3334651"/>
              <a:ext cx="31976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8FCFD32B-54EB-4FF2-BC55-BDC3AEAAABC8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RadioButtonSelected">
            <a:extLst>
              <a:ext uri="{FF2B5EF4-FFF2-40B4-BE49-F238E27FC236}">
                <a16:creationId xmlns:a16="http://schemas.microsoft.com/office/drawing/2014/main" id="{0521B074-925A-4FB1-9CF6-D8DF62430BC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637351" y="3359712"/>
            <a:ext cx="306944" cy="230832"/>
            <a:chOff x="4356895" y="3334651"/>
            <a:chExt cx="306944" cy="230832"/>
          </a:xfrm>
        </p:grpSpPr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4537CC7D-E141-4535-8DD7-ECE7A16DC550}"/>
                </a:ext>
              </a:extLst>
            </p:cNvPr>
            <p:cNvSpPr txBox="1"/>
            <p:nvPr/>
          </p:nvSpPr>
          <p:spPr>
            <a:xfrm>
              <a:off x="4356895" y="3334651"/>
              <a:ext cx="30694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grpSp>
          <p:nvGrpSpPr>
            <p:cNvPr id="21" name="Group 3">
              <a:extLst>
                <a:ext uri="{FF2B5EF4-FFF2-40B4-BE49-F238E27FC236}">
                  <a16:creationId xmlns:a16="http://schemas.microsoft.com/office/drawing/2014/main" id="{296F4DE2-7958-460E-B62A-F0EE0D7B0B3F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2722A11B-51D2-4988-97DC-65A9D98705C9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InnerCircle">
                <a:extLst>
                  <a:ext uri="{FF2B5EF4-FFF2-40B4-BE49-F238E27FC236}">
                    <a16:creationId xmlns:a16="http://schemas.microsoft.com/office/drawing/2014/main" id="{EE1CC7BE-8B2B-4850-9198-A29BBDC839AB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Rectangle 32">
            <a:hlinkClick r:id="rId9" action="ppaction://hlinksldjump"/>
            <a:extLst>
              <a:ext uri="{FF2B5EF4-FFF2-40B4-BE49-F238E27FC236}">
                <a16:creationId xmlns:a16="http://schemas.microsoft.com/office/drawing/2014/main" id="{CB69DD8F-BA09-4EC4-81C8-3D3A1B81B570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24" name="MousePointer">
            <a:extLst>
              <a:ext uri="{FF2B5EF4-FFF2-40B4-BE49-F238E27FC236}">
                <a16:creationId xmlns:a16="http://schemas.microsoft.com/office/drawing/2014/main" id="{ED9A9C6F-7E90-4929-87CE-9241C449E5E9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6873230" y="5024657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47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CEF51DB-6A9C-4838-9AAD-10173750CED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1F012896-689B-4164-837F-B8B9520041A3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0EDBEA11-14A2-4AC0-B992-57D5FB40892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E8AFAFF-856F-4B6C-A23B-BAF0CDEDAAA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RadioButtonUnselected">
            <a:extLst>
              <a:ext uri="{FF2B5EF4-FFF2-40B4-BE49-F238E27FC236}">
                <a16:creationId xmlns:a16="http://schemas.microsoft.com/office/drawing/2014/main" id="{7A110658-756A-45B6-916C-F8D9E5A1373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637351" y="3133811"/>
            <a:ext cx="319768" cy="230832"/>
            <a:chOff x="4356895" y="3334651"/>
            <a:chExt cx="319768" cy="230832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BBF59EAD-4769-4480-B2A3-6B0E3476D0D8}"/>
                </a:ext>
              </a:extLst>
            </p:cNvPr>
            <p:cNvSpPr txBox="1"/>
            <p:nvPr/>
          </p:nvSpPr>
          <p:spPr>
            <a:xfrm>
              <a:off x="4356895" y="3334651"/>
              <a:ext cx="31976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8FCFD32B-54EB-4FF2-BC55-BDC3AEAAABC8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RadioButtonUnselected">
            <a:extLst>
              <a:ext uri="{FF2B5EF4-FFF2-40B4-BE49-F238E27FC236}">
                <a16:creationId xmlns:a16="http://schemas.microsoft.com/office/drawing/2014/main" id="{A89A0020-5AAC-42FF-BC4B-8371BADEFD0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637351" y="3576535"/>
            <a:ext cx="1312282" cy="230832"/>
            <a:chOff x="4356895" y="3334651"/>
            <a:chExt cx="1312282" cy="230832"/>
          </a:xfrm>
        </p:grpSpPr>
        <p:sp>
          <p:nvSpPr>
            <p:cNvPr id="21" name="Content">
              <a:extLst>
                <a:ext uri="{FF2B5EF4-FFF2-40B4-BE49-F238E27FC236}">
                  <a16:creationId xmlns:a16="http://schemas.microsoft.com/office/drawing/2014/main" id="{C0A42193-D584-42A7-8552-1E6F9A383AAF}"/>
                </a:ext>
              </a:extLst>
            </p:cNvPr>
            <p:cNvSpPr txBox="1"/>
            <p:nvPr/>
          </p:nvSpPr>
          <p:spPr>
            <a:xfrm>
              <a:off x="4356895" y="3334651"/>
              <a:ext cx="131228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Obi Wan Kenobi</a:t>
              </a:r>
            </a:p>
          </p:txBody>
        </p:sp>
        <p:sp>
          <p:nvSpPr>
            <p:cNvPr id="22" name="Circle">
              <a:extLst>
                <a:ext uri="{FF2B5EF4-FFF2-40B4-BE49-F238E27FC236}">
                  <a16:creationId xmlns:a16="http://schemas.microsoft.com/office/drawing/2014/main" id="{D8A7F351-5A10-411C-9C6A-FBBE55712959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RadioButtonUnselected">
            <a:extLst>
              <a:ext uri="{FF2B5EF4-FFF2-40B4-BE49-F238E27FC236}">
                <a16:creationId xmlns:a16="http://schemas.microsoft.com/office/drawing/2014/main" id="{A64E9548-A266-405E-A397-B55B3E9DDEA2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2643763" y="3360103"/>
            <a:ext cx="306944" cy="230832"/>
            <a:chOff x="4356895" y="3334651"/>
            <a:chExt cx="306944" cy="230832"/>
          </a:xfrm>
        </p:grpSpPr>
        <p:sp>
          <p:nvSpPr>
            <p:cNvPr id="29" name="Content">
              <a:hlinkClick r:id="rId9" action="ppaction://hlinksldjump"/>
              <a:extLst>
                <a:ext uri="{FF2B5EF4-FFF2-40B4-BE49-F238E27FC236}">
                  <a16:creationId xmlns:a16="http://schemas.microsoft.com/office/drawing/2014/main" id="{6D55F5D3-3CF4-444F-8ECE-8D4D6B34A61B}"/>
                </a:ext>
              </a:extLst>
            </p:cNvPr>
            <p:cNvSpPr txBox="1"/>
            <p:nvPr/>
          </p:nvSpPr>
          <p:spPr>
            <a:xfrm>
              <a:off x="4356895" y="3334651"/>
              <a:ext cx="30694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sp>
          <p:nvSpPr>
            <p:cNvPr id="30" name="Circle">
              <a:extLst>
                <a:ext uri="{FF2B5EF4-FFF2-40B4-BE49-F238E27FC236}">
                  <a16:creationId xmlns:a16="http://schemas.microsoft.com/office/drawing/2014/main" id="{8216B16F-91B6-4D90-A3B9-8389F1ABE2B3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MousePointer">
            <a:extLst>
              <a:ext uri="{FF2B5EF4-FFF2-40B4-BE49-F238E27FC236}">
                <a16:creationId xmlns:a16="http://schemas.microsoft.com/office/drawing/2014/main" id="{E8423EC6-9C52-41E7-8145-DFB300E7317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2735339" y="348643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hlinkClick r:id="rId10" action="ppaction://hlinksldjump"/>
            <a:extLst>
              <a:ext uri="{FF2B5EF4-FFF2-40B4-BE49-F238E27FC236}">
                <a16:creationId xmlns:a16="http://schemas.microsoft.com/office/drawing/2014/main" id="{CB69DD8F-BA09-4EC4-81C8-3D3A1B81B570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187407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CEF51DB-6A9C-4838-9AAD-10173750CED3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1F012896-689B-4164-837F-B8B9520041A3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0EDBEA11-14A2-4AC0-B992-57D5FB40892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tx1"/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2E8AFAFF-856F-4B6C-A23B-BAF0CDEDAAA6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RadioButtonUnselected">
            <a:extLst>
              <a:ext uri="{FF2B5EF4-FFF2-40B4-BE49-F238E27FC236}">
                <a16:creationId xmlns:a16="http://schemas.microsoft.com/office/drawing/2014/main" id="{7A110658-756A-45B6-916C-F8D9E5A13732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637351" y="3133811"/>
            <a:ext cx="319768" cy="230832"/>
            <a:chOff x="4356895" y="3334651"/>
            <a:chExt cx="319768" cy="230832"/>
          </a:xfrm>
        </p:grpSpPr>
        <p:sp>
          <p:nvSpPr>
            <p:cNvPr id="18" name="Content">
              <a:extLst>
                <a:ext uri="{FF2B5EF4-FFF2-40B4-BE49-F238E27FC236}">
                  <a16:creationId xmlns:a16="http://schemas.microsoft.com/office/drawing/2014/main" id="{BBF59EAD-4769-4480-B2A3-6B0E3476D0D8}"/>
                </a:ext>
              </a:extLst>
            </p:cNvPr>
            <p:cNvSpPr txBox="1"/>
            <p:nvPr/>
          </p:nvSpPr>
          <p:spPr>
            <a:xfrm>
              <a:off x="4356895" y="3334651"/>
              <a:ext cx="319768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8FCFD32B-54EB-4FF2-BC55-BDC3AEAAABC8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RadioButtonUnselected">
            <a:extLst>
              <a:ext uri="{FF2B5EF4-FFF2-40B4-BE49-F238E27FC236}">
                <a16:creationId xmlns:a16="http://schemas.microsoft.com/office/drawing/2014/main" id="{A89A0020-5AAC-42FF-BC4B-8371BADEFD0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637351" y="3576535"/>
            <a:ext cx="1312282" cy="230832"/>
            <a:chOff x="4356895" y="3334651"/>
            <a:chExt cx="1312282" cy="230832"/>
          </a:xfrm>
        </p:grpSpPr>
        <p:sp>
          <p:nvSpPr>
            <p:cNvPr id="21" name="Content">
              <a:extLst>
                <a:ext uri="{FF2B5EF4-FFF2-40B4-BE49-F238E27FC236}">
                  <a16:creationId xmlns:a16="http://schemas.microsoft.com/office/drawing/2014/main" id="{C0A42193-D584-42A7-8552-1E6F9A383AAF}"/>
                </a:ext>
              </a:extLst>
            </p:cNvPr>
            <p:cNvSpPr txBox="1"/>
            <p:nvPr/>
          </p:nvSpPr>
          <p:spPr>
            <a:xfrm>
              <a:off x="4356895" y="3334651"/>
              <a:ext cx="131228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Obi Wan Kenobi</a:t>
              </a:r>
            </a:p>
          </p:txBody>
        </p:sp>
        <p:sp>
          <p:nvSpPr>
            <p:cNvPr id="22" name="Circle">
              <a:extLst>
                <a:ext uri="{FF2B5EF4-FFF2-40B4-BE49-F238E27FC236}">
                  <a16:creationId xmlns:a16="http://schemas.microsoft.com/office/drawing/2014/main" id="{D8A7F351-5A10-411C-9C6A-FBBE55712959}"/>
                </a:ext>
              </a:extLst>
            </p:cNvPr>
            <p:cNvSpPr/>
            <p:nvPr/>
          </p:nvSpPr>
          <p:spPr>
            <a:xfrm>
              <a:off x="4356895" y="3374807"/>
              <a:ext cx="119960" cy="119922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RadioButtonSelected">
            <a:extLst>
              <a:ext uri="{FF2B5EF4-FFF2-40B4-BE49-F238E27FC236}">
                <a16:creationId xmlns:a16="http://schemas.microsoft.com/office/drawing/2014/main" id="{B5A048F2-51C6-4938-BD5F-8ECF5444F4B2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2637351" y="3359712"/>
            <a:ext cx="306944" cy="230832"/>
            <a:chOff x="4356895" y="3334651"/>
            <a:chExt cx="306944" cy="230832"/>
          </a:xfrm>
        </p:grpSpPr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451973CC-770D-4A7A-94E7-498E58E2F834}"/>
                </a:ext>
              </a:extLst>
            </p:cNvPr>
            <p:cNvSpPr txBox="1"/>
            <p:nvPr/>
          </p:nvSpPr>
          <p:spPr>
            <a:xfrm>
              <a:off x="4356895" y="3334651"/>
              <a:ext cx="30694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</a:t>
              </a:r>
            </a:p>
          </p:txBody>
        </p:sp>
        <p:grpSp>
          <p:nvGrpSpPr>
            <p:cNvPr id="25" name="Group 3">
              <a:extLst>
                <a:ext uri="{FF2B5EF4-FFF2-40B4-BE49-F238E27FC236}">
                  <a16:creationId xmlns:a16="http://schemas.microsoft.com/office/drawing/2014/main" id="{8130ECDF-22BB-4E57-AAD3-CC33F12CCCE4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26" name="Circle">
                <a:extLst>
                  <a:ext uri="{FF2B5EF4-FFF2-40B4-BE49-F238E27FC236}">
                    <a16:creationId xmlns:a16="http://schemas.microsoft.com/office/drawing/2014/main" id="{DF155EAF-7F8E-4040-8768-4B8B87AD4604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InnerCircle">
                <a:extLst>
                  <a:ext uri="{FF2B5EF4-FFF2-40B4-BE49-F238E27FC236}">
                    <a16:creationId xmlns:a16="http://schemas.microsoft.com/office/drawing/2014/main" id="{18592070-5BBD-4F5A-A742-04B0CF80F14A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8" name="MousePointer">
            <a:extLst>
              <a:ext uri="{FF2B5EF4-FFF2-40B4-BE49-F238E27FC236}">
                <a16:creationId xmlns:a16="http://schemas.microsoft.com/office/drawing/2014/main" id="{32BD2417-88C6-4E35-A592-7B6ECCFCD4C2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6779019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hlinkClick r:id="rId9" action="ppaction://hlinksldjump"/>
            <a:extLst>
              <a:ext uri="{FF2B5EF4-FFF2-40B4-BE49-F238E27FC236}">
                <a16:creationId xmlns:a16="http://schemas.microsoft.com/office/drawing/2014/main" id="{ADBA137C-B394-4158-863A-1E2BA6598682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78819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Titre</a:t>
            </a:r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 du sondage</a:t>
            </a:r>
          </a:p>
        </p:txBody>
      </p:sp>
      <p:sp>
        <p:nvSpPr>
          <p:cNvPr id="42" name="Content">
            <a:extLst>
              <a:ext uri="{FF2B5EF4-FFF2-40B4-BE49-F238E27FC236}">
                <a16:creationId xmlns:a16="http://schemas.microsoft.com/office/drawing/2014/main" id="{BA976A28-5574-46BC-8A9F-2F7A7232BBB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49FAD80-ADD2-472C-81A3-11B3864C33F8}"/>
              </a:ext>
            </a:extLst>
          </p:cNvPr>
          <p:cNvGrpSpPr/>
          <p:nvPr/>
        </p:nvGrpSpPr>
        <p:grpSpPr>
          <a:xfrm>
            <a:off x="7101697" y="2108651"/>
            <a:ext cx="2793009" cy="739328"/>
            <a:chOff x="6310225" y="1185677"/>
            <a:chExt cx="2793009" cy="739328"/>
          </a:xfrm>
        </p:grpSpPr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A9517B74-FF2C-42F4-A6FB-CF25249A4142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sondage</a:t>
              </a:r>
            </a:p>
          </p:txBody>
        </p:sp>
        <p:grpSp>
          <p:nvGrpSpPr>
            <p:cNvPr id="45" name="RadioButtonUnselected">
              <a:extLst>
                <a:ext uri="{FF2B5EF4-FFF2-40B4-BE49-F238E27FC236}">
                  <a16:creationId xmlns:a16="http://schemas.microsoft.com/office/drawing/2014/main" id="{6ADA0ADF-8BE6-4721-81CE-7AF3882FE281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D75AEEB1-E1AB-422B-A996-91CE2966DB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Circle">
                <a:extLst>
                  <a:ext uri="{FF2B5EF4-FFF2-40B4-BE49-F238E27FC236}">
                    <a16:creationId xmlns:a16="http://schemas.microsoft.com/office/drawing/2014/main" id="{EF280A30-A961-4C2E-A490-5A5C12C070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RadioButtonUnselected">
              <a:extLst>
                <a:ext uri="{FF2B5EF4-FFF2-40B4-BE49-F238E27FC236}">
                  <a16:creationId xmlns:a16="http://schemas.microsoft.com/office/drawing/2014/main" id="{71CCD8B3-17D8-4234-A196-AF451F8BCD6C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47" name="Content">
                <a:extLst>
                  <a:ext uri="{FF2B5EF4-FFF2-40B4-BE49-F238E27FC236}">
                    <a16:creationId xmlns:a16="http://schemas.microsoft.com/office/drawing/2014/main" id="{FE42B729-7C53-43FF-8369-5F5C238E3F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BBF68EAF-AEE9-41E2-8558-89AE5A8381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2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0C4EAFE9-B50B-4A59-AEAD-ABBD8035FA8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548201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Effacer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5" name="MousePointer">
            <a:extLst>
              <a:ext uri="{FF2B5EF4-FFF2-40B4-BE49-F238E27FC236}">
                <a16:creationId xmlns:a16="http://schemas.microsoft.com/office/drawing/2014/main" id="{9E5318ED-B641-415A-8B30-B69E5BA40A5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3805214" y="2392874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hlinkClick r:id="rId20" action="ppaction://hlinksldjump"/>
            <a:extLst>
              <a:ext uri="{FF2B5EF4-FFF2-40B4-BE49-F238E27FC236}">
                <a16:creationId xmlns:a16="http://schemas.microsoft.com/office/drawing/2014/main" id="{82A87922-C19A-4486-B068-81767A4B83A0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6895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36E7A7F9-2E06-45EF-9CEF-DA940D57868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DD22168-86C3-4470-95A8-07CCC3DA512B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7E2B177-DA94-4C9F-B757-04A5AB39473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8" y="3092103"/>
            <a:ext cx="2745681" cy="49932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6CF8568-2FCA-4829-B368-BC7A48BD17E4}"/>
              </a:ext>
            </a:extLst>
          </p:cNvPr>
          <p:cNvGrpSpPr/>
          <p:nvPr/>
        </p:nvGrpSpPr>
        <p:grpSpPr>
          <a:xfrm>
            <a:off x="3766874" y="3141999"/>
            <a:ext cx="1391330" cy="325515"/>
            <a:chOff x="3354124" y="2273738"/>
            <a:chExt cx="1391330" cy="325515"/>
          </a:xfrm>
        </p:grpSpPr>
        <p:grpSp>
          <p:nvGrpSpPr>
            <p:cNvPr id="20" name="ProgressBar">
              <a:extLst>
                <a:ext uri="{FF2B5EF4-FFF2-40B4-BE49-F238E27FC236}">
                  <a16:creationId xmlns:a16="http://schemas.microsoft.com/office/drawing/2014/main" id="{C601DFAA-8221-490F-83E4-FC82C78FE923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3354124" y="2273738"/>
              <a:ext cx="1391330" cy="137159"/>
              <a:chOff x="3876335" y="3333180"/>
              <a:chExt cx="1391330" cy="137159"/>
            </a:xfrm>
          </p:grpSpPr>
          <p:sp>
            <p:nvSpPr>
              <p:cNvPr id="21" name="BlueBox">
                <a:extLst>
                  <a:ext uri="{FF2B5EF4-FFF2-40B4-BE49-F238E27FC236}">
                    <a16:creationId xmlns:a16="http://schemas.microsoft.com/office/drawing/2014/main" id="{56E386EF-8978-4387-83E6-EDE8648E87AF}"/>
                  </a:ext>
                </a:extLst>
              </p:cNvPr>
              <p:cNvSpPr/>
              <p:nvPr/>
            </p:nvSpPr>
            <p:spPr>
              <a:xfrm>
                <a:off x="3876335" y="3333182"/>
                <a:ext cx="695665" cy="136377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50%</a:t>
                </a:r>
              </a:p>
            </p:txBody>
          </p:sp>
          <p:sp>
            <p:nvSpPr>
              <p:cNvPr id="22" name="GrayBox">
                <a:extLst>
                  <a:ext uri="{FF2B5EF4-FFF2-40B4-BE49-F238E27FC236}">
                    <a16:creationId xmlns:a16="http://schemas.microsoft.com/office/drawing/2014/main" id="{127FB139-C7AE-4A99-82BD-29054FC3FDD6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ProgressBar">
              <a:extLst>
                <a:ext uri="{FF2B5EF4-FFF2-40B4-BE49-F238E27FC236}">
                  <a16:creationId xmlns:a16="http://schemas.microsoft.com/office/drawing/2014/main" id="{356FA645-4B68-42C6-B2C8-0F673C2E1E5E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3354124" y="2462093"/>
              <a:ext cx="1391330" cy="137160"/>
              <a:chOff x="3876335" y="3333180"/>
              <a:chExt cx="1391330" cy="137160"/>
            </a:xfrm>
          </p:grpSpPr>
          <p:sp>
            <p:nvSpPr>
              <p:cNvPr id="24" name="BlueBox">
                <a:extLst>
                  <a:ext uri="{FF2B5EF4-FFF2-40B4-BE49-F238E27FC236}">
                    <a16:creationId xmlns:a16="http://schemas.microsoft.com/office/drawing/2014/main" id="{2A8F1910-2687-43F3-B162-A523FB623751}"/>
                  </a:ext>
                </a:extLst>
              </p:cNvPr>
              <p:cNvSpPr/>
              <p:nvPr/>
            </p:nvSpPr>
            <p:spPr>
              <a:xfrm>
                <a:off x="3876336" y="3333182"/>
                <a:ext cx="417775" cy="137158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5" name="GrayBox">
                <a:extLst>
                  <a:ext uri="{FF2B5EF4-FFF2-40B4-BE49-F238E27FC236}">
                    <a16:creationId xmlns:a16="http://schemas.microsoft.com/office/drawing/2014/main" id="{5542CDC2-AA13-47F0-ABA1-F7395E1BAB9C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1" name="Graphique 30">
            <a:extLst>
              <a:ext uri="{FF2B5EF4-FFF2-40B4-BE49-F238E27FC236}">
                <a16:creationId xmlns:a16="http://schemas.microsoft.com/office/drawing/2014/main" id="{B6C72478-8AD7-45CB-B074-2FFC413E6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6695304"/>
              </p:ext>
            </p:extLst>
          </p:nvPr>
        </p:nvGraphicFramePr>
        <p:xfrm>
          <a:off x="6637317" y="3740720"/>
          <a:ext cx="3836720" cy="224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2" name="Content">
            <a:extLst>
              <a:ext uri="{FF2B5EF4-FFF2-40B4-BE49-F238E27FC236}">
                <a16:creationId xmlns:a16="http://schemas.microsoft.com/office/drawing/2014/main" id="{EC122940-38D3-4A03-A5E2-7312E3CD4F0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>
            <a:hlinkClick r:id="rId8" action="ppaction://hlinksldjump"/>
            <a:extLst>
              <a:ext uri="{FF2B5EF4-FFF2-40B4-BE49-F238E27FC236}">
                <a16:creationId xmlns:a16="http://schemas.microsoft.com/office/drawing/2014/main" id="{857077D4-5DDA-4F37-AB7B-04D1D4C7F97F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59096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36E7A7F9-2E06-45EF-9CEF-DA940D57868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DD22168-86C3-4470-95A8-07CCC3DA512B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7E2B177-DA94-4C9F-B757-04A5AB39473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8" y="3092102"/>
            <a:ext cx="2745681" cy="6571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6CF8568-2FCA-4829-B368-BC7A48BD17E4}"/>
              </a:ext>
            </a:extLst>
          </p:cNvPr>
          <p:cNvGrpSpPr/>
          <p:nvPr/>
        </p:nvGrpSpPr>
        <p:grpSpPr>
          <a:xfrm>
            <a:off x="3766874" y="3141999"/>
            <a:ext cx="1391330" cy="514650"/>
            <a:chOff x="3354124" y="2273738"/>
            <a:chExt cx="1391330" cy="514650"/>
          </a:xfrm>
        </p:grpSpPr>
        <p:grpSp>
          <p:nvGrpSpPr>
            <p:cNvPr id="20" name="ProgressBar">
              <a:extLst>
                <a:ext uri="{FF2B5EF4-FFF2-40B4-BE49-F238E27FC236}">
                  <a16:creationId xmlns:a16="http://schemas.microsoft.com/office/drawing/2014/main" id="{C601DFAA-8221-490F-83E4-FC82C78FE923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3354124" y="2273738"/>
              <a:ext cx="1391330" cy="137159"/>
              <a:chOff x="3876335" y="3333180"/>
              <a:chExt cx="1391330" cy="137159"/>
            </a:xfrm>
          </p:grpSpPr>
          <p:sp>
            <p:nvSpPr>
              <p:cNvPr id="21" name="BlueBox">
                <a:extLst>
                  <a:ext uri="{FF2B5EF4-FFF2-40B4-BE49-F238E27FC236}">
                    <a16:creationId xmlns:a16="http://schemas.microsoft.com/office/drawing/2014/main" id="{56E386EF-8978-4387-83E6-EDE8648E87AF}"/>
                  </a:ext>
                </a:extLst>
              </p:cNvPr>
              <p:cNvSpPr/>
              <p:nvPr/>
            </p:nvSpPr>
            <p:spPr>
              <a:xfrm>
                <a:off x="3876335" y="3333182"/>
                <a:ext cx="695665" cy="136377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50%</a:t>
                </a:r>
              </a:p>
            </p:txBody>
          </p:sp>
          <p:sp>
            <p:nvSpPr>
              <p:cNvPr id="22" name="GrayBox">
                <a:extLst>
                  <a:ext uri="{FF2B5EF4-FFF2-40B4-BE49-F238E27FC236}">
                    <a16:creationId xmlns:a16="http://schemas.microsoft.com/office/drawing/2014/main" id="{127FB139-C7AE-4A99-82BD-29054FC3FDD6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ProgressBar">
              <a:extLst>
                <a:ext uri="{FF2B5EF4-FFF2-40B4-BE49-F238E27FC236}">
                  <a16:creationId xmlns:a16="http://schemas.microsoft.com/office/drawing/2014/main" id="{356FA645-4B68-42C6-B2C8-0F673C2E1E5E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3354124" y="2462093"/>
              <a:ext cx="1391330" cy="137160"/>
              <a:chOff x="3876335" y="3333180"/>
              <a:chExt cx="1391330" cy="137160"/>
            </a:xfrm>
          </p:grpSpPr>
          <p:sp>
            <p:nvSpPr>
              <p:cNvPr id="24" name="BlueBox">
                <a:extLst>
                  <a:ext uri="{FF2B5EF4-FFF2-40B4-BE49-F238E27FC236}">
                    <a16:creationId xmlns:a16="http://schemas.microsoft.com/office/drawing/2014/main" id="{2A8F1910-2687-43F3-B162-A523FB623751}"/>
                  </a:ext>
                </a:extLst>
              </p:cNvPr>
              <p:cNvSpPr/>
              <p:nvPr/>
            </p:nvSpPr>
            <p:spPr>
              <a:xfrm>
                <a:off x="3876336" y="3333182"/>
                <a:ext cx="417775" cy="137158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5" name="GrayBox">
                <a:extLst>
                  <a:ext uri="{FF2B5EF4-FFF2-40B4-BE49-F238E27FC236}">
                    <a16:creationId xmlns:a16="http://schemas.microsoft.com/office/drawing/2014/main" id="{5542CDC2-AA13-47F0-ABA1-F7395E1BAB9C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ProgressBar">
              <a:extLst>
                <a:ext uri="{FF2B5EF4-FFF2-40B4-BE49-F238E27FC236}">
                  <a16:creationId xmlns:a16="http://schemas.microsoft.com/office/drawing/2014/main" id="{2D9DE868-AEDF-42A7-8019-71A125569B13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3354124" y="2651228"/>
              <a:ext cx="1391330" cy="137160"/>
              <a:chOff x="3876335" y="3333180"/>
              <a:chExt cx="1391330" cy="137160"/>
            </a:xfrm>
          </p:grpSpPr>
          <p:sp>
            <p:nvSpPr>
              <p:cNvPr id="27" name="BlueBox">
                <a:extLst>
                  <a:ext uri="{FF2B5EF4-FFF2-40B4-BE49-F238E27FC236}">
                    <a16:creationId xmlns:a16="http://schemas.microsoft.com/office/drawing/2014/main" id="{A6595DE2-4528-417E-97B9-46A3BA4ECA38}"/>
                  </a:ext>
                </a:extLst>
              </p:cNvPr>
              <p:cNvSpPr/>
              <p:nvPr/>
            </p:nvSpPr>
            <p:spPr>
              <a:xfrm>
                <a:off x="3876335" y="3333181"/>
                <a:ext cx="417775" cy="137159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8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8" name="GrayBox">
                <a:extLst>
                  <a:ext uri="{FF2B5EF4-FFF2-40B4-BE49-F238E27FC236}">
                    <a16:creationId xmlns:a16="http://schemas.microsoft.com/office/drawing/2014/main" id="{73CFA182-A25C-450A-B393-F12D5F3AEE47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1" name="Graphique 30">
            <a:extLst>
              <a:ext uri="{FF2B5EF4-FFF2-40B4-BE49-F238E27FC236}">
                <a16:creationId xmlns:a16="http://schemas.microsoft.com/office/drawing/2014/main" id="{B6C72478-8AD7-45CB-B074-2FFC413E6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641616"/>
              </p:ext>
            </p:extLst>
          </p:nvPr>
        </p:nvGraphicFramePr>
        <p:xfrm>
          <a:off x="6637317" y="3740720"/>
          <a:ext cx="3836720" cy="224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2" name="Content">
            <a:extLst>
              <a:ext uri="{FF2B5EF4-FFF2-40B4-BE49-F238E27FC236}">
                <a16:creationId xmlns:a16="http://schemas.microsoft.com/office/drawing/2014/main" id="{EC122940-38D3-4A03-A5E2-7312E3CD4F0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>
            <a:hlinkClick r:id="rId9" action="ppaction://hlinksldjump"/>
            <a:extLst>
              <a:ext uri="{FF2B5EF4-FFF2-40B4-BE49-F238E27FC236}">
                <a16:creationId xmlns:a16="http://schemas.microsoft.com/office/drawing/2014/main" id="{857077D4-5DDA-4F37-AB7B-04D1D4C7F97F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3565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87ADEA8-450B-4BC7-B2DC-1AA3D113C92A}"/>
              </a:ext>
            </a:extLst>
          </p:cNvPr>
          <p:cNvGrpSpPr/>
          <p:nvPr/>
        </p:nvGrpSpPr>
        <p:grpSpPr>
          <a:xfrm>
            <a:off x="2525607" y="3092102"/>
            <a:ext cx="319774" cy="462657"/>
            <a:chOff x="5241138" y="3361159"/>
            <a:chExt cx="319774" cy="462657"/>
          </a:xfrm>
        </p:grpSpPr>
        <p:grpSp>
          <p:nvGrpSpPr>
            <p:cNvPr id="21" name="CheckBoxUnchecked">
              <a:extLst>
                <a:ext uri="{FF2B5EF4-FFF2-40B4-BE49-F238E27FC236}">
                  <a16:creationId xmlns:a16="http://schemas.microsoft.com/office/drawing/2014/main" id="{18212B2D-8D3C-42ED-A1A3-FBDC6F69BE09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5241138" y="3361159"/>
              <a:ext cx="319774" cy="230832"/>
              <a:chOff x="5179843" y="2087449"/>
              <a:chExt cx="299692" cy="216403"/>
            </a:xfrm>
          </p:grpSpPr>
          <p:sp>
            <p:nvSpPr>
              <p:cNvPr id="22" name="Content">
                <a:extLst>
                  <a:ext uri="{FF2B5EF4-FFF2-40B4-BE49-F238E27FC236}">
                    <a16:creationId xmlns:a16="http://schemas.microsoft.com/office/drawing/2014/main" id="{8F18C428-03FB-48C3-B045-230E64A9C16A}"/>
                  </a:ext>
                </a:extLst>
              </p:cNvPr>
              <p:cNvSpPr txBox="1"/>
              <p:nvPr/>
            </p:nvSpPr>
            <p:spPr>
              <a:xfrm>
                <a:off x="5179848" y="2087449"/>
                <a:ext cx="29968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23" name="CheckBox">
                <a:extLst>
                  <a:ext uri="{FF2B5EF4-FFF2-40B4-BE49-F238E27FC236}">
                    <a16:creationId xmlns:a16="http://schemas.microsoft.com/office/drawing/2014/main" id="{F2FC1AD4-2955-4E0C-9CA5-FF36C6308629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CheckBoxUnchecked">
              <a:extLst>
                <a:ext uri="{FF2B5EF4-FFF2-40B4-BE49-F238E27FC236}">
                  <a16:creationId xmlns:a16="http://schemas.microsoft.com/office/drawing/2014/main" id="{410BDC56-7FBA-4836-9C8B-928FE09C931B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5243803" y="3592984"/>
              <a:ext cx="306949" cy="230832"/>
              <a:chOff x="5179843" y="2087449"/>
              <a:chExt cx="287673" cy="216403"/>
            </a:xfrm>
          </p:grpSpPr>
          <p:sp>
            <p:nvSpPr>
              <p:cNvPr id="25" name="Content">
                <a:extLst>
                  <a:ext uri="{FF2B5EF4-FFF2-40B4-BE49-F238E27FC236}">
                    <a16:creationId xmlns:a16="http://schemas.microsoft.com/office/drawing/2014/main" id="{BE14393A-E7BF-41E3-BA88-CB5339DF98FF}"/>
                  </a:ext>
                </a:extLst>
              </p:cNvPr>
              <p:cNvSpPr txBox="1"/>
              <p:nvPr/>
            </p:nvSpPr>
            <p:spPr>
              <a:xfrm>
                <a:off x="5179848" y="2087449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26" name="CheckBox">
                <a:extLst>
                  <a:ext uri="{FF2B5EF4-FFF2-40B4-BE49-F238E27FC236}">
                    <a16:creationId xmlns:a16="http://schemas.microsoft.com/office/drawing/2014/main" id="{86CC772B-A0C5-4524-AF1F-48B194EBFF45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MousePointer">
            <a:extLst>
              <a:ext uri="{FF2B5EF4-FFF2-40B4-BE49-F238E27FC236}">
                <a16:creationId xmlns:a16="http://schemas.microsoft.com/office/drawing/2014/main" id="{233A5A43-5632-47A7-A1E3-FACB1832219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 rot="20359169">
            <a:off x="2585022" y="3217406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1" name="MousePointer">
            <a:extLst>
              <a:ext uri="{FF2B5EF4-FFF2-40B4-BE49-F238E27FC236}">
                <a16:creationId xmlns:a16="http://schemas.microsoft.com/office/drawing/2014/main" id="{A39151A9-5C7C-4210-BCA9-BC01B0F7CC8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rot="20359169">
            <a:off x="2604140" y="347284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hlinkClick r:id="rId8" action="ppaction://hlinksldjump"/>
            <a:extLst>
              <a:ext uri="{FF2B5EF4-FFF2-40B4-BE49-F238E27FC236}">
                <a16:creationId xmlns:a16="http://schemas.microsoft.com/office/drawing/2014/main" id="{4A955A27-F06A-4B7D-B071-A15B3FC7DAF7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B412A2CA-1141-401E-93F7-C948AE23909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bg1">
                  <a:lumMod val="6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42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  <p:custData r:id="rId2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" name="CheckBoxChecked">
            <a:extLst>
              <a:ext uri="{FF2B5EF4-FFF2-40B4-BE49-F238E27FC236}">
                <a16:creationId xmlns:a16="http://schemas.microsoft.com/office/drawing/2014/main" id="{DCF2D895-1C8D-4585-8DAB-853BE3B61CB0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490896" y="3085877"/>
            <a:ext cx="357161" cy="230832"/>
            <a:chOff x="4317072" y="3312427"/>
            <a:chExt cx="357161" cy="230832"/>
          </a:xfrm>
        </p:grpSpPr>
        <p:grpSp>
          <p:nvGrpSpPr>
            <p:cNvPr id="17" name="Group 2">
              <a:extLst>
                <a:ext uri="{FF2B5EF4-FFF2-40B4-BE49-F238E27FC236}">
                  <a16:creationId xmlns:a16="http://schemas.microsoft.com/office/drawing/2014/main" id="{4036413B-5190-4CAC-84BA-002D85E4D1C2}"/>
                </a:ext>
              </a:extLst>
            </p:cNvPr>
            <p:cNvGrpSpPr/>
            <p:nvPr/>
          </p:nvGrpSpPr>
          <p:grpSpPr>
            <a:xfrm>
              <a:off x="4354465" y="3312427"/>
              <a:ext cx="319768" cy="230832"/>
              <a:chOff x="5179843" y="2087451"/>
              <a:chExt cx="299686" cy="216403"/>
            </a:xfrm>
          </p:grpSpPr>
          <p:sp>
            <p:nvSpPr>
              <p:cNvPr id="19" name="Content">
                <a:extLst>
                  <a:ext uri="{FF2B5EF4-FFF2-40B4-BE49-F238E27FC236}">
                    <a16:creationId xmlns:a16="http://schemas.microsoft.com/office/drawing/2014/main" id="{9F7E5CCF-A555-4BE5-8A34-2335C3AE7AEF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9968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32" name="CheckBox">
                <a:extLst>
                  <a:ext uri="{FF2B5EF4-FFF2-40B4-BE49-F238E27FC236}">
                    <a16:creationId xmlns:a16="http://schemas.microsoft.com/office/drawing/2014/main" id="{98170B5C-7349-466D-BDEA-619B3EAB5C30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6141272-5892-4CEF-B657-89494F960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>
            <a:extLst>
              <a:ext uri="{FF2B5EF4-FFF2-40B4-BE49-F238E27FC236}">
                <a16:creationId xmlns:a16="http://schemas.microsoft.com/office/drawing/2014/main" id="{99F3B12D-6E6B-4740-AEA1-6D75309D5CC4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490896" y="3320318"/>
            <a:ext cx="344325" cy="230832"/>
            <a:chOff x="4317072" y="3312427"/>
            <a:chExt cx="344325" cy="230832"/>
          </a:xfrm>
        </p:grpSpPr>
        <p:grpSp>
          <p:nvGrpSpPr>
            <p:cNvPr id="34" name="Group 2">
              <a:extLst>
                <a:ext uri="{FF2B5EF4-FFF2-40B4-BE49-F238E27FC236}">
                  <a16:creationId xmlns:a16="http://schemas.microsoft.com/office/drawing/2014/main" id="{4DD061DA-B7DA-4764-9FFB-B536842D8CE0}"/>
                </a:ext>
              </a:extLst>
            </p:cNvPr>
            <p:cNvGrpSpPr/>
            <p:nvPr/>
          </p:nvGrpSpPr>
          <p:grpSpPr>
            <a:xfrm>
              <a:off x="4354453" y="3312427"/>
              <a:ext cx="306944" cy="230832"/>
              <a:chOff x="5179843" y="2087451"/>
              <a:chExt cx="287668" cy="216403"/>
            </a:xfrm>
          </p:grpSpPr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54D4B415-6ADA-40B9-8693-762035F411DD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37" name="CheckBox">
                <a:extLst>
                  <a:ext uri="{FF2B5EF4-FFF2-40B4-BE49-F238E27FC236}">
                    <a16:creationId xmlns:a16="http://schemas.microsoft.com/office/drawing/2014/main" id="{F3460AE8-C794-46E2-8BD3-6988F09C4BFD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4B24C31-80EF-4F45-8B6B-BD3F15513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C7F4BE26-4C16-4723-BCA6-D544D72E826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tx1"/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84884139-4680-408D-AC18-BBFADFA580A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>
            <a:hlinkClick r:id="rId11" action="ppaction://hlinksldjump"/>
            <a:extLst>
              <a:ext uri="{FF2B5EF4-FFF2-40B4-BE49-F238E27FC236}">
                <a16:creationId xmlns:a16="http://schemas.microsoft.com/office/drawing/2014/main" id="{872E6D03-FED6-456C-86F6-EAFA7FAEA57C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21" name="MousePointer">
            <a:extLst>
              <a:ext uri="{FF2B5EF4-FFF2-40B4-BE49-F238E27FC236}">
                <a16:creationId xmlns:a16="http://schemas.microsoft.com/office/drawing/2014/main" id="{504D42D5-1959-48FF-822F-D3AE00D127BA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6779019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40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87ADEA8-450B-4BC7-B2DC-1AA3D113C92A}"/>
              </a:ext>
            </a:extLst>
          </p:cNvPr>
          <p:cNvGrpSpPr/>
          <p:nvPr/>
        </p:nvGrpSpPr>
        <p:grpSpPr>
          <a:xfrm>
            <a:off x="2525607" y="3092102"/>
            <a:ext cx="1314952" cy="693489"/>
            <a:chOff x="5241138" y="3361159"/>
            <a:chExt cx="1314952" cy="693489"/>
          </a:xfrm>
        </p:grpSpPr>
        <p:grpSp>
          <p:nvGrpSpPr>
            <p:cNvPr id="21" name="CheckBoxUnchecked">
              <a:extLst>
                <a:ext uri="{FF2B5EF4-FFF2-40B4-BE49-F238E27FC236}">
                  <a16:creationId xmlns:a16="http://schemas.microsoft.com/office/drawing/2014/main" id="{18212B2D-8D3C-42ED-A1A3-FBDC6F69BE09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5241138" y="3361159"/>
              <a:ext cx="319774" cy="230832"/>
              <a:chOff x="5179843" y="2087449"/>
              <a:chExt cx="299692" cy="216403"/>
            </a:xfrm>
          </p:grpSpPr>
          <p:sp>
            <p:nvSpPr>
              <p:cNvPr id="22" name="Content">
                <a:extLst>
                  <a:ext uri="{FF2B5EF4-FFF2-40B4-BE49-F238E27FC236}">
                    <a16:creationId xmlns:a16="http://schemas.microsoft.com/office/drawing/2014/main" id="{8F18C428-03FB-48C3-B045-230E64A9C16A}"/>
                  </a:ext>
                </a:extLst>
              </p:cNvPr>
              <p:cNvSpPr txBox="1"/>
              <p:nvPr/>
            </p:nvSpPr>
            <p:spPr>
              <a:xfrm>
                <a:off x="5179848" y="2087449"/>
                <a:ext cx="29968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23" name="CheckBox">
                <a:extLst>
                  <a:ext uri="{FF2B5EF4-FFF2-40B4-BE49-F238E27FC236}">
                    <a16:creationId xmlns:a16="http://schemas.microsoft.com/office/drawing/2014/main" id="{F2FC1AD4-2955-4E0C-9CA5-FF36C6308629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CheckBoxUnchecked">
              <a:extLst>
                <a:ext uri="{FF2B5EF4-FFF2-40B4-BE49-F238E27FC236}">
                  <a16:creationId xmlns:a16="http://schemas.microsoft.com/office/drawing/2014/main" id="{410BDC56-7FBA-4836-9C8B-928FE09C931B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5243803" y="3592984"/>
              <a:ext cx="306949" cy="230832"/>
              <a:chOff x="5179843" y="2087449"/>
              <a:chExt cx="287673" cy="216403"/>
            </a:xfrm>
          </p:grpSpPr>
          <p:sp>
            <p:nvSpPr>
              <p:cNvPr id="25" name="Content">
                <a:extLst>
                  <a:ext uri="{FF2B5EF4-FFF2-40B4-BE49-F238E27FC236}">
                    <a16:creationId xmlns:a16="http://schemas.microsoft.com/office/drawing/2014/main" id="{BE14393A-E7BF-41E3-BA88-CB5339DF98FF}"/>
                  </a:ext>
                </a:extLst>
              </p:cNvPr>
              <p:cNvSpPr txBox="1"/>
              <p:nvPr/>
            </p:nvSpPr>
            <p:spPr>
              <a:xfrm>
                <a:off x="5179848" y="2087449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26" name="CheckBox">
                <a:extLst>
                  <a:ext uri="{FF2B5EF4-FFF2-40B4-BE49-F238E27FC236}">
                    <a16:creationId xmlns:a16="http://schemas.microsoft.com/office/drawing/2014/main" id="{86CC772B-A0C5-4524-AF1F-48B194EBFF45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CheckBoxUnchecked">
              <a:extLst>
                <a:ext uri="{FF2B5EF4-FFF2-40B4-BE49-F238E27FC236}">
                  <a16:creationId xmlns:a16="http://schemas.microsoft.com/office/drawing/2014/main" id="{B8AD8F7B-91B8-4F38-A036-97E9BB38E929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5243803" y="3823816"/>
              <a:ext cx="1312287" cy="230832"/>
              <a:chOff x="5179843" y="2087449"/>
              <a:chExt cx="1229876" cy="216403"/>
            </a:xfrm>
          </p:grpSpPr>
          <p:sp>
            <p:nvSpPr>
              <p:cNvPr id="28" name="Content">
                <a:extLst>
                  <a:ext uri="{FF2B5EF4-FFF2-40B4-BE49-F238E27FC236}">
                    <a16:creationId xmlns:a16="http://schemas.microsoft.com/office/drawing/2014/main" id="{74448FAF-9F44-4109-B7D9-B1D8A23EA0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8" y="2087449"/>
                <a:ext cx="1229871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cs typeface="Segoe UI" pitchFamily="34" charset="0"/>
                  </a:rPr>
                  <a:t>Obi Wan Kenobi</a:t>
                </a:r>
              </a:p>
            </p:txBody>
          </p:sp>
          <p:sp>
            <p:nvSpPr>
              <p:cNvPr id="29" name="CheckBox">
                <a:extLst>
                  <a:ext uri="{FF2B5EF4-FFF2-40B4-BE49-F238E27FC236}">
                    <a16:creationId xmlns:a16="http://schemas.microsoft.com/office/drawing/2014/main" id="{02397714-AF99-4D5B-A227-734A3C21265A}"/>
                  </a:ext>
                </a:extLst>
              </p:cNvPr>
              <p:cNvSpPr>
                <a:spLocks/>
              </p:cNvSpPr>
              <p:nvPr>
                <p:custDataLst>
                  <p:custData r:id="rId8"/>
                </p:custDataLst>
              </p:nvPr>
            </p:nvSpPr>
            <p:spPr>
              <a:xfrm>
                <a:off x="5179843" y="2146835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MousePointer">
            <a:extLst>
              <a:ext uri="{FF2B5EF4-FFF2-40B4-BE49-F238E27FC236}">
                <a16:creationId xmlns:a16="http://schemas.microsoft.com/office/drawing/2014/main" id="{233A5A43-5632-47A7-A1E3-FACB1832219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 rot="20359169">
            <a:off x="2585022" y="3217406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1" name="MousePointer">
            <a:extLst>
              <a:ext uri="{FF2B5EF4-FFF2-40B4-BE49-F238E27FC236}">
                <a16:creationId xmlns:a16="http://schemas.microsoft.com/office/drawing/2014/main" id="{A39151A9-5C7C-4210-BCA9-BC01B0F7CC8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rot="20359169">
            <a:off x="2604140" y="347284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hlinkClick r:id="rId10" action="ppaction://hlinksldjump"/>
            <a:extLst>
              <a:ext uri="{FF2B5EF4-FFF2-40B4-BE49-F238E27FC236}">
                <a16:creationId xmlns:a16="http://schemas.microsoft.com/office/drawing/2014/main" id="{4A955A27-F06A-4B7D-B071-A15B3FC7DAF7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7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B412A2CA-1141-401E-93F7-C948AE23909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bg1">
                  <a:lumMod val="6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034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  <p:custData r:id="rId2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707823D1-2909-4732-AF46-7683EA2E2373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7" name="CheckBoxUnchecked">
            <a:extLst>
              <a:ext uri="{FF2B5EF4-FFF2-40B4-BE49-F238E27FC236}">
                <a16:creationId xmlns:a16="http://schemas.microsoft.com/office/drawing/2014/main" id="{B8AD8F7B-91B8-4F38-A036-97E9BB38E929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2528272" y="3554759"/>
            <a:ext cx="1312287" cy="230832"/>
            <a:chOff x="5179843" y="2087449"/>
            <a:chExt cx="1229876" cy="216403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74448FAF-9F44-4109-B7D9-B1D8A23EA0B9}"/>
                </a:ext>
              </a:extLst>
            </p:cNvPr>
            <p:cNvSpPr txBox="1">
              <a:spLocks/>
            </p:cNvSpPr>
            <p:nvPr/>
          </p:nvSpPr>
          <p:spPr>
            <a:xfrm>
              <a:off x="5179848" y="2087449"/>
              <a:ext cx="122987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Obi Wan Kenobi</a:t>
              </a:r>
            </a:p>
          </p:txBody>
        </p:sp>
        <p:sp>
          <p:nvSpPr>
            <p:cNvPr id="29" name="CheckBox">
              <a:extLst>
                <a:ext uri="{FF2B5EF4-FFF2-40B4-BE49-F238E27FC236}">
                  <a16:creationId xmlns:a16="http://schemas.microsoft.com/office/drawing/2014/main" id="{02397714-AF99-4D5B-A227-734A3C21265A}"/>
                </a:ext>
              </a:extLst>
            </p:cNvPr>
            <p:cNvSpPr>
              <a:spLocks/>
            </p:cNvSpPr>
            <p:nvPr>
              <p:custDataLst>
                <p:custData r:id="rId8"/>
              </p:custDataLst>
            </p:nvPr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CheckBoxChecked">
            <a:extLst>
              <a:ext uri="{FF2B5EF4-FFF2-40B4-BE49-F238E27FC236}">
                <a16:creationId xmlns:a16="http://schemas.microsoft.com/office/drawing/2014/main" id="{DCF2D895-1C8D-4585-8DAB-853BE3B61CB0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490896" y="3085877"/>
            <a:ext cx="357161" cy="230832"/>
            <a:chOff x="4317072" y="3312427"/>
            <a:chExt cx="357161" cy="230832"/>
          </a:xfrm>
        </p:grpSpPr>
        <p:grpSp>
          <p:nvGrpSpPr>
            <p:cNvPr id="17" name="Group 2">
              <a:extLst>
                <a:ext uri="{FF2B5EF4-FFF2-40B4-BE49-F238E27FC236}">
                  <a16:creationId xmlns:a16="http://schemas.microsoft.com/office/drawing/2014/main" id="{4036413B-5190-4CAC-84BA-002D85E4D1C2}"/>
                </a:ext>
              </a:extLst>
            </p:cNvPr>
            <p:cNvGrpSpPr/>
            <p:nvPr/>
          </p:nvGrpSpPr>
          <p:grpSpPr>
            <a:xfrm>
              <a:off x="4354465" y="3312427"/>
              <a:ext cx="319768" cy="230832"/>
              <a:chOff x="5179843" y="2087451"/>
              <a:chExt cx="299686" cy="216403"/>
            </a:xfrm>
          </p:grpSpPr>
          <p:sp>
            <p:nvSpPr>
              <p:cNvPr id="19" name="Content">
                <a:extLst>
                  <a:ext uri="{FF2B5EF4-FFF2-40B4-BE49-F238E27FC236}">
                    <a16:creationId xmlns:a16="http://schemas.microsoft.com/office/drawing/2014/main" id="{9F7E5CCF-A555-4BE5-8A34-2335C3AE7AEF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9968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32" name="CheckBox">
                <a:extLst>
                  <a:ext uri="{FF2B5EF4-FFF2-40B4-BE49-F238E27FC236}">
                    <a16:creationId xmlns:a16="http://schemas.microsoft.com/office/drawing/2014/main" id="{98170B5C-7349-466D-BDEA-619B3EAB5C30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6141272-5892-4CEF-B657-89494F960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CheckBoxChecked">
            <a:extLst>
              <a:ext uri="{FF2B5EF4-FFF2-40B4-BE49-F238E27FC236}">
                <a16:creationId xmlns:a16="http://schemas.microsoft.com/office/drawing/2014/main" id="{99F3B12D-6E6B-4740-AEA1-6D75309D5CC4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490896" y="3320318"/>
            <a:ext cx="344325" cy="230832"/>
            <a:chOff x="4317072" y="3312427"/>
            <a:chExt cx="344325" cy="230832"/>
          </a:xfrm>
        </p:grpSpPr>
        <p:grpSp>
          <p:nvGrpSpPr>
            <p:cNvPr id="34" name="Group 2">
              <a:extLst>
                <a:ext uri="{FF2B5EF4-FFF2-40B4-BE49-F238E27FC236}">
                  <a16:creationId xmlns:a16="http://schemas.microsoft.com/office/drawing/2014/main" id="{4DD061DA-B7DA-4764-9FFB-B536842D8CE0}"/>
                </a:ext>
              </a:extLst>
            </p:cNvPr>
            <p:cNvGrpSpPr/>
            <p:nvPr/>
          </p:nvGrpSpPr>
          <p:grpSpPr>
            <a:xfrm>
              <a:off x="4354453" y="3312427"/>
              <a:ext cx="306944" cy="230832"/>
              <a:chOff x="5179843" y="2087451"/>
              <a:chExt cx="287668" cy="216403"/>
            </a:xfrm>
          </p:grpSpPr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54D4B415-6ADA-40B9-8693-762035F411DD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37" name="CheckBox">
                <a:extLst>
                  <a:ext uri="{FF2B5EF4-FFF2-40B4-BE49-F238E27FC236}">
                    <a16:creationId xmlns:a16="http://schemas.microsoft.com/office/drawing/2014/main" id="{F3460AE8-C794-46E2-8BD3-6988F09C4BFD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4B24C31-80EF-4F45-8B6B-BD3F15513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C7F4BE26-4C16-4723-BCA6-D544D72E8260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Confirmer votre vote</a:t>
            </a:r>
            <a:endParaRPr lang="en-US" sz="1200" kern="1200" dirty="0">
              <a:solidFill>
                <a:schemeClr val="tx1"/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84884139-4680-408D-AC18-BBFADFA580A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>
            <a:hlinkClick r:id="rId12" action="ppaction://hlinksldjump"/>
            <a:extLst>
              <a:ext uri="{FF2B5EF4-FFF2-40B4-BE49-F238E27FC236}">
                <a16:creationId xmlns:a16="http://schemas.microsoft.com/office/drawing/2014/main" id="{872E6D03-FED6-456C-86F6-EAFA7FAEA57C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244690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36E7A7F9-2E06-45EF-9CEF-DA940D57868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7E2B177-DA94-4C9F-B757-04A5AB39473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8" y="3092102"/>
            <a:ext cx="2745681" cy="4635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6CF8568-2FCA-4829-B368-BC7A48BD17E4}"/>
              </a:ext>
            </a:extLst>
          </p:cNvPr>
          <p:cNvGrpSpPr/>
          <p:nvPr/>
        </p:nvGrpSpPr>
        <p:grpSpPr>
          <a:xfrm>
            <a:off x="3766874" y="3141999"/>
            <a:ext cx="1391330" cy="325515"/>
            <a:chOff x="3354124" y="2273738"/>
            <a:chExt cx="1391330" cy="325515"/>
          </a:xfrm>
        </p:grpSpPr>
        <p:grpSp>
          <p:nvGrpSpPr>
            <p:cNvPr id="20" name="ProgressBar">
              <a:extLst>
                <a:ext uri="{FF2B5EF4-FFF2-40B4-BE49-F238E27FC236}">
                  <a16:creationId xmlns:a16="http://schemas.microsoft.com/office/drawing/2014/main" id="{C601DFAA-8221-490F-83E4-FC82C78FE923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3354124" y="2273738"/>
              <a:ext cx="1391330" cy="137159"/>
              <a:chOff x="3876335" y="3333180"/>
              <a:chExt cx="1391330" cy="137159"/>
            </a:xfrm>
          </p:grpSpPr>
          <p:sp>
            <p:nvSpPr>
              <p:cNvPr id="21" name="BlueBox">
                <a:extLst>
                  <a:ext uri="{FF2B5EF4-FFF2-40B4-BE49-F238E27FC236}">
                    <a16:creationId xmlns:a16="http://schemas.microsoft.com/office/drawing/2014/main" id="{56E386EF-8978-4387-83E6-EDE8648E87AF}"/>
                  </a:ext>
                </a:extLst>
              </p:cNvPr>
              <p:cNvSpPr/>
              <p:nvPr/>
            </p:nvSpPr>
            <p:spPr>
              <a:xfrm>
                <a:off x="3876335" y="3333182"/>
                <a:ext cx="695665" cy="136377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50%</a:t>
                </a:r>
              </a:p>
            </p:txBody>
          </p:sp>
          <p:sp>
            <p:nvSpPr>
              <p:cNvPr id="22" name="GrayBox">
                <a:extLst>
                  <a:ext uri="{FF2B5EF4-FFF2-40B4-BE49-F238E27FC236}">
                    <a16:creationId xmlns:a16="http://schemas.microsoft.com/office/drawing/2014/main" id="{127FB139-C7AE-4A99-82BD-29054FC3FDD6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ProgressBar">
              <a:extLst>
                <a:ext uri="{FF2B5EF4-FFF2-40B4-BE49-F238E27FC236}">
                  <a16:creationId xmlns:a16="http://schemas.microsoft.com/office/drawing/2014/main" id="{356FA645-4B68-42C6-B2C8-0F673C2E1E5E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3354124" y="2462093"/>
              <a:ext cx="1391330" cy="137160"/>
              <a:chOff x="3876335" y="3333180"/>
              <a:chExt cx="1391330" cy="137160"/>
            </a:xfrm>
          </p:grpSpPr>
          <p:sp>
            <p:nvSpPr>
              <p:cNvPr id="24" name="BlueBox">
                <a:extLst>
                  <a:ext uri="{FF2B5EF4-FFF2-40B4-BE49-F238E27FC236}">
                    <a16:creationId xmlns:a16="http://schemas.microsoft.com/office/drawing/2014/main" id="{2A8F1910-2687-43F3-B162-A523FB623751}"/>
                  </a:ext>
                </a:extLst>
              </p:cNvPr>
              <p:cNvSpPr/>
              <p:nvPr/>
            </p:nvSpPr>
            <p:spPr>
              <a:xfrm>
                <a:off x="3876336" y="3333182"/>
                <a:ext cx="417775" cy="137158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5" name="GrayBox">
                <a:extLst>
                  <a:ext uri="{FF2B5EF4-FFF2-40B4-BE49-F238E27FC236}">
                    <a16:creationId xmlns:a16="http://schemas.microsoft.com/office/drawing/2014/main" id="{5542CDC2-AA13-47F0-ABA1-F7395E1BAB9C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1" name="Graphique 30">
            <a:extLst>
              <a:ext uri="{FF2B5EF4-FFF2-40B4-BE49-F238E27FC236}">
                <a16:creationId xmlns:a16="http://schemas.microsoft.com/office/drawing/2014/main" id="{B6C72478-8AD7-45CB-B074-2FFC413E6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730070"/>
              </p:ext>
            </p:extLst>
          </p:nvPr>
        </p:nvGraphicFramePr>
        <p:xfrm>
          <a:off x="6637317" y="3740720"/>
          <a:ext cx="3836720" cy="224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2" name="Content">
            <a:extLst>
              <a:ext uri="{FF2B5EF4-FFF2-40B4-BE49-F238E27FC236}">
                <a16:creationId xmlns:a16="http://schemas.microsoft.com/office/drawing/2014/main" id="{EC122940-38D3-4A03-A5E2-7312E3CD4F0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AF762052-A606-4D6E-95AD-8DDFB8466089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hlinkClick r:id="rId8" action="ppaction://hlinksldjump"/>
            <a:extLst>
              <a:ext uri="{FF2B5EF4-FFF2-40B4-BE49-F238E27FC236}">
                <a16:creationId xmlns:a16="http://schemas.microsoft.com/office/drawing/2014/main" id="{B027BFB7-357C-4E81-85AD-D8C2D15D9B5D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61888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36E7A7F9-2E06-45EF-9CEF-DA940D57868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A7E2B177-DA94-4C9F-B757-04A5AB39473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8" y="3092102"/>
            <a:ext cx="2745681" cy="65717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6CF8568-2FCA-4829-B368-BC7A48BD17E4}"/>
              </a:ext>
            </a:extLst>
          </p:cNvPr>
          <p:cNvGrpSpPr/>
          <p:nvPr/>
        </p:nvGrpSpPr>
        <p:grpSpPr>
          <a:xfrm>
            <a:off x="3766874" y="3141999"/>
            <a:ext cx="1391330" cy="514650"/>
            <a:chOff x="3354124" y="2273738"/>
            <a:chExt cx="1391330" cy="514650"/>
          </a:xfrm>
        </p:grpSpPr>
        <p:grpSp>
          <p:nvGrpSpPr>
            <p:cNvPr id="20" name="ProgressBar">
              <a:extLst>
                <a:ext uri="{FF2B5EF4-FFF2-40B4-BE49-F238E27FC236}">
                  <a16:creationId xmlns:a16="http://schemas.microsoft.com/office/drawing/2014/main" id="{C601DFAA-8221-490F-83E4-FC82C78FE923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3354124" y="2273738"/>
              <a:ext cx="1391330" cy="137159"/>
              <a:chOff x="3876335" y="3333180"/>
              <a:chExt cx="1391330" cy="137159"/>
            </a:xfrm>
          </p:grpSpPr>
          <p:sp>
            <p:nvSpPr>
              <p:cNvPr id="21" name="BlueBox">
                <a:extLst>
                  <a:ext uri="{FF2B5EF4-FFF2-40B4-BE49-F238E27FC236}">
                    <a16:creationId xmlns:a16="http://schemas.microsoft.com/office/drawing/2014/main" id="{56E386EF-8978-4387-83E6-EDE8648E87AF}"/>
                  </a:ext>
                </a:extLst>
              </p:cNvPr>
              <p:cNvSpPr/>
              <p:nvPr/>
            </p:nvSpPr>
            <p:spPr>
              <a:xfrm>
                <a:off x="3876335" y="3333182"/>
                <a:ext cx="695665" cy="136377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50%</a:t>
                </a:r>
              </a:p>
            </p:txBody>
          </p:sp>
          <p:sp>
            <p:nvSpPr>
              <p:cNvPr id="22" name="GrayBox">
                <a:extLst>
                  <a:ext uri="{FF2B5EF4-FFF2-40B4-BE49-F238E27FC236}">
                    <a16:creationId xmlns:a16="http://schemas.microsoft.com/office/drawing/2014/main" id="{127FB139-C7AE-4A99-82BD-29054FC3FDD6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ProgressBar">
              <a:extLst>
                <a:ext uri="{FF2B5EF4-FFF2-40B4-BE49-F238E27FC236}">
                  <a16:creationId xmlns:a16="http://schemas.microsoft.com/office/drawing/2014/main" id="{356FA645-4B68-42C6-B2C8-0F673C2E1E5E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3354124" y="2462093"/>
              <a:ext cx="1391330" cy="137160"/>
              <a:chOff x="3876335" y="3333180"/>
              <a:chExt cx="1391330" cy="137160"/>
            </a:xfrm>
          </p:grpSpPr>
          <p:sp>
            <p:nvSpPr>
              <p:cNvPr id="24" name="BlueBox">
                <a:extLst>
                  <a:ext uri="{FF2B5EF4-FFF2-40B4-BE49-F238E27FC236}">
                    <a16:creationId xmlns:a16="http://schemas.microsoft.com/office/drawing/2014/main" id="{2A8F1910-2687-43F3-B162-A523FB623751}"/>
                  </a:ext>
                </a:extLst>
              </p:cNvPr>
              <p:cNvSpPr/>
              <p:nvPr/>
            </p:nvSpPr>
            <p:spPr>
              <a:xfrm>
                <a:off x="3876336" y="3333182"/>
                <a:ext cx="417775" cy="137158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9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5" name="GrayBox">
                <a:extLst>
                  <a:ext uri="{FF2B5EF4-FFF2-40B4-BE49-F238E27FC236}">
                    <a16:creationId xmlns:a16="http://schemas.microsoft.com/office/drawing/2014/main" id="{5542CDC2-AA13-47F0-ABA1-F7395E1BAB9C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ProgressBar">
              <a:extLst>
                <a:ext uri="{FF2B5EF4-FFF2-40B4-BE49-F238E27FC236}">
                  <a16:creationId xmlns:a16="http://schemas.microsoft.com/office/drawing/2014/main" id="{2D9DE868-AEDF-42A7-8019-71A125569B13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3354124" y="2651228"/>
              <a:ext cx="1391330" cy="137160"/>
              <a:chOff x="3876335" y="3333180"/>
              <a:chExt cx="1391330" cy="137160"/>
            </a:xfrm>
          </p:grpSpPr>
          <p:sp>
            <p:nvSpPr>
              <p:cNvPr id="27" name="BlueBox">
                <a:extLst>
                  <a:ext uri="{FF2B5EF4-FFF2-40B4-BE49-F238E27FC236}">
                    <a16:creationId xmlns:a16="http://schemas.microsoft.com/office/drawing/2014/main" id="{A6595DE2-4528-417E-97B9-46A3BA4ECA38}"/>
                  </a:ext>
                </a:extLst>
              </p:cNvPr>
              <p:cNvSpPr/>
              <p:nvPr/>
            </p:nvSpPr>
            <p:spPr>
              <a:xfrm>
                <a:off x="3876335" y="3333181"/>
                <a:ext cx="417775" cy="137159"/>
              </a:xfrm>
              <a:prstGeom prst="rect">
                <a:avLst/>
              </a:prstGeom>
              <a:solidFill>
                <a:srgbClr val="1F497D">
                  <a:lumMod val="60000"/>
                  <a:lumOff val="40000"/>
                  <a:alpha val="44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800" i="1" kern="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latin typeface="Segoe UI"/>
                  </a:rPr>
                  <a:t>25%</a:t>
                </a:r>
              </a:p>
            </p:txBody>
          </p:sp>
          <p:sp>
            <p:nvSpPr>
              <p:cNvPr id="28" name="GrayBox">
                <a:extLst>
                  <a:ext uri="{FF2B5EF4-FFF2-40B4-BE49-F238E27FC236}">
                    <a16:creationId xmlns:a16="http://schemas.microsoft.com/office/drawing/2014/main" id="{73CFA182-A25C-450A-B393-F12D5F3AEE47}"/>
                  </a:ext>
                </a:extLst>
              </p:cNvPr>
              <p:cNvSpPr/>
              <p:nvPr/>
            </p:nvSpPr>
            <p:spPr>
              <a:xfrm>
                <a:off x="3876335" y="3333180"/>
                <a:ext cx="1391330" cy="137159"/>
              </a:xfrm>
              <a:prstGeom prst="rect">
                <a:avLst/>
              </a:prstGeom>
              <a:noFill/>
              <a:ln w="3175" cap="flat" cmpd="sng" algn="ctr">
                <a:solidFill>
                  <a:srgbClr val="FFFFFF">
                    <a:lumMod val="6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31" name="Graphique 30">
            <a:extLst>
              <a:ext uri="{FF2B5EF4-FFF2-40B4-BE49-F238E27FC236}">
                <a16:creationId xmlns:a16="http://schemas.microsoft.com/office/drawing/2014/main" id="{B6C72478-8AD7-45CB-B074-2FFC413E6113}"/>
              </a:ext>
            </a:extLst>
          </p:cNvPr>
          <p:cNvGraphicFramePr/>
          <p:nvPr>
            <p:extLst/>
          </p:nvPr>
        </p:nvGraphicFramePr>
        <p:xfrm>
          <a:off x="6637317" y="3740720"/>
          <a:ext cx="3836720" cy="2243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2" name="Content">
            <a:extLst>
              <a:ext uri="{FF2B5EF4-FFF2-40B4-BE49-F238E27FC236}">
                <a16:creationId xmlns:a16="http://schemas.microsoft.com/office/drawing/2014/main" id="{EC122940-38D3-4A03-A5E2-7312E3CD4F0D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18469" y="394853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AF762052-A606-4D6E-95AD-8DDFB8466089}"/>
              </a:ext>
            </a:extLst>
          </p:cNvPr>
          <p:cNvSpPr txBox="1">
            <a:spLocks/>
          </p:cNvSpPr>
          <p:nvPr/>
        </p:nvSpPr>
        <p:spPr>
          <a:xfrm>
            <a:off x="2525607" y="2655488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hlinkClick r:id="rId9" action="ppaction://hlinksldjump"/>
            <a:extLst>
              <a:ext uri="{FF2B5EF4-FFF2-40B4-BE49-F238E27FC236}">
                <a16:creationId xmlns:a16="http://schemas.microsoft.com/office/drawing/2014/main" id="{B027BFB7-357C-4E81-85AD-D8C2D15D9B5D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586857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hlinkClick r:id="rId3" action="ppaction://hlinksldjump"/>
            <a:extLst>
              <a:ext uri="{FF2B5EF4-FFF2-40B4-BE49-F238E27FC236}">
                <a16:creationId xmlns:a16="http://schemas.microsoft.com/office/drawing/2014/main" id="{0C51A43B-C5C2-442C-B764-2DFDCFD34594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5167599" y="4381691"/>
            <a:ext cx="1856802" cy="76811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Créer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un nouveau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288EC2-05FA-432A-879E-4CE96C55C745}"/>
              </a:ext>
            </a:extLst>
          </p:cNvPr>
          <p:cNvSpPr txBox="1"/>
          <p:nvPr/>
        </p:nvSpPr>
        <p:spPr>
          <a:xfrm>
            <a:off x="4095750" y="2476309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Vous venez de supprimer votre sondage</a:t>
            </a:r>
          </a:p>
        </p:txBody>
      </p:sp>
      <p:sp>
        <p:nvSpPr>
          <p:cNvPr id="5" name="Rectangle 4">
            <a:hlinkClick r:id="rId4" action="ppaction://hlinksldjump"/>
            <a:extLst>
              <a:ext uri="{FF2B5EF4-FFF2-40B4-BE49-F238E27FC236}">
                <a16:creationId xmlns:a16="http://schemas.microsoft.com/office/drawing/2014/main" id="{4975AD17-6EA5-458C-BC1E-D19C9843AC21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51293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7741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F4D25F4-BEBE-42F5-ADED-318A6A62EE92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49FAD80-ADD2-472C-81A3-11B3864C33F8}"/>
              </a:ext>
            </a:extLst>
          </p:cNvPr>
          <p:cNvGrpSpPr/>
          <p:nvPr/>
        </p:nvGrpSpPr>
        <p:grpSpPr>
          <a:xfrm>
            <a:off x="7101697" y="2108651"/>
            <a:ext cx="2793009" cy="739328"/>
            <a:chOff x="6310225" y="1185677"/>
            <a:chExt cx="2793009" cy="739328"/>
          </a:xfrm>
        </p:grpSpPr>
        <p:sp>
          <p:nvSpPr>
            <p:cNvPr id="44" name="Content">
              <a:extLst>
                <a:ext uri="{FF2B5EF4-FFF2-40B4-BE49-F238E27FC236}">
                  <a16:creationId xmlns:a16="http://schemas.microsoft.com/office/drawing/2014/main" id="{A9517B74-FF2C-42F4-A6FB-CF25249A4142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sondage</a:t>
              </a:r>
            </a:p>
          </p:txBody>
        </p:sp>
        <p:grpSp>
          <p:nvGrpSpPr>
            <p:cNvPr id="45" name="RadioButtonUnselected">
              <a:extLst>
                <a:ext uri="{FF2B5EF4-FFF2-40B4-BE49-F238E27FC236}">
                  <a16:creationId xmlns:a16="http://schemas.microsoft.com/office/drawing/2014/main" id="{6ADA0ADF-8BE6-4721-81CE-7AF3882FE281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49" name="Content">
                <a:extLst>
                  <a:ext uri="{FF2B5EF4-FFF2-40B4-BE49-F238E27FC236}">
                    <a16:creationId xmlns:a16="http://schemas.microsoft.com/office/drawing/2014/main" id="{D75AEEB1-E1AB-422B-A996-91CE2966DB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Circle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EF280A30-A961-4C2E-A490-5A5C12C070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RadioButtonUnselected">
              <a:extLst>
                <a:ext uri="{FF2B5EF4-FFF2-40B4-BE49-F238E27FC236}">
                  <a16:creationId xmlns:a16="http://schemas.microsoft.com/office/drawing/2014/main" id="{71CCD8B3-17D8-4234-A196-AF451F8BCD6C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47" name="Content">
                <a:extLst>
                  <a:ext uri="{FF2B5EF4-FFF2-40B4-BE49-F238E27FC236}">
                    <a16:creationId xmlns:a16="http://schemas.microsoft.com/office/drawing/2014/main" id="{FE42B729-7C53-43FF-8369-5F5C238E3F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" name="Circle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BBF68EAF-AEE9-41E2-8558-89AE5A8381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le sondage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45E970-0091-4350-BC4E-604FD996C3EF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56" name="MousePointer">
            <a:hlinkClick r:id="rId21" action="ppaction://hlinksldjump"/>
            <a:extLst>
              <a:ext uri="{FF2B5EF4-FFF2-40B4-BE49-F238E27FC236}">
                <a16:creationId xmlns:a16="http://schemas.microsoft.com/office/drawing/2014/main" id="{E2408B64-3F7B-4270-A378-03228F21358B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7156907" y="249839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5" name="MousePointer">
            <a:hlinkClick r:id="rId22" action="ppaction://hlinksldjump"/>
            <a:extLst>
              <a:ext uri="{FF2B5EF4-FFF2-40B4-BE49-F238E27FC236}">
                <a16:creationId xmlns:a16="http://schemas.microsoft.com/office/drawing/2014/main" id="{E07A9439-B951-4367-B536-6F06CE2D906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7156905" y="2717093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91F21D6-1864-45D2-886B-9813677CA825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52" name="Content">
              <a:hlinkClick r:id="rId23" action="ppaction://hlinksldjump"/>
              <a:extLst>
                <a:ext uri="{FF2B5EF4-FFF2-40B4-BE49-F238E27FC236}">
                  <a16:creationId xmlns:a16="http://schemas.microsoft.com/office/drawing/2014/main" id="{0C4EAFE9-B50B-4A59-AEAD-ABBD8035FA8C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57" name="MousePointer">
              <a:extLst>
                <a:ext uri="{FF2B5EF4-FFF2-40B4-BE49-F238E27FC236}">
                  <a16:creationId xmlns:a16="http://schemas.microsoft.com/office/drawing/2014/main" id="{8F9B8592-99AF-43E5-B583-27EA9C2A545B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Rectangle 57">
            <a:hlinkClick r:id="rId24" action="ppaction://hlinksldjump"/>
            <a:extLst>
              <a:ext uri="{FF2B5EF4-FFF2-40B4-BE49-F238E27FC236}">
                <a16:creationId xmlns:a16="http://schemas.microsoft.com/office/drawing/2014/main" id="{C633E4C3-3040-4CB3-BD78-381FF8FB4ACC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id="{E6EEF190-618D-4637-A6C0-3515932302F9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</p:spTree>
    <p:extLst>
      <p:ext uri="{BB962C8B-B14F-4D97-AF65-F5344CB8AC3E}">
        <p14:creationId xmlns:p14="http://schemas.microsoft.com/office/powerpoint/2010/main" val="412642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4566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5A4D469-BE98-453F-B061-B507C306C257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EAA97-2993-4430-AC29-68093BE21225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2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e sondage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1B79A08C-189A-42F8-9AB4-44AF5350D05B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59836E6-D500-4E97-806B-E6D57786212E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61" name="Content">
              <a:hlinkClick r:id="rId17" action="ppaction://hlinksldjump"/>
              <a:extLst>
                <a:ext uri="{FF2B5EF4-FFF2-40B4-BE49-F238E27FC236}">
                  <a16:creationId xmlns:a16="http://schemas.microsoft.com/office/drawing/2014/main" id="{356479AF-C1BF-4EDE-B6BB-FC8EBF52729F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62" name="MousePointer">
              <a:extLst>
                <a:ext uri="{FF2B5EF4-FFF2-40B4-BE49-F238E27FC236}">
                  <a16:creationId xmlns:a16="http://schemas.microsoft.com/office/drawing/2014/main" id="{E3CFB0E2-51C8-42E5-A40C-C139FCCF6C5B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Rectangle 62">
            <a:hlinkClick r:id="rId18" action="ppaction://hlinksldjump"/>
            <a:extLst>
              <a:ext uri="{FF2B5EF4-FFF2-40B4-BE49-F238E27FC236}">
                <a16:creationId xmlns:a16="http://schemas.microsoft.com/office/drawing/2014/main" id="{35E25D52-1A19-4E50-98B3-79EF10EF992B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478C9ABC-B27D-45F7-86D1-FC4BA78CA17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53" name="MousePointer">
            <a:extLst>
              <a:ext uri="{FF2B5EF4-FFF2-40B4-BE49-F238E27FC236}">
                <a16:creationId xmlns:a16="http://schemas.microsoft.com/office/drawing/2014/main" id="{CDE3E768-4BB5-455F-B139-62C273C9258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3176223" y="3183411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1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4566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5A4D469-BE98-453F-B061-B507C306C257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EAA97-2993-4430-AC29-68093BE21225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fr-FR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fr-FR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Générer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le sondage</a:t>
            </a: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491868EA-053A-4036-AED5-E32386652FAB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C5A8D0F2-370D-4120-B91C-D76C2CB861B8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60" name="Content">
              <a:hlinkClick r:id="rId17" action="ppaction://hlinksldjump"/>
              <a:extLst>
                <a:ext uri="{FF2B5EF4-FFF2-40B4-BE49-F238E27FC236}">
                  <a16:creationId xmlns:a16="http://schemas.microsoft.com/office/drawing/2014/main" id="{63A226A7-9B5C-42F8-BDF1-455D0D1E1ACF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61" name="MousePointer">
              <a:extLst>
                <a:ext uri="{FF2B5EF4-FFF2-40B4-BE49-F238E27FC236}">
                  <a16:creationId xmlns:a16="http://schemas.microsoft.com/office/drawing/2014/main" id="{E05CEFFE-058C-4893-8705-FA7EA776A7AF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Rectangle 61">
            <a:hlinkClick r:id="rId18" action="ppaction://hlinksldjump"/>
            <a:extLst>
              <a:ext uri="{FF2B5EF4-FFF2-40B4-BE49-F238E27FC236}">
                <a16:creationId xmlns:a16="http://schemas.microsoft.com/office/drawing/2014/main" id="{6E54FC21-37ED-4062-9515-788F5F60A668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F1A1C732-1D3C-4D4B-BB76-36CF32714DC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53" name="MousePointer">
            <a:extLst>
              <a:ext uri="{FF2B5EF4-FFF2-40B4-BE49-F238E27FC236}">
                <a16:creationId xmlns:a16="http://schemas.microsoft.com/office/drawing/2014/main" id="{CDE3E768-4BB5-455F-B139-62C273C9258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3176223" y="3387691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9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4C38EC41-B0F7-4C45-BB0E-E22197C0C9CD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2224566" y="214008"/>
            <a:ext cx="8573311" cy="6429983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C2BD68A9-77F7-4A71-A6E7-AA653C1A0C9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7703DE61-F2D4-42A5-B71F-7D759C247FCC}"/>
                </a:ext>
              </a:extLst>
            </p:cNvPr>
            <p:cNvSpPr txBox="1"/>
            <p:nvPr/>
          </p:nvSpPr>
          <p:spPr>
            <a:xfrm>
              <a:off x="22515" y="14659"/>
              <a:ext cx="1096264" cy="24619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Sondage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D532FC2-86BA-4234-A811-106F516CBE6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DC41B6B9-F63F-4F6B-AE6B-E7C8E94B31E5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7D66E5E6-C2D0-4AAB-94B2-C7F8284B5A4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0CB41A6-8315-4D02-8E2D-63914802D51A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9F7FA90E-46F7-4F98-9489-D3A752ED5A9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605286F6-A20E-4EF4-9AF4-11F36118E82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1294B4-026C-47B1-99D6-4C78057E1C2C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1A7DC31E-06E0-4DE1-9C38-BC8ADF0A6060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05BF1F84-0E3E-4506-B1ED-47DB26A3A23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726C192E-DE70-42F0-B638-F258FF47C49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D3E8673A-F0D6-4AA3-B093-C218F181008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6748840-1C9D-4E97-BC74-A8C81C2F0CD9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A9B96C2D-2AF0-436E-897A-0DDB957835B3}"/>
                </a:ext>
              </a:extLst>
            </p:cNvPr>
            <p:cNvSpPr/>
            <p:nvPr/>
          </p:nvSpPr>
          <p:spPr>
            <a:xfrm>
              <a:off x="76200" y="685159"/>
              <a:ext cx="8991599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DB4200F-159A-479F-BD07-F836AC52AF81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7BF945-A891-4598-915F-3F769EA61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7CA49417-F475-4A22-9A55-86830429FC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8265EF0B-D382-410F-8688-0E2AE01564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9092A84-EC5A-4DB3-9E7E-59B6A97D993E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EF930367-3701-4100-BA42-104AB969325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AAFE6886-D24D-4B13-9573-7388BCD25EC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22AF1AB-4A61-4C0A-BA54-C8829B55B1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E2DEF44-6DA7-4F4F-989A-04BA0F6A78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A418287-BCB3-4308-A99F-CCC3963E77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4C987BD5-88AB-4E8F-AC0F-237334BD4517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A702A953-883F-4D3B-B6E3-F793D965BE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3BCA5241-1C7E-4F67-94CE-518250CF370B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5A4D469-BE98-453F-B061-B507C306C257}"/>
              </a:ext>
            </a:extLst>
          </p:cNvPr>
          <p:cNvSpPr/>
          <p:nvPr/>
        </p:nvSpPr>
        <p:spPr>
          <a:xfrm>
            <a:off x="2304955" y="856405"/>
            <a:ext cx="8430422" cy="768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fr-FR" sz="1200" dirty="0"/>
              <a:t>Se connecter | S’</a:t>
            </a:r>
            <a:r>
              <a:rPr lang="fr-FR" sz="1200" dirty="0" err="1"/>
              <a:t>enregister</a:t>
            </a:r>
            <a:endParaRPr lang="fr-FR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CEAA97-2993-4430-AC29-68093BE21225}"/>
              </a:ext>
            </a:extLst>
          </p:cNvPr>
          <p:cNvSpPr/>
          <p:nvPr/>
        </p:nvSpPr>
        <p:spPr>
          <a:xfrm>
            <a:off x="2304955" y="6302985"/>
            <a:ext cx="8430422" cy="2479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fr-FR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grpSp>
        <p:nvGrpSpPr>
          <p:cNvPr id="36" name="SearchBox">
            <a:extLst>
              <a:ext uri="{FF2B5EF4-FFF2-40B4-BE49-F238E27FC236}">
                <a16:creationId xmlns:a16="http://schemas.microsoft.com/office/drawing/2014/main" id="{01EA9523-DBD5-47AA-A241-9AD70674128F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7879404" y="1105996"/>
            <a:ext cx="2700110" cy="478331"/>
            <a:chOff x="3319957" y="3293648"/>
            <a:chExt cx="1754964" cy="310896"/>
          </a:xfrm>
        </p:grpSpPr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C24AA1E6-F6B6-4395-A867-8AEAEAF0F6A3}"/>
                </a:ext>
              </a:extLst>
            </p:cNvPr>
            <p:cNvSpPr/>
            <p:nvPr/>
          </p:nvSpPr>
          <p:spPr>
            <a:xfrm>
              <a:off x="3319957" y="3328416"/>
              <a:ext cx="1712119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Recherche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8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7F5573D3-39C3-4DAB-92D4-87AAE86D7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5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Content">
            <a:extLst>
              <a:ext uri="{FF2B5EF4-FFF2-40B4-BE49-F238E27FC236}">
                <a16:creationId xmlns:a16="http://schemas.microsoft.com/office/drawing/2014/main" id="{7ECEA470-B925-4F10-9251-93D6B314311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51" name="Content">
            <a:hlinkClick r:id="rId19" action="ppaction://hlinksldjump"/>
            <a:extLst>
              <a:ext uri="{FF2B5EF4-FFF2-40B4-BE49-F238E27FC236}">
                <a16:creationId xmlns:a16="http://schemas.microsoft.com/office/drawing/2014/main" id="{978C667C-24A6-4EA5-AADE-2076CA24A7D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e sondage</a:t>
            </a:r>
          </a:p>
        </p:txBody>
      </p:sp>
      <p:sp>
        <p:nvSpPr>
          <p:cNvPr id="55" name="MousePointer">
            <a:extLst>
              <a:ext uri="{FF2B5EF4-FFF2-40B4-BE49-F238E27FC236}">
                <a16:creationId xmlns:a16="http://schemas.microsoft.com/office/drawing/2014/main" id="{1B0902DA-DEBD-409E-9F67-26AC296A953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6779019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D643B925-1264-445D-9FFF-A0CBBCDEE0C4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8F971DA0-546F-4434-B5CE-2719FCF4EB4B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59" name="Content">
              <a:hlinkClick r:id="rId20" action="ppaction://hlinksldjump"/>
              <a:extLst>
                <a:ext uri="{FF2B5EF4-FFF2-40B4-BE49-F238E27FC236}">
                  <a16:creationId xmlns:a16="http://schemas.microsoft.com/office/drawing/2014/main" id="{695EC677-F20C-4865-90E5-1D2DE6171D14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60" name="MousePointer">
              <a:extLst>
                <a:ext uri="{FF2B5EF4-FFF2-40B4-BE49-F238E27FC236}">
                  <a16:creationId xmlns:a16="http://schemas.microsoft.com/office/drawing/2014/main" id="{0D9010AE-ABAF-4666-B9F8-7AFAF632E6DA}"/>
                </a:ext>
              </a:extLst>
            </p:cNvPr>
            <p:cNvSpPr/>
            <p:nvPr>
              <p:custDataLst>
                <p:custData r:id="rId9"/>
                <p:custData r:id="rId10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Rectangle 60">
            <a:hlinkClick r:id="rId21" action="ppaction://hlinksldjump"/>
            <a:extLst>
              <a:ext uri="{FF2B5EF4-FFF2-40B4-BE49-F238E27FC236}">
                <a16:creationId xmlns:a16="http://schemas.microsoft.com/office/drawing/2014/main" id="{16477716-BE9C-465C-B055-0B0C2D1B4B22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100693F0-7190-4EC5-BBF7-49873823712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  <p:sp>
        <p:nvSpPr>
          <p:cNvPr id="53" name="MousePointer">
            <a:extLst>
              <a:ext uri="{FF2B5EF4-FFF2-40B4-BE49-F238E27FC236}">
                <a16:creationId xmlns:a16="http://schemas.microsoft.com/office/drawing/2014/main" id="{CDE3E768-4BB5-455F-B139-62C273C9258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3176223" y="3582248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8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A4221D14-C792-45EE-AFAD-5397180AE01D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14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33514795-360C-42A9-B7C6-49B8841A311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9" y="4647115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fr-FR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Générer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l</a:t>
            </a: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rPr>
              <a:t>e sondage</a:t>
            </a:r>
          </a:p>
        </p:txBody>
      </p:sp>
      <p:sp>
        <p:nvSpPr>
          <p:cNvPr id="16" name="MousePointer">
            <a:extLst>
              <a:ext uri="{FF2B5EF4-FFF2-40B4-BE49-F238E27FC236}">
                <a16:creationId xmlns:a16="http://schemas.microsoft.com/office/drawing/2014/main" id="{2DC7E5FF-DB18-44C3-BED0-F0323992D45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rot="20359169">
            <a:off x="6779019" y="4990112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D0E81B3E-9D35-420B-8BD3-560C396C7477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6C80045-E24C-41B5-B57B-947862346F39}"/>
              </a:ext>
            </a:extLst>
          </p:cNvPr>
          <p:cNvGrpSpPr/>
          <p:nvPr/>
        </p:nvGrpSpPr>
        <p:grpSpPr>
          <a:xfrm>
            <a:off x="3845169" y="5482011"/>
            <a:ext cx="4501662" cy="666218"/>
            <a:chOff x="3845169" y="5482011"/>
            <a:chExt cx="4501662" cy="666218"/>
          </a:xfrm>
        </p:grpSpPr>
        <p:sp>
          <p:nvSpPr>
            <p:cNvPr id="20" name="Content">
              <a:hlinkClick r:id="rId9" action="ppaction://hlinksldjump"/>
              <a:extLst>
                <a:ext uri="{FF2B5EF4-FFF2-40B4-BE49-F238E27FC236}">
                  <a16:creationId xmlns:a16="http://schemas.microsoft.com/office/drawing/2014/main" id="{59177378-B059-47F7-A41C-9766F13A1CE6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3845169" y="5482011"/>
              <a:ext cx="4501662" cy="666218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Effacer le sondage</a:t>
              </a:r>
            </a:p>
          </p:txBody>
        </p:sp>
        <p:sp>
          <p:nvSpPr>
            <p:cNvPr id="21" name="MousePointer">
              <a:extLst>
                <a:ext uri="{FF2B5EF4-FFF2-40B4-BE49-F238E27FC236}">
                  <a16:creationId xmlns:a16="http://schemas.microsoft.com/office/drawing/2014/main" id="{E67D1685-3EA7-4419-8E97-C06E7857BFCD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 rot="20359169">
              <a:off x="6779020" y="5825010"/>
              <a:ext cx="79910" cy="131035"/>
            </a:xfrm>
            <a:custGeom>
              <a:avLst/>
              <a:gdLst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806746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806746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64057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66438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  <a:gd name="connsiteX0" fmla="*/ 0 w 592890"/>
                <a:gd name="connsiteY0" fmla="*/ 806746 h 997971"/>
                <a:gd name="connsiteX1" fmla="*/ 296445 w 592890"/>
                <a:gd name="connsiteY1" fmla="*/ 0 h 997971"/>
                <a:gd name="connsiteX2" fmla="*/ 592890 w 592890"/>
                <a:gd name="connsiteY2" fmla="*/ 806746 h 997971"/>
                <a:gd name="connsiteX3" fmla="*/ 386188 w 592890"/>
                <a:gd name="connsiteY3" fmla="*/ 730570 h 997971"/>
                <a:gd name="connsiteX4" fmla="*/ 386188 w 592890"/>
                <a:gd name="connsiteY4" fmla="*/ 997971 h 997971"/>
                <a:gd name="connsiteX5" fmla="*/ 206702 w 592890"/>
                <a:gd name="connsiteY5" fmla="*/ 997971 h 997971"/>
                <a:gd name="connsiteX6" fmla="*/ 206702 w 592890"/>
                <a:gd name="connsiteY6" fmla="*/ 735333 h 997971"/>
                <a:gd name="connsiteX7" fmla="*/ 0 w 592890"/>
                <a:gd name="connsiteY7" fmla="*/ 806746 h 99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890" h="997971">
                  <a:moveTo>
                    <a:pt x="0" y="806746"/>
                  </a:moveTo>
                  <a:lnTo>
                    <a:pt x="296445" y="0"/>
                  </a:lnTo>
                  <a:lnTo>
                    <a:pt x="592890" y="806746"/>
                  </a:lnTo>
                  <a:lnTo>
                    <a:pt x="386188" y="730570"/>
                  </a:lnTo>
                  <a:lnTo>
                    <a:pt x="386188" y="997971"/>
                  </a:lnTo>
                  <a:lnTo>
                    <a:pt x="206702" y="997971"/>
                  </a:lnTo>
                  <a:lnTo>
                    <a:pt x="206702" y="735333"/>
                  </a:lnTo>
                  <a:lnTo>
                    <a:pt x="0" y="806746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>
                  <a:lumMod val="85000"/>
                  <a:lumOff val="15000"/>
                </a:srgbClr>
              </a:solidFill>
            </a:ln>
            <a:effectLst>
              <a:glow rad="139700">
                <a:srgbClr val="F79646">
                  <a:satMod val="175000"/>
                  <a:alpha val="40000"/>
                </a:srgbClr>
              </a:glow>
              <a:outerShdw blurRad="25400" dist="25400" dir="204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FC8C7447-B93E-4397-9D63-174255E9ED7F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0E4D3522-6820-4866-ACF9-B30BB781D5E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518469" y="3092103"/>
            <a:ext cx="2092854" cy="9718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itchFamily="34" charset="0"/>
                <a:cs typeface="Segoe UI" pitchFamily="34" charset="0"/>
              </a:rPr>
              <a:t>Obi Wan Kenobi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5</a:t>
            </a:r>
          </a:p>
        </p:txBody>
      </p:sp>
    </p:spTree>
    <p:extLst>
      <p:ext uri="{BB962C8B-B14F-4D97-AF65-F5344CB8AC3E}">
        <p14:creationId xmlns:p14="http://schemas.microsoft.com/office/powerpoint/2010/main" val="106712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3D18DFD8-46F0-4050-85E7-FCE6894FA07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9" y="3092102"/>
            <a:ext cx="2092854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CF15BCE5-7325-47E1-BCB2-EB27C4E28BD7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>
            <a:hlinkClick r:id="rId14" action="ppaction://hlinksldjump"/>
            <a:extLst>
              <a:ext uri="{FF2B5EF4-FFF2-40B4-BE49-F238E27FC236}">
                <a16:creationId xmlns:a16="http://schemas.microsoft.com/office/drawing/2014/main" id="{A573D5D3-7816-4285-9E68-F1396E4646F9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34B33675-E2A5-44C4-A5E3-19A87D4E0DC9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422650" y="5370528"/>
            <a:ext cx="234691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B98EFB56-68A1-4E47-A733-EB6005B5889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422650" y="5687586"/>
            <a:ext cx="234691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affichant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A8444D77-7A17-480D-9353-28EE2833443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41492" y="5371675"/>
            <a:ext cx="309147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36ED1650-8760-4331-86A7-9D38F94B730E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41493" y="5687586"/>
            <a:ext cx="309147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67189450-CC50-4066-8D85-7AC6E35F84C8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41491" y="5067715"/>
            <a:ext cx="3091472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dage.com/aleaSuppression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5" name="Picture 1">
            <a:hlinkClick r:id="rId17" action="ppaction://hlinksldjump"/>
            <a:extLst>
              <a:ext uri="{FF2B5EF4-FFF2-40B4-BE49-F238E27FC236}">
                <a16:creationId xmlns:a16="http://schemas.microsoft.com/office/drawing/2014/main" id="{ED4997DC-D297-4BDC-B736-BB0DDC14E49A}"/>
              </a:ext>
            </a:extLst>
          </p:cNvPr>
          <p:cNvPicPr>
            <a:picLocks noChangeAspect="1"/>
          </p:cNvPicPr>
          <p:nvPr>
            <p:custDataLst>
              <p:custData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063600"/>
            <a:ext cx="228600" cy="228600"/>
          </a:xfrm>
          <a:prstGeom prst="rect">
            <a:avLst/>
          </a:prstGeom>
        </p:spPr>
      </p:pic>
      <p:pic>
        <p:nvPicPr>
          <p:cNvPr id="26" name="Picture 1">
            <a:hlinkClick r:id="rId15" action="ppaction://hlinksldjump"/>
            <a:extLst>
              <a:ext uri="{FF2B5EF4-FFF2-40B4-BE49-F238E27FC236}">
                <a16:creationId xmlns:a16="http://schemas.microsoft.com/office/drawing/2014/main" id="{BEBAA983-A426-4363-9D26-71F537DD8D6E}"/>
              </a:ext>
            </a:extLst>
          </p:cNvPr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370528"/>
            <a:ext cx="228600" cy="228600"/>
          </a:xfrm>
          <a:prstGeom prst="rect">
            <a:avLst/>
          </a:prstGeom>
        </p:spPr>
      </p:pic>
      <p:pic>
        <p:nvPicPr>
          <p:cNvPr id="27" name="Picture 1">
            <a:hlinkClick r:id="rId16" action="ppaction://hlinksldjump"/>
            <a:extLst>
              <a:ext uri="{FF2B5EF4-FFF2-40B4-BE49-F238E27FC236}">
                <a16:creationId xmlns:a16="http://schemas.microsoft.com/office/drawing/2014/main" id="{E767D384-AD43-41CF-B280-E49336AD1348}"/>
              </a:ext>
            </a:extLst>
          </p:cNvPr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687586"/>
            <a:ext cx="228600" cy="228600"/>
          </a:xfrm>
          <a:prstGeom prst="rect">
            <a:avLst/>
          </a:prstGeom>
        </p:spPr>
      </p:pic>
      <p:sp>
        <p:nvSpPr>
          <p:cNvPr id="28" name="Content">
            <a:extLst>
              <a:ext uri="{FF2B5EF4-FFF2-40B4-BE49-F238E27FC236}">
                <a16:creationId xmlns:a16="http://schemas.microsoft.com/office/drawing/2014/main" id="{E47B529B-F999-4319-89C4-D25D6817F32A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3422650" y="5059661"/>
            <a:ext cx="234691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suppresion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625BFBF5-8314-41C6-8DFB-87BD937B3BD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38958" y="4656376"/>
            <a:ext cx="446924" cy="392579"/>
          </a:xfrm>
          <a:prstGeom prst="rect">
            <a:avLst/>
          </a:prstGeom>
        </p:spPr>
      </p:pic>
      <p:sp>
        <p:nvSpPr>
          <p:cNvPr id="31" name="Content">
            <a:extLst>
              <a:ext uri="{FF2B5EF4-FFF2-40B4-BE49-F238E27FC236}">
                <a16:creationId xmlns:a16="http://schemas.microsoft.com/office/drawing/2014/main" id="{ECBEAB81-1091-40A0-A0F3-4BD0C9935F87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422650" y="4738366"/>
            <a:ext cx="551031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suppression doit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ê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tre conservée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elle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ne sera plus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régenérée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87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7448E4C-8BB4-4BBD-83F3-E1F6D75A49D2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2525607" y="2108651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CF15BCE5-7325-47E1-BCB2-EB27C4E28BD7}"/>
              </a:ext>
            </a:extLst>
          </p:cNvPr>
          <p:cNvSpPr txBox="1">
            <a:spLocks/>
          </p:cNvSpPr>
          <p:nvPr/>
        </p:nvSpPr>
        <p:spPr>
          <a:xfrm>
            <a:off x="2525607" y="2703410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5C0DF553-E350-4281-BC15-9A45F161CBEC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518469" y="3092102"/>
            <a:ext cx="2092854" cy="65718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  <a:p>
            <a:endParaRPr lang="en-US" sz="1200" dirty="0">
              <a:solidFill>
                <a:srgbClr val="000000">
                  <a:alpha val="25000"/>
                </a:srgb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hlinkClick r:id="rId14" action="ppaction://hlinksldjump"/>
            <a:extLst>
              <a:ext uri="{FF2B5EF4-FFF2-40B4-BE49-F238E27FC236}">
                <a16:creationId xmlns:a16="http://schemas.microsoft.com/office/drawing/2014/main" id="{06A53820-7F5A-4745-BA55-C8C21E4A668A}"/>
              </a:ext>
            </a:extLst>
          </p:cNvPr>
          <p:cNvSpPr/>
          <p:nvPr/>
        </p:nvSpPr>
        <p:spPr>
          <a:xfrm>
            <a:off x="2525607" y="993121"/>
            <a:ext cx="1073627" cy="42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9781ED5D-21CC-4FD4-845E-7C9C8177DAEE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422650" y="5370528"/>
            <a:ext cx="234691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FC588BB5-E0D2-4893-999C-A1DC3C2C8C07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422650" y="5687586"/>
            <a:ext cx="234691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affichant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A763CE75-829F-4740-A513-E2DBE558A55A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41492" y="5371675"/>
            <a:ext cx="309147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B5A213F6-1D88-48CA-861B-2818BDB2F0C6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41493" y="5687586"/>
            <a:ext cx="309147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99355EAB-E244-46AF-A99C-9F125E3F24FD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41491" y="5067715"/>
            <a:ext cx="3091472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dage.com/aleaSuppression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7" name="Picture 1">
            <a:hlinkClick r:id="rId17" action="ppaction://hlinksldjump"/>
            <a:extLst>
              <a:ext uri="{FF2B5EF4-FFF2-40B4-BE49-F238E27FC236}">
                <a16:creationId xmlns:a16="http://schemas.microsoft.com/office/drawing/2014/main" id="{36130039-00C8-4A1F-8B1C-71624EA47A09}"/>
              </a:ext>
            </a:extLst>
          </p:cNvPr>
          <p:cNvPicPr>
            <a:picLocks noChangeAspect="1"/>
          </p:cNvPicPr>
          <p:nvPr>
            <p:custDataLst>
              <p:custData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063600"/>
            <a:ext cx="228600" cy="228600"/>
          </a:xfrm>
          <a:prstGeom prst="rect">
            <a:avLst/>
          </a:prstGeom>
        </p:spPr>
      </p:pic>
      <p:pic>
        <p:nvPicPr>
          <p:cNvPr id="28" name="Picture 1">
            <a:hlinkClick r:id="rId15" action="ppaction://hlinksldjump"/>
            <a:extLst>
              <a:ext uri="{FF2B5EF4-FFF2-40B4-BE49-F238E27FC236}">
                <a16:creationId xmlns:a16="http://schemas.microsoft.com/office/drawing/2014/main" id="{97859CBD-C729-44C7-9579-62AAA60E8AFF}"/>
              </a:ext>
            </a:extLst>
          </p:cNvPr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370528"/>
            <a:ext cx="228600" cy="228600"/>
          </a:xfrm>
          <a:prstGeom prst="rect">
            <a:avLst/>
          </a:prstGeom>
        </p:spPr>
      </p:pic>
      <p:pic>
        <p:nvPicPr>
          <p:cNvPr id="29" name="Picture 1">
            <a:hlinkClick r:id="rId16" action="ppaction://hlinksldjump"/>
            <a:extLst>
              <a:ext uri="{FF2B5EF4-FFF2-40B4-BE49-F238E27FC236}">
                <a16:creationId xmlns:a16="http://schemas.microsoft.com/office/drawing/2014/main" id="{8EB78650-EDD9-4937-BD29-B7C308C56C79}"/>
              </a:ext>
            </a:extLst>
          </p:cNvPr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646" y="5687586"/>
            <a:ext cx="228600" cy="228600"/>
          </a:xfrm>
          <a:prstGeom prst="rect">
            <a:avLst/>
          </a:prstGeom>
        </p:spPr>
      </p:pic>
      <p:sp>
        <p:nvSpPr>
          <p:cNvPr id="30" name="Content">
            <a:extLst>
              <a:ext uri="{FF2B5EF4-FFF2-40B4-BE49-F238E27FC236}">
                <a16:creationId xmlns:a16="http://schemas.microsoft.com/office/drawing/2014/main" id="{4DBFCAAC-C8E4-4BC2-912D-423AE347B2B1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3422650" y="5059661"/>
            <a:ext cx="234691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suppresion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CF8B7CA9-EA2D-4800-894A-C6814AA1B63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38958" y="4656376"/>
            <a:ext cx="446924" cy="392579"/>
          </a:xfrm>
          <a:prstGeom prst="rect">
            <a:avLst/>
          </a:prstGeom>
        </p:spPr>
      </p:pic>
      <p:sp>
        <p:nvSpPr>
          <p:cNvPr id="32" name="Content">
            <a:extLst>
              <a:ext uri="{FF2B5EF4-FFF2-40B4-BE49-F238E27FC236}">
                <a16:creationId xmlns:a16="http://schemas.microsoft.com/office/drawing/2014/main" id="{DE91AC18-4FB7-4C19-BA3E-E02202FBC77F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3422650" y="4738366"/>
            <a:ext cx="5510313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suppression doit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ê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tre conservée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elle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ne sera plus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régenérée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5614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0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4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5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9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05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7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28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1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15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3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3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45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4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5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6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6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7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4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7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8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Props1.xml><?xml version="1.0" encoding="utf-8"?>
<ds:datastoreItem xmlns:ds="http://schemas.openxmlformats.org/officeDocument/2006/customXml" ds:itemID="{0A25B352-A0FD-4760-8CF9-51B50D49D5E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AC33756-9F19-4651-BD5D-0531FE0F34F9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D65FF5F5-FFDC-439E-8AB6-2AD4D7DA184D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8BE0BCC8-6E10-488A-A1D0-EC2EA69C0C59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5BE54045-5B58-4165-8DE3-9ECA714CB0A0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6D19B859-DB85-457C-B5C9-6E5D61D09460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4EF1FFF8-5FBA-4529-A1EF-62CCFF8EF322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D0F21FE3-C329-4FFD-ACF0-7D7AD9378373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B401CD0E-7D06-4683-9501-D7D3E7590EE9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EC5348D9-2DA8-4B3E-AA98-3650377EB414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20ADFAF9-C79E-47E9-BB2A-24521A2DAF86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56E92B91-09B2-4903-A550-3D6DCB281F5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7D4F6BE-D3CF-4067-B8FD-73F66F95717D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75650435-8A0E-41C6-AEFF-D559B686AA74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9CB18FC5-12E8-47F9-862F-6551C147AC71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E9B55EB0-6045-49E2-8FB5-1634C178BF34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6452A598-232C-4F8C-BC49-22DC4E2C7057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9F89A0E8-9F83-45DF-A7AA-01603D75DDFA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FAB8CF5E-613B-4981-9947-D43431AE567C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3BEB2FBA-9149-47C7-9AF7-8AC94FE488A9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DD0A99F5-D911-4267-A55D-609E83F6A9DF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9C548295-BD8F-49D7-B9B0-6EB4277E9E32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F3532F2C-546A-45C8-835D-20F4FA4BAD5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74B42F1-1AD9-4395-8956-B6AEE5BE9D6B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20E12611-35F0-40B1-961A-3DBD60CF7A97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56A6CA28-ABFA-4BEF-8327-8E0DF2641280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F9CD1C03-1858-4A49-8C2F-2F817C56902E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6BC5F364-9C81-405F-942D-41E9339655C1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BEF15DE7-D63F-4A56-B9CE-C9E3E9795FDD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D0396F2C-D396-4827-8D47-4E0503FC5DB8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58BAE120-0D1C-4195-9468-18A423861BB0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CE7C7AE9-B9CD-4307-AE85-0FB2C3CD30DB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6ED14700-011B-4A61-A06F-AF4A68E8D334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2EE49787-E092-47EE-B505-CA959AFA130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998888C-C06D-4A4C-991F-9A80AF3AAE1F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76E7D1BB-E9ED-4782-9F9D-1B0A43D1E8A2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A7706B2A-F4B9-455B-8B99-23EAAA8B7934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6CC3CAC0-5195-453F-8DC3-F04D30F13EAE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F5E656B5-8DE8-4C4F-8AE9-0E63933AA316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EEBBD3B6-1B9E-49B8-87F7-BDC7C570E011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E2005B88-4FA2-4763-BDDF-4B566F9B2427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F5DA3526-AA2C-44D5-8DCA-8B6A7905F137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C648EE62-EAE8-4EA3-AF14-75FD647863E3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FADE7597-E531-4808-B9CF-A10CE46DBB1C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6022F2EF-D4BA-4141-A150-8E8A61762E9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2ADA5D4-0064-4AB8-BA72-2BC873BF8DDB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1C0E17E5-1E3E-4E5F-B395-F37CE8205427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CF127BE5-A90E-4406-9AB5-F1AE430CB5A9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03F314F1-524C-4070-B53F-967DC3D6A096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1A5A4A90-69C8-4A4B-B377-F0AA7868FDFD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18B2190A-7EA3-4A8B-AFAC-630644317F7C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D46D5843-E37D-46B1-B39F-5A44269AD6D0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D71A38D8-01AD-4154-B28D-B1A723C40EFB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11413BAB-53AD-4C8C-8C6F-09FD87D5426D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DEEC2CF8-E865-4A47-AC3C-0673607E2FFC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BDB1AD1F-856C-41B2-99BD-F7972374EAA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1F3A6E5-9671-4EF1-8CCC-623FA6A2DE7F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E850394F-FCAB-405C-9C2C-94149F804B19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5D752F8F-A06C-4F8F-B3E7-28700107F67C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48AAFDE6-C23C-4B0B-947D-F5FF8A771987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CEF86DB2-3911-4AA1-8775-C8791F39CEEC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86538BA5-41A0-40D3-B6A7-0D78C14F123C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D6EDC69A-368E-49F8-9180-D740B7511A99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01B0CB92-1822-408F-A6D2-66454805B2AA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3E661564-983E-41C6-A7B4-5BA926E2DF4D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61DEDA8C-BF53-46B5-A3DD-9E6EF3C4098D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1F879745-1105-44A9-8419-8E7DCB760D7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D42C14E-0189-46E6-9D0C-2C4EEC312351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3F12AB67-2E12-44D8-BE00-E19DAC77413B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8205E015-DCAE-48FA-81BE-2FC0F0D5493D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642B688E-C5D9-4DD1-9BD6-10E64A76AB98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B3F80B63-2312-4250-AFA0-F311EF84779A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49FA0AFA-8994-4438-9FE0-C1EBD19DB4D1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01AC6DA5-4A3B-43B6-916A-EF162053AD9C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C46BFDC3-8656-464A-B11D-EDF4037ED6B0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8B0F8AD5-3ACD-4629-94C9-666E9CFB5FDE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078875BB-C3A1-49C4-9D09-686CF88A43E4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26C03F15-9465-455E-995F-FDE558110C5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F3D964E-8178-402A-8403-BACF2739C8BA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444B4654-331B-409B-A6BC-F3FC7D60FEBA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5AAEC6BE-3404-49B0-83D1-19EB9367F059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8371C687-7294-469E-BDFF-6DB365ED40F2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361E0D26-E5D7-4C26-83B4-D58689DDE542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6AC7E201-BA4E-44E5-B03A-604C0E07EAB6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9EC1B733-C196-4EA7-B984-2624DCCDC9F6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2646AD4E-8195-468B-9E4C-50BB33C32A53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12D288BA-7D59-4B55-87B2-1E6BF8437B04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1F6B3704-D7FA-4056-B733-641251393030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5ABD8D6E-D7D1-4FFE-BB2A-685BB0B1C6F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38E8DD7-11C9-4DDC-85BF-286DBFAE10F8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E0882FD7-6691-49C8-8F8A-F02C49F67100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80B95E1C-F877-4EE0-B327-BF25086F5A3A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9BBB8DA9-3D8D-4652-A2AE-020E5BAFA2A0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4EB8F6EA-D77B-4E98-AFF9-7F966884DAE9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D09BDC88-D921-4CCD-8EE2-800608820DFA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C2B1F829-41C1-4630-A118-85EAA9FBC958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F7F3F0FF-9F6D-47A8-81D6-F0F70530787F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B5C69DAF-B3EA-41DA-A86F-668A71D2FD96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4053B059-6D3E-4C23-8C7B-1616C814AC61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7077D080-671D-41AE-87F3-68E926CAA82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6E4B4856-CA23-4805-A2D2-C31702578A85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1BBB2D12-2695-4A89-9222-6E0940BB066E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4AD9D1B8-9AD2-4E78-ABD0-30608FC3AD19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5DCFF844-6CC5-4C53-913D-540160620DEE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F0C6452F-C1D8-4C0A-9BB1-E8C6CED0E975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2414E8C5-2C23-456F-81BB-22F2D0FD1DA2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09590611-13C5-4BBB-B620-410B176DC479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53E0B7C1-FD98-4590-9CFB-C0B59B4E9E92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E874594A-8B48-4BF4-85D5-35CAD4A6A291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C2B066A8-E487-4D93-B0C1-BE3E4CE5A38C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7BCF89FD-BF29-483B-B980-EE3EFA59243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DD146D2-0674-4D1F-A21F-5DC79F2179F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DCE8200-B921-498A-88B3-0E9FC7E31018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BDA62F27-3C1D-4A21-A78E-CC65806D63AA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7C878443-6E5D-4E40-B89A-B80F2CEBF967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681CFDB9-E5A3-4E8A-B33B-A5DF82A11E75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57D9094E-FE45-48EE-85D7-A7B3474A7B4E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D9BF3B43-A8D5-40EF-BD3E-D4EA3BCF4420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D82BA4CA-5A7D-4989-9188-A9874D062BE9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C73C9689-6590-49A7-8D67-0C55F5E70C0E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7F8575B1-C0C3-4D11-AE0B-06EF8FE591E7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A15C0578-2B4E-432E-968C-667FA95B2489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BF430DB2-B648-43AF-ACB6-341577A92B1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18479CBD-00A4-4343-8A6F-D192772CDD2F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DC5B6475-C81D-4AA1-B633-0DC33DA47B30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4CE9BF5B-2264-493E-8916-BEE1C6DDAB79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CB21D107-9621-45BC-A76F-A0C1AB4FC062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BE99DE31-AD0F-4003-9AC3-D632ED770545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DD4D3E0B-B76D-48E2-A5BA-1C8F39215F60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CC47417D-3E9D-47CD-AAD3-0232745F4869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01FFEF94-D0BB-431A-9A11-7A6B2D2FD8B8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3C49610D-73F2-454D-AE44-CF53604D99C2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4A5B3D47-69EE-4A70-ADE9-5E671087A0E6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77BCC1A0-666A-40CB-9109-056A606D68F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52A8C76-D608-4DF2-9A27-D5A19FDC5120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BED54B62-AAAE-4378-832A-C829CA72EC8C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F4994137-7207-43F6-A98B-36F3C72F8F01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6F180ACF-7817-4AA2-A837-9585CFDF0E6D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E0635E26-2F3E-46CF-9B8C-549E859C86BB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4B325722-686C-4B14-90A1-8517CA50BFCB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E457D9F4-015D-40DD-B0D7-8E99AD97CDD9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60700298-D16C-433F-9164-D72EE6155B06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3C553B52-8CEB-4EA8-AAB0-DD41ED8CD221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FA7805A7-A7F9-4765-B74E-7223B1220D13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1CF2807F-7F4F-4A79-A580-49BF1C34545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087D994-5CAD-448E-A469-B702B1A8D395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6651A007-EACF-440D-9C08-E26D3149E440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ED618284-D90C-4004-ABE3-F0E8029118EF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F1229E94-317C-4D94-87D0-A726F509E1D3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881BC544-B7FB-480B-822E-93AF4E438471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391746F1-6471-48E8-B9D8-0F08C926F85E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E8F3563D-621C-4F4A-B033-FE569883ED2D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F9320588-6F4B-4992-AF05-E8CAEDFC0AB4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F610E59B-19EA-440B-937F-C790636EC3A2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678347FE-D5E2-4C70-B12C-59E1F4BAA081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F7D7147D-DEE5-4E84-A55B-BDEF79FBD7C1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6862839-8E75-4F54-BF7D-410195770B06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715C200D-7929-400F-A9F9-FE49DD31C06D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167CC842-481B-4E17-BE3E-C12281298877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04DDBB7F-B55A-48DA-A0D6-25F341C45B49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A4E5772C-12D7-41A3-AA0D-F9C349101177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26BA6E74-6440-4D77-9C14-0AFFF25F551B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E5236476-8F57-4D0A-AF82-5FB7E8430720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9E01C9FA-DDB5-48AA-8FE6-C3D4D3CC1622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AD494164-5708-41CA-98D3-12246F8D9E44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278D73A4-36BD-4603-835C-96041F9EA73C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BF7B42B6-B406-44B2-9685-FD6148F331B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3E45DAC-98A0-4429-A769-204D864C1959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07BFCB85-A51C-4A1B-860D-493A8918592B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18BB97AD-5059-4D9E-BF9D-16267973701C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3109D5B9-7F54-4BE9-A3D4-0F7071B1D8D8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FB6FC234-644A-48EE-A1B6-4385D1134C77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A9B96C98-3516-4A05-A802-AD425298D8EE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97F44E3E-4184-4E8F-AD0F-5DF3FCCC907B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854A5DD2-CA26-499E-9C02-FB156988528D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795A89A1-7AA1-4C33-9F6B-088173C81498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A794CFE9-C8E8-4E89-ACDF-09E836933DB2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4F28128F-F654-4768-9C98-4535CA43D6E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7333B0A-C89D-4299-973D-2450BA3FEED9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620003DA-D6CC-45DA-92D4-9E830180DD56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D598267C-0AAC-4BEA-BD78-4C5B5C017B8F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487FC4D0-890B-4EEE-BCEF-57C18A3D7FC7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197E03B2-12EA-4AE5-A658-AEFB4A4969F0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ED722C1A-BD92-491F-9FF1-FEA888DD9F89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8A8AAE25-A2A4-488B-B939-A31D06C05487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56C91FD9-9545-4660-923A-B1C416AC9D7A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D55B1667-92DF-42D7-996E-169E05E811E9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25F18025-0F58-48A0-8361-308451C875C9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0D66BDBA-FB05-48B2-873B-0C9CF08EC56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7A5E7BE-8375-4425-9594-C01E15EF2651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FADD1F25-7110-461B-BA0B-6B18D3EB0288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1A797E70-3A2A-4012-A0FE-DB9CAEBD173A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A77ECC2E-19F2-43B1-B6B0-E7D4E52C18BA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3F560B7A-08AB-4F7F-A8B4-2A05B018CA5E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69A23F90-67B6-451D-BC28-88809DF1E60F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1CFE1EA8-A1A2-4954-97FD-59084F226E14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F5118BFA-294D-441D-962A-5D59BC22B420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E9928419-4537-4E44-8AB4-C79E690C2EE7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9AFDA226-F3A8-4E49-A26C-5CC60B391755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3A17E248-0A11-4DB5-9250-36A5A8B6CA9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90D7F3E9-CEDA-4783-82EB-F37C7B315286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2129BEE5-6805-4D4F-8278-3CB778702239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B956A84D-9D4B-4C3B-9D96-4DF6DC88D49A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5E289489-34D1-4D96-B1F7-FC86E5876912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A4FAA298-94DD-47AD-B3F1-33DE6023CB7D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D430654C-464B-4B7C-9D77-73392625250D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D3AECDA3-A01B-4F83-9E46-AA057F4F1C17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9AF8151D-5890-4062-AEE3-F46513B8455D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06332DD6-9244-4912-A7FA-DC56C79208E9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380496B2-CD29-439E-BFC1-17B6F6D74631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14F7EE16-EE99-4B97-9311-828C732BE14D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91DE9CB-E796-4AF2-9FA3-C7551A897679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F881088E-85BE-4D4E-AB2A-A623089E17D4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FB25C27B-3976-402E-80AF-04C25E0B3954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8E99D458-98DA-4A69-8268-BB7F55FAD434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CB8E043B-45F5-4D5B-AA27-B56B500D4A1E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4477C8BC-3FC8-4C23-8475-9AB9F3E2B41E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23CD0180-4B00-4F53-83FD-2A464CDD8247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81007214-0859-426F-B88C-033E1E4B5320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39182B0C-E9E5-43B0-ADD7-3F760C8765EF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BC28F8BE-A3BE-4032-9F57-785B1050D311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2E6F5D10-1CFA-4BCC-9AE2-1A022D7EA3B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2B888DF-84F5-42B1-B224-CCFB037705D5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24873E54-99B0-4A6B-86F5-924E100EC4B2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C896BD17-BD83-4465-A05D-9EC2171B96FD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5E4D5A7E-118C-4EF2-9FDA-C87736D1E43E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64E03121-BF62-4928-ADBC-3A219FC174B0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499A5E4E-335C-4C47-8399-3F9B6A3B43BF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E8300906-7F15-4F94-8150-D5B12416A7B9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94CCCD06-D317-4FFA-8DBB-8C95EF4DE7DE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449A1225-4F5D-4254-9ACE-BB09E439D272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5A5568B3-914C-487E-8D1B-6F3B03E635FC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330D325B-0DAE-43D2-B379-65218FE75E66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03DCBCB6-6896-485C-8B5E-6A0ABFF844F7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08FF0C8-45C8-4CCA-829E-B7E5EE935DC6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41F47EBC-B9FC-4B4B-8E8A-EF173FCB5294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7AA18ADA-E930-4768-B8D5-4F34315533AB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927DE984-ECB2-4BF2-A77C-8D4534581873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E43562E4-8F51-441A-AE5C-28A1EBE06736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9EC34BBB-BD0D-4AE2-ACD2-301B403A59E7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C4B737D3-C846-4EED-8214-88F8916BB791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12960853-1178-4196-807E-DFAC8C6EB4F1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CE98F949-DD11-442E-AD32-7254D3B8C2F3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D1FDC127-05EE-4C1B-ADD4-DCB08414A9B7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3A6844E5-6C44-44F6-90C7-830E17CEA937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F122CFA-0BD1-4FDE-8136-5D1F4021FF21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695EC5D2-D681-46A8-9AC5-CCE7DFFF5428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16559B95-BCEE-48D8-B679-E9B0702B729F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A0540D58-4C76-48BD-BAA0-A803CA462E79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06300E79-EBAE-4302-90BC-4CF02EE084FE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0F62DB83-0E9F-47A6-8486-634F3639E6CC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0C895A0F-3651-43E7-96FD-1DEB79535254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F87BB709-CD85-445C-8BD8-9AC70B06E5DF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80ACF187-15B2-4559-A075-E79D85F5DC75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EA76AB32-5EBB-4D6B-8F83-10784D07600D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AD4B3977-BFDD-4555-A1F7-30741C3A8285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635C0200-DE3E-49C5-A46C-8F560C1F199E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32C4BD6A-8F35-45B9-AA1C-2E01578AB6B6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32B4C453-F098-442A-9446-AF50742407E2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54DC81A6-618E-40CA-8DB8-89DEF36FF9F1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68E9C494-82F9-44D0-ABAB-FDCCB51BB4E7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E238D7D4-EE3D-4BB3-B4A0-AB73C72F08DE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83B9636E-FE3D-49A2-9D85-2C92AB7F6E34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C9672E6F-B085-4662-AD94-6933DCA8462F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840C981A-06A9-4180-8908-1CD3C44EBB7B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54AA1F7F-2BF8-44D6-BB6C-CB67831E9793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01F0B612-4998-4A60-98CC-6CAEC9F09268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31441471-E595-4BB5-8B62-FB6EDE34E594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4E90FE5F-1F30-4E1F-90E0-EF8FFE70AA6B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A14DF2E5-8502-47FC-8E78-850E8C85E4CA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7B70E4D0-E261-472C-97AB-B06C91F92D0C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059A84AB-D186-4C81-8915-2709307872EB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79C9638D-3B74-4410-B3FE-B920165B0A81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84D43A81-9AB1-413C-8290-51F44932C92F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A715C23B-809A-474D-8125-EF76996AFF20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FBAD941C-5214-4470-B7F8-6F6EF9DC6934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4799CE98-F301-4A69-B812-A49F157BCAAF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F0DB43DC-C36D-46BB-9C82-5600F7DF1F4B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098FA8E8-7E73-400C-952E-375435EF2C64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5425019B-F5C7-4BE0-B0BD-AB70221CE7A5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FF085BFB-07BE-44B9-B4FC-1EA5213FEDD9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F442801C-2C27-47A9-A3A4-00DDB1B1C070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490BF096-2862-42E6-8AE3-EAE7DFD072BC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4E05B00A-8E3D-4A92-B68C-25AFC5535FC9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F8134C91-237A-40A6-8031-95CB2386304F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7D4403B2-7D76-45F4-B87C-6ED902A64299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E572928B-E535-40C4-8BB9-FB59007ACDD1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FDF6664F-8953-49DE-B039-A9D7E052A5EE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9BBB8643-1E35-4801-AB9E-E6A0062CE9A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49E8AD6-A8BF-4A94-9FEE-C07FE9BDD3D7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87270BD1-B0D8-404A-A1B3-7A45EE7E776E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0C635EB8-D07E-4FD4-9CDC-D11C36FF3EE0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E664B879-4AF9-4BC4-A9DC-BA5E92CBFB8C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48F3F7BC-59B0-48D0-9EC1-CCE3C3CB0A13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25B56466-97F4-419E-B609-BAE1BDE89C2B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FD592447-A7DC-40FE-AFBE-F54940952953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FC4CD121-B6CE-416B-92CB-B7A68640995B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1970CD0B-F9BA-4E31-8644-106CDB79BBD4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555980F0-1CCD-4719-B095-D74101335BB4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252DC803-848B-4C8C-A0AC-0B1766C05A9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D960EC9E-2047-497A-BA70-6495C2022737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C39EFBBE-F9EB-4F8E-9438-79A5723F2766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C29C4B49-F2D5-436C-BC42-DD7C73A8FD37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031594A8-0F1D-4DCC-A78E-5EA49F327615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7C7C578E-7B6E-4639-8797-1BCDB2B226B8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4A007FB6-65BC-4618-B626-EC3617C979E2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60ACE553-A78E-4A02-99FC-186D03FBC03F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B06D350F-CFEA-4885-86BF-62CC506CF6AC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0AF5FFC2-5343-43C5-938F-C8B648FDE657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F1254576-DAA3-4E80-BCB0-F47F0F3BE9DD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0459F6AC-A907-49F0-B14E-946B9BF8B4F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7E6D1593-6578-4628-963A-7697954B4071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BB13CB6F-B735-434A-96AE-9098FFB791EF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7EB3821A-FA1E-4517-8063-DD592CC6AB47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E52B2C95-78C8-45C7-BBF2-68A2C3963885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E5444432-A8F9-4D81-8015-BFFC7D016B0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28927DE-0D2F-4FEE-9077-A64157C9F38D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E0175D6E-141C-48F4-9CA8-2BCBCCE12FF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1CB9B91-A860-42EF-AD94-36B304243C1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9C27541B-0E24-4E42-A822-6123933BD727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228CCE8E-5AB4-4176-A946-269F97A1938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87E3A964-C784-4831-838C-1341082CA0D0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68A23DD1-0FA5-4146-A704-3422FD7F7E8D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09ED7961-8743-4C3D-B78F-91543698C69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49B132E8-0CD7-4C7D-A423-74D52DBEC2CA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F282DE3F-0444-4593-845B-9A9D142E338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D6056F9D-2168-4FC2-9F3C-896653F845E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091EACA-AE86-4DAF-90D5-4A31F2C15042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AC763681-10C8-4913-AC06-7E068C87FF29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C1748E2C-35E0-4689-B678-A1A7A20E4361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A45C132C-D116-4FD7-B49E-368783DDF764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F308E040-470C-48E8-9AA1-DCFFC425493E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2D86EF9B-4DC9-4A7E-8199-7E5A5709B3F9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00125DA-53CD-4D05-AFF4-282C4B05F57A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911FAC47-600B-4BE5-BC6A-D2345DE79E43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B0D2F22-0B7C-44CA-916B-8180438D1BBD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2C1BC35F-4E7D-4D6A-9AA5-56BC6F0DB483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D762AECD-FD4E-459E-9A0C-CD997B6F6CC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4CD806F-6376-432D-BA7D-ABF9FF12FF7E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A1AAFAFE-215B-430E-9597-D1853A3900A2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0AA654E-9D8F-4869-B051-6F439CFF09A5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EC1095E6-198C-4396-AAF6-A394C97E16CF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027A52A2-5EC9-497D-9594-4A4F43192B9D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157B32C2-8890-4525-96EC-0EC1511B86E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4A9DC53B-3272-4022-926C-2283F2544635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EA6D967E-BB06-4D66-A83F-0263FFA32F17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404DAA4D-9437-4BAC-8223-404E0F294379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23A8BB15-B69B-4958-AA0D-414965408DD5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D2D71F2A-E1CD-4196-BDB7-FC431CB4F84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B7635F1-5181-4180-8C3C-6F6F398B1804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0367E21E-BD8D-4BD9-9863-EB18008DA01F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4D8554EB-4ED0-47BB-A2E2-C56879255C54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99178E13-73A9-4FB4-946B-4FF6CEF239B4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5866A841-2A70-4020-AF60-47E890692C9C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956B4365-E045-42E9-A789-1D28723D04C7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0BA795EB-B703-431D-9E54-C4328565A6EF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7265ED2E-1DCE-40CB-91CA-E3CB03656A5A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AA474569-C4B3-43A9-86F5-04D6A2F95A08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5D882AEC-72C4-48B0-8AAF-7E5EB8D3BC50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89296975-EA35-426A-BC02-4F4FFBC5FD6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1E1711F-C069-4BFB-B405-A097F322A50F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E7994E39-CD1E-4371-A0E6-C5AEEC378398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50FF826C-EAD7-4910-8339-D9E21711811A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206A18F8-897E-4964-866F-AC2BA95654B9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4C108DEA-47D8-451D-B80C-964902B9C30A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5A2BB3AC-F80D-406E-8382-AAF4A8A6D509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66BCCA39-F658-4DC1-B56C-FDD66FE60FA7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69840EC1-89A8-49EC-BEFD-A30AC5F8C57D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47AF08B8-CB56-4857-A332-082B9917550C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FB64AA66-1958-4E36-987D-6A7EFC92707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9004C678-056B-485D-A0AB-8052B3F50CB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B863A73-3B1D-4A34-9910-20A9059412F1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5F4FA229-1C69-4BCC-BF8E-1665D6FFFDC8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FAFC0014-63B4-4E67-AB94-5DDAE0CB52FC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3FFD4C86-2208-4924-8741-44FC09C8ACCB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8B7C4EDA-5EAC-4479-9F17-CBFB18B7D158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DBD8B7F3-D1CF-4A98-85AC-3BE75D1D6327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6B87BCA6-475A-4ABE-AF8D-7C42C36C8424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E23D71CD-39E9-42A4-940F-4A3FF2FCAC93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5DD26C37-626C-41C2-88B4-CD3C4374D8FD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1C71529B-AD86-48A6-BC5B-D1038DDD7993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85E96F7B-50BE-469D-B118-AD26939EAAA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1174</Words>
  <Application>Microsoft Office PowerPoint</Application>
  <PresentationFormat>Grand écran</PresentationFormat>
  <Paragraphs>304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FIXE</dc:creator>
  <cp:lastModifiedBy>Cedric BANNELIER</cp:lastModifiedBy>
  <cp:revision>56</cp:revision>
  <dcterms:created xsi:type="dcterms:W3CDTF">2017-11-18T08:50:19Z</dcterms:created>
  <dcterms:modified xsi:type="dcterms:W3CDTF">2017-12-15T14:02:22Z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\\srvsite\home\adai01\Dev\GIT\Projet1\maquetteWeb\maquetteProposition.pptx</vt:lpwstr>
  </property>
</Properties>
</file>