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3"/>
    <p:sldMasterId id="2147483660" r:id="rId84"/>
  </p:sldMasterIdLst>
  <p:sldIdLst>
    <p:sldId id="259" r:id="rId85"/>
    <p:sldId id="265" r:id="rId86"/>
    <p:sldId id="266" r:id="rId87"/>
    <p:sldId id="260" r:id="rId88"/>
    <p:sldId id="261" r:id="rId89"/>
    <p:sldId id="262" r:id="rId90"/>
    <p:sldId id="263" r:id="rId91"/>
    <p:sldId id="264" r:id="rId9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75" d="100"/>
          <a:sy n="75" d="100"/>
        </p:scale>
        <p:origin x="-36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slideMaster" Target="slideMasters/slideMaster2.xml"/><Relationship Id="rId89" Type="http://schemas.openxmlformats.org/officeDocument/2006/relationships/slide" Target="slides/slide5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3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6.xml"/><Relationship Id="rId95" Type="http://schemas.openxmlformats.org/officeDocument/2006/relationships/theme" Target="theme/them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" Target="slides/slide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Master" Target="slideMasters/slideMaster1.xml"/><Relationship Id="rId88" Type="http://schemas.openxmlformats.org/officeDocument/2006/relationships/slide" Target="slides/slide4.xml"/><Relationship Id="rId91" Type="http://schemas.openxmlformats.org/officeDocument/2006/relationships/slide" Target="slides/slide7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2.xml"/><Relationship Id="rId9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AAD0F-A812-44C1-95E9-031A8434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C2D44B-9778-4D86-80DF-16E9CC0D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E674-EE17-4925-A490-1D9C7560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BC997-402A-4E7C-931E-8861742F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5CBE9-761B-4C45-A861-5536AD06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BDB65-51B6-42C9-98BF-1697FEFF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57C0EA-FF4B-49C5-B4C3-30C0CF10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154AB3-E63F-4943-935B-C5ED3D1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815DC-9D7A-4DBC-9DE3-0816AD11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0EE0A-6DE8-4276-92E3-C30CDDD0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2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227284-38B2-455E-95FE-D1D4DBC1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14EB5-70C7-4A38-AE3D-C21AF054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DE2AD-5EF4-4AFC-A5CF-B05EC286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A8961-A3BB-4E54-8BB9-2A7ADA3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F9FD5-3ECC-44EA-9BCE-A2E39A1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0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C Sondage page web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5E140484-5E60-4F41-AB8C-1BF6D995C7B4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0" y="-52754"/>
            <a:ext cx="12192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C04C4977-C932-46C6-8A2C-5DBD9D7890D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84FF80C3-125C-409D-A21D-9B2DCEE083E9}"/>
                </a:ext>
              </a:extLst>
            </p:cNvPr>
            <p:cNvSpPr txBox="1"/>
            <p:nvPr/>
          </p:nvSpPr>
          <p:spPr>
            <a:xfrm>
              <a:off x="22515" y="22341"/>
              <a:ext cx="77088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3C9C2154-AE71-4356-8292-F054FE1EF71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414D528A-FCB8-4CAD-8E32-39857A0E4BE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29DE77E-C7F6-40E2-89D8-3DA491FEBD3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1F3B5FAA-DDAE-4C85-B27C-8477FE706FA2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D1CBFF03-DE6E-4EA3-86A7-27DA2569837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95D1EF4D-836E-45AE-94C6-8255900068E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18A7F176-5889-435C-810C-767060C304E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36FFAC47-A616-4096-ADDD-EB889100296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3C2993A-3128-490F-93C3-E51F96646E97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2C0F7944-2FB6-4383-994F-FFB7EFF45DA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EAFD27B-AD50-4424-A20C-0606B84CF68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0A8ACD48-B682-4362-A5A5-75400C7C2F9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8CD882DA-4333-4676-82E3-516C94E4CE8E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AC32AC4A-68D3-4C67-AE19-C4BCE6CE614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0D5835B-9BF6-445D-B650-5AC27B6403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275F8DF-E25E-4782-AD7B-F5378513E7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EF9AF88-18BB-4866-9B58-A0729FC534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2B73D59D-9448-4565-8D05-B666BFB23DF1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4D4BA8BC-9F91-4698-AA25-7B73EE4CC11E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54CB5E84-0DA3-4EC7-9BF4-B0EC4E380848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3660205C-F787-4FB4-A7C7-A161656B87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0FE50A2-86AC-4CBA-9F02-243ABD4EDF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57E7A277-BD46-4CB4-B5FD-DCED64DC18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7B916E94-F29A-4031-A21A-E5A87083E56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EF52D1E8-3452-4C19-8621-E3800BEE1E16}"/>
                      </a:ext>
                    </a:extLst>
                  </p:cNvPr>
                  <p:cNvCxnSpPr/>
                  <p:nvPr>
                    <p:custDataLst>
                      <p:custData r:id="rId2"/>
                    </p:custDataLst>
                  </p:nvPr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26D2A64-1F50-4907-8B0B-201DDB856EA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13855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5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1BFE6-4EB1-485D-8345-CCBF30E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88259-3CF8-46E5-B4AD-5152BDE2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9687A-FFE2-44B4-9DD7-E52EEC8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39E6E-F7A6-4E4E-8D1C-B8AFD47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A2059-BCED-4709-ADB2-78B3878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8EA43-1EAB-4758-AD3C-55937BA8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FC189-690B-43BE-B6FF-4AF06DC1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D20A7-DBE3-4D96-91DB-015C01E6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E6D5C-BBCD-445D-A6F7-8C0C29AF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90FAD-E2DC-404A-8E0F-EF2BC02A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6BF1C-9A0E-4B90-B041-BB4999B3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26080-7115-4B8C-B442-BC33B992D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9B2340-83EA-44FD-A574-38BD97BB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880516-0EC6-4B06-B10A-348716F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5AED9-CCDC-429E-BD4B-2F64B0D5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DBB2E-2231-4336-B0DB-A472D3A2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0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BE261-95B3-4041-9D4B-0C990825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1C485-FB6F-43B4-A24E-F287217B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6679C4-705C-4380-8ED7-D7EE9D9B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3930D0-B164-4302-9907-9B5BA185F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34B4FA-DDBF-41E3-9B07-F92830F7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3C7E69-94B7-492B-AAFA-B84FABB8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8EE83-8435-434D-AEA7-580328E2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D2F81B-8EBD-4153-A7EB-DDBE4299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5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1BE59-DC77-418F-A6A4-4FD4EAA6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9480C-3539-4084-870C-58720ACB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075FAD-670C-449E-BB99-A75D88F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741B48-213F-43BF-B2E1-90EADDF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27C912-B6F8-42BD-989B-3C9E1407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B2781D-F90D-4D20-9227-CA2629B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482BF-6677-4031-ACD5-26079889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0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F9F41-B3B0-490A-801E-50A2C19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B5888-5BE0-46B1-A733-B2B9CDCC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4CEE3D-67AE-443D-98DF-2498F55B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A8FB49-3227-419E-9B3C-1310B582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09251A-26EE-43B1-95BE-569592C3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823C5-E5FF-4749-8158-4E0DE9FC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9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8CAE-C94F-451C-9C01-0F8C8888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9F1903-8D82-4320-93F4-1F0F073B0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05B674-5713-43F4-A993-091B8CD0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DA8D98-AF42-4094-91BD-121C65EF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6CE4F-EBE8-45E6-8669-23BE15E9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0999B7-8825-4306-8552-E4CBB1C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272571-5E35-4928-A808-61A10D32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D4FA32-D3F8-460A-87AA-D7E95DEE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AE653-292F-4309-8093-76A8D2FA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A3766-DC51-40CE-8DBA-6F737A2C1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0AF36-EF80-436D-ABDC-8B3A3A62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4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20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28.xml"/><Relationship Id="rId7" Type="http://schemas.openxmlformats.org/officeDocument/2006/relationships/image" Target="../media/image2.png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48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30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customXml" Target="../../customXml/item78.xml"/><Relationship Id="rId1" Type="http://schemas.openxmlformats.org/officeDocument/2006/relationships/customXml" Target="../../customXml/item7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23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55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54.xml"/><Relationship Id="rId15" Type="http://schemas.openxmlformats.org/officeDocument/2006/relationships/slide" Target="slide2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53.xml"/><Relationship Id="rId9" Type="http://schemas.openxmlformats.org/officeDocument/2006/relationships/image" Target="../media/image2.png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6.xml"/><Relationship Id="rId7" Type="http://schemas.openxmlformats.org/officeDocument/2006/relationships/customXml" Target="../../customXml/item65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25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61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7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8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67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33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62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5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69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39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63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4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1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52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44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51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47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6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E1E4837E-AF80-4985-BFB0-6087E0EF015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3153506"/>
            <a:ext cx="4501662" cy="16881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Creation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D00DE40-E114-40F1-B2B6-B06441925CA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845168" y="1682353"/>
            <a:ext cx="450166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</p:spTree>
    <p:extLst>
      <p:ext uri="{BB962C8B-B14F-4D97-AF65-F5344CB8AC3E}">
        <p14:creationId xmlns:p14="http://schemas.microsoft.com/office/powerpoint/2010/main" val="37035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8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342E4841-4102-4B42-9A60-EB40C92A70BF}"/>
              </a:ext>
            </a:extLst>
          </p:cNvPr>
          <p:cNvGrpSpPr/>
          <p:nvPr/>
        </p:nvGrpSpPr>
        <p:grpSpPr>
          <a:xfrm>
            <a:off x="6310225" y="1391532"/>
            <a:ext cx="2793009" cy="230832"/>
            <a:chOff x="5179843" y="2087451"/>
            <a:chExt cx="2617620" cy="216403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974C6568-D77F-4A5A-82F0-7719B31CB1E9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6FCAAA6E-2C2E-40B7-8878-F3A681BC5E84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CheckBoxUnchecked">
            <a:extLst>
              <a:ext uri="{FF2B5EF4-FFF2-40B4-BE49-F238E27FC236}">
                <a16:creationId xmlns:a16="http://schemas.microsoft.com/office/drawing/2014/main" id="{3B3E1AD0-DE43-4CB7-BB1E-19C24A35FE5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10225" y="1702676"/>
            <a:ext cx="2539611" cy="230832"/>
            <a:chOff x="5179843" y="2087449"/>
            <a:chExt cx="2380124" cy="216403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5917CD03-438E-43EC-B4C1-FBFB32E2A81E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heckBox">
              <a:extLst>
                <a:ext uri="{FF2B5EF4-FFF2-40B4-BE49-F238E27FC236}">
                  <a16:creationId xmlns:a16="http://schemas.microsoft.com/office/drawing/2014/main" id="{6E39F12C-6D8C-4C39-91DC-F660A8A5AF48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E0838C3D-CECC-4482-B611-BE91FB86028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802863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CCD80C02-EBF4-4E68-AC29-B6EBDC71BB4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8" y="5620928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649D76E-FE10-46BF-A9BA-318701C4728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310225" y="1068518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9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CheckBoxUnchecked">
            <a:extLst>
              <a:ext uri="{FF2B5EF4-FFF2-40B4-BE49-F238E27FC236}">
                <a16:creationId xmlns:a16="http://schemas.microsoft.com/office/drawing/2014/main" id="{3B3E1AD0-DE43-4CB7-BB1E-19C24A35FE5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10225" y="1702676"/>
            <a:ext cx="2539611" cy="230832"/>
            <a:chOff x="5179843" y="2087449"/>
            <a:chExt cx="2380124" cy="216403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5917CD03-438E-43EC-B4C1-FBFB32E2A81E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heckBox">
              <a:extLst>
                <a:ext uri="{FF2B5EF4-FFF2-40B4-BE49-F238E27FC236}">
                  <a16:creationId xmlns:a16="http://schemas.microsoft.com/office/drawing/2014/main" id="{6E39F12C-6D8C-4C39-91DC-F660A8A5AF48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CheckBoxChecked">
            <a:extLst>
              <a:ext uri="{FF2B5EF4-FFF2-40B4-BE49-F238E27FC236}">
                <a16:creationId xmlns:a16="http://schemas.microsoft.com/office/drawing/2014/main" id="{84E575FC-E56B-4A73-B03A-045347DFA40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64568" y="1388920"/>
            <a:ext cx="2830394" cy="230832"/>
            <a:chOff x="4317072" y="3312427"/>
            <a:chExt cx="2830394" cy="230832"/>
          </a:xfrm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F33813CD-E3DB-418E-9107-924A0870BAF3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8972B7AA-0633-41E1-AB8F-4123A98D74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>
                <a:extLst>
                  <a:ext uri="{FF2B5EF4-FFF2-40B4-BE49-F238E27FC236}">
                    <a16:creationId xmlns:a16="http://schemas.microsoft.com/office/drawing/2014/main" id="{A5336EEB-9505-46E5-8F0E-FA548A331F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3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AC6144D9-283B-48B4-9B88-423C5A19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45853BFE-6696-4F08-8ECC-C27A6FB5BDB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310225" y="1068518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A828053A-DF3B-4CEB-83BE-2637DAE63B4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8" y="4802863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CBCF66CB-7CA5-4A1A-9336-12EE0DC3D01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845168" y="5620928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CheckBoxUnchecked">
            <a:extLst>
              <a:ext uri="{FF2B5EF4-FFF2-40B4-BE49-F238E27FC236}">
                <a16:creationId xmlns:a16="http://schemas.microsoft.com/office/drawing/2014/main" id="{3B3E1AD0-DE43-4CB7-BB1E-19C24A35FE5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10225" y="1702676"/>
            <a:ext cx="2539611" cy="230832"/>
            <a:chOff x="5179843" y="2087449"/>
            <a:chExt cx="2380124" cy="216403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5917CD03-438E-43EC-B4C1-FBFB32E2A81E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heckBox">
              <a:extLst>
                <a:ext uri="{FF2B5EF4-FFF2-40B4-BE49-F238E27FC236}">
                  <a16:creationId xmlns:a16="http://schemas.microsoft.com/office/drawing/2014/main" id="{6E39F12C-6D8C-4C39-91DC-F660A8A5AF48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CheckBoxChecked">
            <a:extLst>
              <a:ext uri="{FF2B5EF4-FFF2-40B4-BE49-F238E27FC236}">
                <a16:creationId xmlns:a16="http://schemas.microsoft.com/office/drawing/2014/main" id="{84E575FC-E56B-4A73-B03A-045347DFA40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64568" y="1388920"/>
            <a:ext cx="2830394" cy="230832"/>
            <a:chOff x="4317072" y="3312427"/>
            <a:chExt cx="2830394" cy="230832"/>
          </a:xfrm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F33813CD-E3DB-418E-9107-924A0870BAF3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8972B7AA-0633-41E1-AB8F-4123A98D74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>
                <a:extLst>
                  <a:ext uri="{FF2B5EF4-FFF2-40B4-BE49-F238E27FC236}">
                    <a16:creationId xmlns:a16="http://schemas.microsoft.com/office/drawing/2014/main" id="{A5336EEB-9505-46E5-8F0E-FA548A331F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3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AC6144D9-283B-48B4-9B88-423C5A19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D177097F-71B7-45F5-B251-41D5E51520A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310225" y="1068518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E2CB74F1-3EFA-471D-B792-9C07B56E0F0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8" y="4802863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118C6E5D-B134-4DC5-97DB-197B84C120B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845168" y="5620928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4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CheckBoxUnchecked">
            <a:extLst>
              <a:ext uri="{FF2B5EF4-FFF2-40B4-BE49-F238E27FC236}">
                <a16:creationId xmlns:a16="http://schemas.microsoft.com/office/drawing/2014/main" id="{3B3E1AD0-DE43-4CB7-BB1E-19C24A35FE5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10225" y="1702676"/>
            <a:ext cx="2539611" cy="230832"/>
            <a:chOff x="5179843" y="2087449"/>
            <a:chExt cx="2380124" cy="216403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5917CD03-438E-43EC-B4C1-FBFB32E2A81E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heckBox">
              <a:extLst>
                <a:ext uri="{FF2B5EF4-FFF2-40B4-BE49-F238E27FC236}">
                  <a16:creationId xmlns:a16="http://schemas.microsoft.com/office/drawing/2014/main" id="{6E39F12C-6D8C-4C39-91DC-F660A8A5AF48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CheckBoxChecked">
            <a:extLst>
              <a:ext uri="{FF2B5EF4-FFF2-40B4-BE49-F238E27FC236}">
                <a16:creationId xmlns:a16="http://schemas.microsoft.com/office/drawing/2014/main" id="{84E575FC-E56B-4A73-B03A-045347DFA40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64568" y="1388920"/>
            <a:ext cx="2830394" cy="230832"/>
            <a:chOff x="4317072" y="3312427"/>
            <a:chExt cx="2830394" cy="230832"/>
          </a:xfrm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F33813CD-E3DB-418E-9107-924A0870BAF3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8972B7AA-0633-41E1-AB8F-4123A98D74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>
                <a:extLst>
                  <a:ext uri="{FF2B5EF4-FFF2-40B4-BE49-F238E27FC236}">
                    <a16:creationId xmlns:a16="http://schemas.microsoft.com/office/drawing/2014/main" id="{A5336EEB-9505-46E5-8F0E-FA548A331F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3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AC6144D9-283B-48B4-9B88-423C5A19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956935" y="2207159"/>
            <a:ext cx="2092854" cy="6376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AEA9467D-16B8-44F0-960B-00C1D30BC0C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310225" y="1068518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D4F387CB-5DB6-456C-A4CE-23EA01F7FCE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8" y="4802863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90F12C25-A36A-48A1-9FE0-F888E580732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845168" y="5620928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0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CheckBoxUnchecked">
            <a:extLst>
              <a:ext uri="{FF2B5EF4-FFF2-40B4-BE49-F238E27FC236}">
                <a16:creationId xmlns:a16="http://schemas.microsoft.com/office/drawing/2014/main" id="{3B3E1AD0-DE43-4CB7-BB1E-19C24A35FE5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10225" y="1702676"/>
            <a:ext cx="2539611" cy="230832"/>
            <a:chOff x="5179843" y="2087449"/>
            <a:chExt cx="2380124" cy="216403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5917CD03-438E-43EC-B4C1-FBFB32E2A81E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heckBox">
              <a:extLst>
                <a:ext uri="{FF2B5EF4-FFF2-40B4-BE49-F238E27FC236}">
                  <a16:creationId xmlns:a16="http://schemas.microsoft.com/office/drawing/2014/main" id="{6E39F12C-6D8C-4C39-91DC-F660A8A5AF48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CheckBoxChecked">
            <a:extLst>
              <a:ext uri="{FF2B5EF4-FFF2-40B4-BE49-F238E27FC236}">
                <a16:creationId xmlns:a16="http://schemas.microsoft.com/office/drawing/2014/main" id="{84E575FC-E56B-4A73-B03A-045347DFA40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64568" y="1388920"/>
            <a:ext cx="2830394" cy="230832"/>
            <a:chOff x="4317072" y="3312427"/>
            <a:chExt cx="2830394" cy="230832"/>
          </a:xfrm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F33813CD-E3DB-418E-9107-924A0870BAF3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8972B7AA-0633-41E1-AB8F-4123A98D74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>
                <a:extLst>
                  <a:ext uri="{FF2B5EF4-FFF2-40B4-BE49-F238E27FC236}">
                    <a16:creationId xmlns:a16="http://schemas.microsoft.com/office/drawing/2014/main" id="{A5336EEB-9505-46E5-8F0E-FA548A331F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3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AC6144D9-283B-48B4-9B88-423C5A19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956935" y="2207159"/>
            <a:ext cx="2092854" cy="7900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46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3C0FEFE9-5873-41F5-A3EF-9DE74D1A406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8" y="4802863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C25BFF1A-8C77-466F-868E-BAEA7FC0D4AB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8" y="5620928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1EECB04C-605C-47E7-AF23-C7FF65E7434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310225" y="1068518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16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C599508-A03C-4B1A-B8C8-A7C2180B077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7E526B8-0F26-49E6-8217-552139C3327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B8E4D8E-42F1-447F-B13B-DDB3DFF1D5A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8BEB8B2-1B90-45B2-A3B2-58104DC0E23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833ECE2-253F-4657-B41E-80D72E4F794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EB0501C-1528-4621-BF54-B8654EC76FE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9D79AD4-2C3D-46F9-91C0-24FBD26D107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E055C2A-F08D-4A38-81FE-23BECD46585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963D1C7-66CE-48CA-B050-13EE39E5DF6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99BBEE2-8622-4465-BC31-E25ADC83ECB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8013BC7-20A9-4417-916D-9A323942A1F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C536043-4824-4ADA-8C8B-AE4C0470CAD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C4C2A0F-DA05-4683-90E8-3E7008E030B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BD31591-F0C8-4CD9-BFA9-0C24A21F147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EF697F5-7859-4E60-A6CB-CCD4CF9BBDE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8006CB5-66B4-426C-B09F-46903F774D0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FA397B6-29ED-4878-ABE6-66F9B85585C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71171D6-B51D-47B5-A064-D976BE9D712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0BB4900-F5BF-4CE6-B29D-7B3BD3C8365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82015F8-1739-4531-B001-E211FC2CA64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42067514-F2AE-4C7D-B6F2-E8950F6B61A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32E9F1B-DF51-4426-B1AC-0770F2120B2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CD4B974-5917-47DB-AC36-C5EA6321D1F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9528D4D-3F54-4BA8-9BF3-D5C08FBD0E1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B7CCEAF-17F1-4823-99F4-554EC676A32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BC3147A-79BA-4888-A07C-DF552701138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FC13812-EB5F-45B1-A345-C7F9AFD2524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21B408C-67A4-41DE-9314-526A16DA6F0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769A0FE-CE54-4DA8-95B3-D3E932ED858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90968DC-062F-4909-80C6-A6389803A86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7302F10E-94FF-47FA-B8FD-C54ABA6FC37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6904EC4-46DC-47C2-B79C-391B8A4E8E4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C4C35DF-2656-4E75-8D8A-0C3F662513B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2A4E592-2CD7-4867-88C3-835A5B2F101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9AC0557-B54E-49F9-931D-798A7ED2E76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EC6CF79-6DE1-41AE-8297-38AC6A8F17A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CC97FF8-6B88-4E4B-9490-557BC9B3B6E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B3152CF-338A-46EA-AAB7-691A69C0B0E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492840D-BDD9-496D-8679-E08D10F62A9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4CF3CBB8-4C99-4550-8990-82FB93A8798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E18D017-7607-4B08-90AE-36897D698CF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D38E85C-6EBB-49F2-9055-AA8951524D9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2CA3AE0-1A6B-400B-BEEC-CB72AC7292B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22FEBB8-6DD7-4BD0-B045-3D8BAC0F727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495303B-1081-4125-95B2-2791AB38923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421D463-AFC6-45D3-A597-E2FD7836AE5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F1BD184-58D4-488C-83F1-E216501AA9C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A5BB518-4CBC-44E4-8C6A-0495E6217AE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954BA6F-22C2-4FB9-AB8A-6BCE43E6A3E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6D649A85-D341-4DA9-A34B-3076365ECA7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4100EE9-9A9C-4DD5-9DD9-FE2E4798E69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9E73852-A5A3-4DDF-892C-E566092F714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8655224-4263-4434-8A54-32404FA825A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A335AA4-BD45-4FAC-A12C-03AD71D5A2E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2932631-0E53-4718-B363-62CEDE861F3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7465039-38E1-44C0-97B9-8446B1D1240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D931D2B-0EE7-4AF9-B7C1-EB3A4EE7795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8FDACEA-4E76-4E86-ABBD-2D5B1363918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B7F5DFF-D5C0-4CDE-869F-AE76FD09E6F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2A6F8F7C-A144-4164-A5A5-5F7AACE4C37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2C29E87-98EF-42E5-BC2E-DDC53C27863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73418F6-1ECA-4484-A1A1-03AF5DEDB5D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89E9DF9-9217-429E-91A2-27D8310EDD6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5F544DA-59C5-4125-855E-3E237DB2198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C5D0EC2-E0F8-4C82-95D2-DDCC24047F6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F192F6B-8514-49C5-8D55-263A6DDB7AB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211C376-1064-4AE0-A689-0EE939837FD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B9A75C5-1C39-421A-BB4B-B9B73953A96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712081C-44E6-4B90-8C8B-21FA4CFD13C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F6D0833-7A34-4CA9-9328-6A3E2E2106F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BAA9085-5803-4448-8256-2B9361BB43A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94073FF-C822-4928-A48C-695D37F75B5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9D4A64F-62E9-4C31-B16F-083934D51BC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C0676A-A317-4303-84CF-6D08AD39770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263</Words>
  <Application>Microsoft Office PowerPoint</Application>
  <PresentationFormat>Grand écran</PresentationFormat>
  <Paragraphs>61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Dominik GROBECKER</dc:creator>
  <cp:lastModifiedBy>Dominik GROBECKER</cp:lastModifiedBy>
  <cp:revision>20</cp:revision>
  <dcterms:created xsi:type="dcterms:W3CDTF">2017-11-16T08:45:38Z</dcterms:created>
  <dcterms:modified xsi:type="dcterms:W3CDTF">2017-11-16T11:00:40Z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\\srvsite\home\adai06\GIT\Projet1\Projet1\maquette.pptx</vt:lpwstr>
  </property>
</Properties>
</file>