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3" r:id="rId6"/>
    <p:sldId id="260" r:id="rId7"/>
    <p:sldId id="264" r:id="rId8"/>
    <p:sldId id="261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BANNELIER" initials="CB" lastIdx="2" clrIdx="0">
    <p:extLst>
      <p:ext uri="{19B8F6BF-5375-455C-9EA6-DF929625EA0E}">
        <p15:presenceInfo xmlns:p15="http://schemas.microsoft.com/office/powerpoint/2012/main" userId="S-1-5-21-2394715738-578326908-2816592999-15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3447" autoAdjust="0"/>
  </p:normalViewPr>
  <p:slideViewPr>
    <p:cSldViewPr snapToGrid="0">
      <p:cViewPr varScale="1">
        <p:scale>
          <a:sx n="81" d="100"/>
          <a:sy n="8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469D-CF2E-4753-807F-FBDEC5526CB0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F84F-F75E-4375-BED7-FD648C2F3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5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oublié de cliquer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1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GUID : </a:t>
            </a:r>
            <a:r>
              <a:rPr lang="fr-FR" b="0" dirty="0" err="1">
                <a:solidFill>
                  <a:schemeClr val="bg1"/>
                </a:solidFill>
              </a:rPr>
              <a:t>Globally</a:t>
            </a:r>
            <a:r>
              <a:rPr lang="fr-FR" b="0" dirty="0">
                <a:solidFill>
                  <a:schemeClr val="bg1"/>
                </a:solidFill>
              </a:rPr>
              <a:t> Unique Identifier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029C6-3A5C-4876-80A9-449135538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/>
              <a:t>Présentation DC Sondage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591459-82CB-4D27-89CE-54E571086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Dominik</a:t>
            </a:r>
            <a:r>
              <a:rPr lang="fr-FR" dirty="0"/>
              <a:t>, Cédric 06/02/2018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33A601-B005-4CAE-A9D1-6D90FDF3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84599"/>
            <a:ext cx="10258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 du MCD :</a:t>
            </a:r>
          </a:p>
          <a:p>
            <a:pPr lvl="1"/>
            <a:r>
              <a:rPr lang="fr-FR" dirty="0"/>
              <a:t>Type BOOL en INT</a:t>
            </a:r>
          </a:p>
          <a:p>
            <a:pPr lvl="1"/>
            <a:r>
              <a:rPr lang="fr-FR" dirty="0"/>
              <a:t>Lien sondage aurait du être nommé : GUID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8178AF-A873-4BE0-8805-58DCCB9F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7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au jury</a:t>
            </a:r>
          </a:p>
          <a:p>
            <a:endParaRPr lang="fr-FR" dirty="0"/>
          </a:p>
          <a:p>
            <a:r>
              <a:rPr lang="fr-FR" dirty="0"/>
              <a:t>Merci à l’entraide des groupes</a:t>
            </a:r>
          </a:p>
          <a:p>
            <a:endParaRPr lang="fr-FR" dirty="0"/>
          </a:p>
          <a:p>
            <a:r>
              <a:rPr lang="fr-FR" dirty="0"/>
              <a:t>Merci de votre attention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1794C2-8236-4403-9E65-2A519361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802" y="106878"/>
            <a:ext cx="803771" cy="803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1249E4-FFBB-49A9-86B9-21533ADF7172}"/>
              </a:ext>
            </a:extLst>
          </p:cNvPr>
          <p:cNvSpPr/>
          <p:nvPr/>
        </p:nvSpPr>
        <p:spPr>
          <a:xfrm>
            <a:off x="10580914" y="604928"/>
            <a:ext cx="1611086" cy="1377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3830A4-E42F-49BC-9B98-9B530D85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5DE1-61F0-4DF8-8EF4-680E95F0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BD442-332A-4C13-AA09-11C7B312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r>
              <a:rPr lang="fr-FR" dirty="0"/>
              <a:t>Technologies employées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22F9DB-FEAF-4207-913F-4494B3D9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Vous nous aviez confié la réalisation d’un site WEB.</a:t>
            </a:r>
          </a:p>
          <a:p>
            <a:endParaRPr lang="fr-FR" dirty="0"/>
          </a:p>
          <a:p>
            <a:r>
              <a:rPr lang="fr-FR" dirty="0"/>
              <a:t>Le début : 15/11/2017 </a:t>
            </a:r>
          </a:p>
          <a:p>
            <a:r>
              <a:rPr lang="fr-FR" dirty="0"/>
              <a:t>Livraison : 05/02/2016</a:t>
            </a:r>
          </a:p>
          <a:p>
            <a:endParaRPr lang="fr-FR" dirty="0"/>
          </a:p>
          <a:p>
            <a:r>
              <a:rPr lang="fr-FR" dirty="0"/>
              <a:t>Le site WEB permettra :</a:t>
            </a:r>
          </a:p>
          <a:p>
            <a:pPr lvl="1"/>
            <a:r>
              <a:rPr lang="fr-FR" dirty="0"/>
              <a:t>Créer un sondage</a:t>
            </a:r>
          </a:p>
          <a:p>
            <a:pPr lvl="1"/>
            <a:r>
              <a:rPr lang="fr-FR" dirty="0"/>
              <a:t>Voter</a:t>
            </a:r>
          </a:p>
          <a:p>
            <a:pPr lvl="1"/>
            <a:r>
              <a:rPr lang="fr-FR" dirty="0"/>
              <a:t>Consultation des résultats</a:t>
            </a:r>
          </a:p>
          <a:p>
            <a:pPr lvl="1"/>
            <a:r>
              <a:rPr lang="fr-FR" dirty="0"/>
              <a:t>Désactivation du sondage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87C30D-5F89-428D-B8BF-4138B7D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cahier des charges a été respecté à</a:t>
            </a:r>
            <a:endParaRPr lang="fr-F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/>
              <a:t>Une livraison d’options en plus :</a:t>
            </a:r>
          </a:p>
          <a:p>
            <a:pPr lvl="1"/>
            <a:r>
              <a:rPr lang="fr-FR" dirty="0"/>
              <a:t>Gestion par IP</a:t>
            </a:r>
          </a:p>
          <a:p>
            <a:pPr lvl="1"/>
            <a:r>
              <a:rPr lang="fr-FR" dirty="0"/>
              <a:t>Affichage de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0792C-DA62-4338-A40C-CAF4251B1B13}"/>
              </a:ext>
            </a:extLst>
          </p:cNvPr>
          <p:cNvSpPr/>
          <p:nvPr/>
        </p:nvSpPr>
        <p:spPr>
          <a:xfrm>
            <a:off x="6096000" y="2252311"/>
            <a:ext cx="1212783" cy="57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C5AF32-D45E-4DAD-888B-5264AEA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CA912-628E-4C23-8780-76CC428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600C3-22B7-4EE1-A68E-13F200E0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78446"/>
          </a:xfrm>
        </p:spPr>
        <p:txBody>
          <a:bodyPr>
            <a:normAutofit/>
          </a:bodyPr>
          <a:lstStyle/>
          <a:p>
            <a:r>
              <a:rPr lang="fr-FR" dirty="0"/>
              <a:t>Nous avons utilisés les technologies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ASP.NET / C#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HTML/CSS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L’IDE utilisé Visual Studio 2015 Entreprise</a:t>
            </a:r>
          </a:p>
          <a:p>
            <a:endParaRPr lang="fr-FR" dirty="0"/>
          </a:p>
          <a:p>
            <a:r>
              <a:rPr lang="fr-FR" dirty="0"/>
              <a:t>SQL Server Express 2014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98114B-09A5-4801-9658-FBC2BA27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61" y="2773921"/>
            <a:ext cx="927179" cy="6828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3667EE-42B9-40C3-AC5E-8AA99261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61" y="3575008"/>
            <a:ext cx="1023699" cy="6828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AC1E8-5AFC-4904-9CBD-01C49393A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61" y="4376096"/>
            <a:ext cx="1047750" cy="1047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8EF9F1-A2EF-49BA-A08A-12AAC9787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020" y="5547525"/>
            <a:ext cx="1877039" cy="6828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F9DEFED-4B7C-4FC1-BF92-D797CE2EC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vers le site</a:t>
            </a:r>
          </a:p>
          <a:p>
            <a:r>
              <a:rPr lang="fr-FR" dirty="0"/>
              <a:t>http://IP:PORT/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0E5A08-1344-43A5-8F75-C9EDEE14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VOUS DE JOUER</a:t>
            </a:r>
          </a:p>
          <a:p>
            <a:r>
              <a:rPr lang="fr-FR" dirty="0"/>
              <a:t>http://IP:PORT/Resultat/VoteU/ID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8703D-E936-4CE7-BB79-9022697A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379E-6395-4173-A12F-BB51FF56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6100A-9ADC-433A-957F-2497F37E5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6723D-2E03-4997-91FD-C9DC1E67D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Gestion des cookies</a:t>
            </a:r>
          </a:p>
          <a:p>
            <a:r>
              <a:rPr lang="fr-FR" dirty="0"/>
              <a:t>Gestion des adresses IP</a:t>
            </a:r>
          </a:p>
          <a:p>
            <a:r>
              <a:rPr lang="fr-FR" dirty="0"/>
              <a:t>Les sorties HTML en liste</a:t>
            </a:r>
          </a:p>
          <a:p>
            <a:r>
              <a:rPr lang="fr-FR" dirty="0"/>
              <a:t>Lambda expression (Prédicat)</a:t>
            </a:r>
          </a:p>
          <a:p>
            <a:r>
              <a:rPr lang="fr-FR" dirty="0"/>
              <a:t>HTML5/CSS3/Bootstrap</a:t>
            </a:r>
          </a:p>
          <a:p>
            <a:r>
              <a:rPr lang="fr-FR" dirty="0"/>
              <a:t>GUID</a:t>
            </a:r>
          </a:p>
          <a:p>
            <a:r>
              <a:rPr lang="fr-FR" dirty="0"/>
              <a:t>IIS ouvert au réseau local</a:t>
            </a:r>
          </a:p>
          <a:p>
            <a:r>
              <a:rPr lang="fr-FR" dirty="0"/>
              <a:t>Utilisation librairie WEB.HELPERS.CHART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4B9471-9439-431F-81E1-387B6F5B0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Points négatifs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E18F4-EC2F-49E1-B297-65A8A9BF9D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Gestion du formulaire HTML</a:t>
            </a:r>
          </a:p>
          <a:p>
            <a:r>
              <a:rPr lang="fr-FR" dirty="0"/>
              <a:t>Actualisation SSMS</a:t>
            </a:r>
          </a:p>
          <a:p>
            <a:r>
              <a:rPr lang="fr-FR" dirty="0"/>
              <a:t>Pas d’utilisation JAVASCRIPT</a:t>
            </a:r>
          </a:p>
          <a:p>
            <a:r>
              <a:rPr lang="fr-FR" dirty="0"/>
              <a:t>Nommages standardisés des variables et méthodes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270D37-3F97-4D13-9FB1-0D9AEE63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Avec plus d’expérience nous aurions pu améliorer le code :</a:t>
            </a:r>
          </a:p>
          <a:p>
            <a:pPr lvl="1"/>
            <a:r>
              <a:rPr lang="fr-FR" dirty="0"/>
              <a:t>Avoir plusieurs contrôleurs</a:t>
            </a:r>
          </a:p>
          <a:p>
            <a:pPr lvl="2"/>
            <a:r>
              <a:rPr lang="fr-FR" dirty="0"/>
              <a:t>Vote</a:t>
            </a:r>
          </a:p>
          <a:p>
            <a:pPr lvl="2"/>
            <a:r>
              <a:rPr lang="fr-FR" dirty="0"/>
              <a:t>Résultat</a:t>
            </a:r>
          </a:p>
          <a:p>
            <a:pPr lvl="1"/>
            <a:r>
              <a:rPr lang="fr-FR" dirty="0"/>
              <a:t>Avoir plus de méthodes</a:t>
            </a:r>
          </a:p>
          <a:p>
            <a:pPr lvl="2"/>
            <a:r>
              <a:rPr lang="fr-FR" dirty="0"/>
              <a:t>Exemple</a:t>
            </a:r>
          </a:p>
          <a:p>
            <a:pPr lvl="1"/>
            <a:r>
              <a:rPr lang="fr-FR" dirty="0"/>
              <a:t>Ajout de JAVA SCRIPT pour avoir un site dynamique</a:t>
            </a:r>
          </a:p>
          <a:p>
            <a:pPr lvl="1"/>
            <a:endParaRPr lang="fr-FR" dirty="0"/>
          </a:p>
          <a:p>
            <a:r>
              <a:rPr lang="fr-FR" dirty="0"/>
              <a:t>Evolution du MCD :</a:t>
            </a:r>
          </a:p>
          <a:p>
            <a:pPr lvl="1"/>
            <a:r>
              <a:rPr lang="fr-FR" dirty="0"/>
              <a:t>Type BOOL en INT</a:t>
            </a:r>
          </a:p>
          <a:p>
            <a:pPr lvl="1"/>
            <a:r>
              <a:rPr lang="fr-FR" dirty="0"/>
              <a:t>Lien sondage aurait du être nommé : GUID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3C08A9-B4EB-48A2-9FFF-A1EC04AA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47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162</TotalTime>
  <Words>267</Words>
  <Application>Microsoft Office PowerPoint</Application>
  <PresentationFormat>Grand écran</PresentationFormat>
  <Paragraphs>86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Berlin</vt:lpstr>
      <vt:lpstr>Présentation DC Sondage </vt:lpstr>
      <vt:lpstr>Sommaire</vt:lpstr>
      <vt:lpstr>Introduction</vt:lpstr>
      <vt:lpstr>Introduction</vt:lpstr>
      <vt:lpstr>Technologies employées</vt:lpstr>
      <vt:lpstr>Démonstration</vt:lpstr>
      <vt:lpstr>Démonstration</vt:lpstr>
      <vt:lpstr>Conclusion</vt:lpstr>
      <vt:lpstr>Conclusion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BANNELIER</dc:creator>
  <cp:lastModifiedBy>Cedric BANNELIER</cp:lastModifiedBy>
  <cp:revision>42</cp:revision>
  <dcterms:created xsi:type="dcterms:W3CDTF">2018-01-30T07:38:40Z</dcterms:created>
  <dcterms:modified xsi:type="dcterms:W3CDTF">2018-01-30T10:21:22Z</dcterms:modified>
</cp:coreProperties>
</file>