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63" r:id="rId6"/>
    <p:sldId id="260" r:id="rId7"/>
    <p:sldId id="264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dric BANNELIER" initials="CB" lastIdx="2" clrIdx="0">
    <p:extLst>
      <p:ext uri="{19B8F6BF-5375-455C-9EA6-DF929625EA0E}">
        <p15:presenceInfo xmlns:p15="http://schemas.microsoft.com/office/powerpoint/2012/main" userId="S-1-5-21-2394715738-578326908-2816592999-15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3447" autoAdjust="0"/>
  </p:normalViewPr>
  <p:slideViewPr>
    <p:cSldViewPr snapToGrid="0">
      <p:cViewPr varScale="1">
        <p:scale>
          <a:sx n="81" d="100"/>
          <a:sy n="81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6469D-CF2E-4753-807F-FBDEC5526CB0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1F84F-F75E-4375-BED7-FD648C2F3F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530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Ne pas oublié de cliquer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1F84F-F75E-4375-BED7-FD648C2F3F0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175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GUID : </a:t>
            </a:r>
            <a:r>
              <a:rPr lang="fr-FR" b="0" dirty="0" err="1">
                <a:solidFill>
                  <a:schemeClr val="bg1"/>
                </a:solidFill>
              </a:rPr>
              <a:t>Globally</a:t>
            </a:r>
            <a:r>
              <a:rPr lang="fr-FR" b="0" dirty="0">
                <a:solidFill>
                  <a:schemeClr val="bg1"/>
                </a:solidFill>
              </a:rPr>
              <a:t> Unique Identifier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chemeClr val="bg1"/>
                </a:solidFill>
              </a:rPr>
              <a:t>Lambda expression utilisé pour supprimer les lignes qui sont vides quand on crée le sondage (</a:t>
            </a:r>
            <a:r>
              <a:rPr lang="fr-FR" b="0" dirty="0" err="1">
                <a:solidFill>
                  <a:schemeClr val="bg1"/>
                </a:solidFill>
              </a:rPr>
              <a:t>submit</a:t>
            </a:r>
            <a:r>
              <a:rPr lang="fr-FR" b="0" dirty="0">
                <a:solidFill>
                  <a:schemeClr val="bg1"/>
                </a:solidFill>
              </a:rPr>
              <a:t>) Impossible de faire le </a:t>
            </a:r>
            <a:r>
              <a:rPr lang="fr-FR" b="0" dirty="0" err="1">
                <a:solidFill>
                  <a:schemeClr val="bg1"/>
                </a:solidFill>
              </a:rPr>
              <a:t>foreach</a:t>
            </a:r>
            <a:r>
              <a:rPr lang="fr-FR" b="0" dirty="0">
                <a:solidFill>
                  <a:schemeClr val="bg1"/>
                </a:solidFill>
              </a:rPr>
              <a:t> pour supprimer les vides sur la liste du HTML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1F84F-F75E-4375-BED7-FD648C2F3F0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28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172.19.240.5:12231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172.19.240.5:12231/Home/Vote/I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4029C6-3A5C-4876-80A9-449135538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fr-FR" dirty="0"/>
              <a:t>Présentation DC Sondage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591459-82CB-4D27-89CE-54E571086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Dominik</a:t>
            </a:r>
            <a:r>
              <a:rPr lang="fr-FR" dirty="0"/>
              <a:t>, Cédric 06/02/2018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33A601-B005-4CAE-A9D1-6D90FDF30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484599"/>
            <a:ext cx="102584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28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8EEEF-48C8-4921-9071-FBDC47E8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Remerciements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350E02-908E-4E15-878F-D405C59F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Merci au jury</a:t>
            </a:r>
          </a:p>
          <a:p>
            <a:endParaRPr lang="fr-FR" dirty="0"/>
          </a:p>
          <a:p>
            <a:r>
              <a:rPr lang="fr-FR" dirty="0"/>
              <a:t>Merci de l’entraide des groupes</a:t>
            </a:r>
          </a:p>
          <a:p>
            <a:endParaRPr lang="fr-FR" dirty="0"/>
          </a:p>
          <a:p>
            <a:r>
              <a:rPr lang="fr-FR" dirty="0"/>
              <a:t>Merci de votre attention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1794C2-8236-4403-9E65-2A519361B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7802" y="106878"/>
            <a:ext cx="803771" cy="8037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1249E4-FFBB-49A9-86B9-21533ADF7172}"/>
              </a:ext>
            </a:extLst>
          </p:cNvPr>
          <p:cNvSpPr/>
          <p:nvPr/>
        </p:nvSpPr>
        <p:spPr>
          <a:xfrm>
            <a:off x="10580914" y="604928"/>
            <a:ext cx="1611086" cy="13775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03830A4-E42F-49BC-9B98-9B530D853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6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855DE1-61F0-4DF8-8EF4-680E95F0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BD442-332A-4C13-AA09-11C7B312C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endParaRPr lang="fr-FR" dirty="0"/>
          </a:p>
          <a:p>
            <a:r>
              <a:rPr lang="fr-FR" dirty="0"/>
              <a:t>Technologies employées</a:t>
            </a:r>
          </a:p>
          <a:p>
            <a:endParaRPr lang="fr-FR" dirty="0"/>
          </a:p>
          <a:p>
            <a:r>
              <a:rPr lang="fr-FR" dirty="0"/>
              <a:t>Démonstration</a:t>
            </a:r>
          </a:p>
          <a:p>
            <a:endParaRPr lang="fr-FR" dirty="0"/>
          </a:p>
          <a:p>
            <a:r>
              <a:rPr lang="fr-FR" dirty="0"/>
              <a:t>Conclusion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722F9DB-FEAF-4207-913F-4494B3D9A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23877-6542-4917-8C0E-844F35D9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25D634-A4A5-452F-96B7-67CC8DBF1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Vous nous aviez confié la réalisation d’un site WEB.</a:t>
            </a:r>
          </a:p>
          <a:p>
            <a:endParaRPr lang="fr-FR" dirty="0"/>
          </a:p>
          <a:p>
            <a:r>
              <a:rPr lang="fr-FR" dirty="0"/>
              <a:t>Le début : 15/11/2017 </a:t>
            </a:r>
          </a:p>
          <a:p>
            <a:r>
              <a:rPr lang="fr-FR" dirty="0"/>
              <a:t>Livraison : 05/02/2018</a:t>
            </a:r>
          </a:p>
          <a:p>
            <a:endParaRPr lang="fr-FR" dirty="0"/>
          </a:p>
          <a:p>
            <a:r>
              <a:rPr lang="fr-FR" dirty="0"/>
              <a:t>Le site WEB permettra :</a:t>
            </a:r>
          </a:p>
          <a:p>
            <a:pPr lvl="1"/>
            <a:r>
              <a:rPr lang="fr-FR" dirty="0"/>
              <a:t>Création d’un sondage</a:t>
            </a:r>
          </a:p>
          <a:p>
            <a:pPr lvl="1"/>
            <a:r>
              <a:rPr lang="fr-FR" dirty="0"/>
              <a:t>Voter</a:t>
            </a:r>
          </a:p>
          <a:p>
            <a:pPr lvl="1"/>
            <a:r>
              <a:rPr lang="fr-FR" dirty="0"/>
              <a:t>Consultation des résultats</a:t>
            </a:r>
          </a:p>
          <a:p>
            <a:pPr lvl="1"/>
            <a:r>
              <a:rPr lang="fr-FR" dirty="0"/>
              <a:t>Désactivation du sondage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187C30D-5F89-428D-B8BF-4138B7D2B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3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23877-6542-4917-8C0E-844F35D9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25D634-A4A5-452F-96B7-67CC8DBF1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 cahier des charges a été respecté à</a:t>
            </a:r>
            <a:endParaRPr lang="fr-FR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/>
              <a:t>Une livraison d’options en plus :</a:t>
            </a:r>
          </a:p>
          <a:p>
            <a:pPr lvl="1"/>
            <a:r>
              <a:rPr lang="fr-FR" dirty="0"/>
              <a:t>Gestion par IP</a:t>
            </a:r>
          </a:p>
          <a:p>
            <a:pPr lvl="1"/>
            <a:r>
              <a:rPr lang="fr-FR" dirty="0"/>
              <a:t>Affichage de graphique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10792C-DA62-4338-A40C-CAF4251B1B13}"/>
              </a:ext>
            </a:extLst>
          </p:cNvPr>
          <p:cNvSpPr/>
          <p:nvPr/>
        </p:nvSpPr>
        <p:spPr>
          <a:xfrm>
            <a:off x="6096000" y="2252311"/>
            <a:ext cx="1212783" cy="577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100%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C5AF32-D45E-4DAD-888B-5264AEA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4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7CA912-628E-4C23-8780-76CC428D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employées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6600C3-22B7-4EE1-A68E-13F200E05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78446"/>
          </a:xfrm>
        </p:spPr>
        <p:txBody>
          <a:bodyPr>
            <a:normAutofit/>
          </a:bodyPr>
          <a:lstStyle/>
          <a:p>
            <a:r>
              <a:rPr lang="fr-FR" dirty="0"/>
              <a:t>Nous avons utilisé les technologies :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ASP.NET / C#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HTML/CSS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L’IDE utilisé Visual Studio 2015 Entreprise</a:t>
            </a:r>
          </a:p>
          <a:p>
            <a:endParaRPr lang="fr-FR" dirty="0"/>
          </a:p>
          <a:p>
            <a:r>
              <a:rPr lang="fr-FR" dirty="0"/>
              <a:t>SQL Server Express 2014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E98114B-09A5-4801-9658-FBC2BA27F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361" y="2773921"/>
            <a:ext cx="927179" cy="68280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83667EE-42B9-40C3-AC5E-8AA99261D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361" y="3575008"/>
            <a:ext cx="1023699" cy="68280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1AAC1E8-5AFC-4904-9CBD-01C49393A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361" y="4376096"/>
            <a:ext cx="1047750" cy="104775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A8EF9F1-A2EF-49BA-A08A-12AAC9787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020" y="5547525"/>
            <a:ext cx="1877039" cy="68280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F9DEFED-4B7C-4FC1-BF92-D797CE2EC5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2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23877-6542-4917-8C0E-844F35D9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25D634-A4A5-452F-96B7-67CC8DBF1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Lien vers le site</a:t>
            </a:r>
          </a:p>
          <a:p>
            <a:r>
              <a:rPr lang="fr-FR" sz="3200" dirty="0">
                <a:hlinkClick r:id="rId2"/>
              </a:rPr>
              <a:t>http://172.19.240.5:12231</a:t>
            </a:r>
            <a:endParaRPr lang="fr-FR" sz="3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60E5A08-1344-43A5-8F75-C9EDEE143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7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23877-6542-4917-8C0E-844F35D9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25D634-A4A5-452F-96B7-67CC8DBF1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dirty="0"/>
              <a:t>A VOUS DE JOUER</a:t>
            </a:r>
          </a:p>
          <a:p>
            <a:r>
              <a:rPr lang="fr-FR" sz="3200" dirty="0">
                <a:hlinkClick r:id="rId2"/>
              </a:rPr>
              <a:t>http://172.19.240.5:12231/Home/Vote/ID</a:t>
            </a:r>
            <a:endParaRPr lang="fr-FR" sz="3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528703D-E936-4CE7-BB79-9022697AE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4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4379E-6395-4173-A12F-BB51FF56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26100A-9ADC-433A-957F-2497F37E5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Points positifs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36723D-2E03-4997-91FD-C9DC1E67D2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Gestion des cookies</a:t>
            </a:r>
          </a:p>
          <a:p>
            <a:r>
              <a:rPr lang="fr-FR" dirty="0"/>
              <a:t>Gestion des adresses IP</a:t>
            </a:r>
          </a:p>
          <a:p>
            <a:r>
              <a:rPr lang="fr-FR" dirty="0"/>
              <a:t>Les sorties HTML en liste</a:t>
            </a:r>
          </a:p>
          <a:p>
            <a:r>
              <a:rPr lang="fr-FR" dirty="0"/>
              <a:t>Lambda expression (Prédicat)</a:t>
            </a:r>
          </a:p>
          <a:p>
            <a:r>
              <a:rPr lang="fr-FR" dirty="0"/>
              <a:t>HTML5/CSS3/Bootstrap</a:t>
            </a:r>
          </a:p>
          <a:p>
            <a:r>
              <a:rPr lang="fr-FR" dirty="0"/>
              <a:t>GUID</a:t>
            </a:r>
          </a:p>
          <a:p>
            <a:r>
              <a:rPr lang="fr-FR" dirty="0"/>
              <a:t>IIS ouvert au réseau local</a:t>
            </a:r>
          </a:p>
          <a:p>
            <a:r>
              <a:rPr lang="fr-FR" dirty="0"/>
              <a:t>Utilisation librairie WEB.HELPERS.CHART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4B9471-9439-431F-81E1-387B6F5B0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Points négatifs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B6E18F4-EC2F-49E1-B297-65A8A9BF9D5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Gestion du formulaire HTML</a:t>
            </a:r>
          </a:p>
          <a:p>
            <a:r>
              <a:rPr lang="fr-FR" dirty="0"/>
              <a:t>Actualisation SSMS</a:t>
            </a:r>
          </a:p>
          <a:p>
            <a:r>
              <a:rPr lang="fr-FR" dirty="0"/>
              <a:t>Pas d’utilisation JAVASCRIPT</a:t>
            </a:r>
          </a:p>
          <a:p>
            <a:r>
              <a:rPr lang="fr-FR" dirty="0"/>
              <a:t>Nommages standardisés des variables et méthodes 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7270D37-3F97-4D13-9FB1-0D9AEE63A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2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8EEEF-48C8-4921-9071-FBDC47E8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350E02-908E-4E15-878F-D405C59F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Avec plus d’expérience nous aurions pu améliorer le code :</a:t>
            </a:r>
          </a:p>
          <a:p>
            <a:pPr lvl="1"/>
            <a:r>
              <a:rPr lang="fr-FR" dirty="0"/>
              <a:t>Avoir plus de méthodes</a:t>
            </a:r>
          </a:p>
          <a:p>
            <a:pPr lvl="1"/>
            <a:r>
              <a:rPr lang="fr-FR" dirty="0"/>
              <a:t>Ajout de JAVA SCRIPT pour avoir un site dynamique</a:t>
            </a:r>
          </a:p>
          <a:p>
            <a:pPr lvl="1"/>
            <a:endParaRPr lang="fr-FR" dirty="0"/>
          </a:p>
          <a:p>
            <a:r>
              <a:rPr lang="fr-FR" dirty="0"/>
              <a:t>Evolution du MCD :</a:t>
            </a:r>
          </a:p>
          <a:p>
            <a:pPr lvl="1"/>
            <a:r>
              <a:rPr lang="fr-FR" dirty="0"/>
              <a:t>Type BOOL en INT</a:t>
            </a:r>
          </a:p>
          <a:p>
            <a:pPr lvl="1"/>
            <a:r>
              <a:rPr lang="fr-FR" dirty="0"/>
              <a:t>Lien sondage aurait du être nommé : GUID</a:t>
            </a:r>
          </a:p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3C08A9-B4EB-48A2-9FFF-A1EC04AA7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404" y="916513"/>
            <a:ext cx="733599" cy="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4472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280</TotalTime>
  <Words>271</Words>
  <Application>Microsoft Office PowerPoint</Application>
  <PresentationFormat>Grand écran</PresentationFormat>
  <Paragraphs>79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Berlin</vt:lpstr>
      <vt:lpstr>Présentation DC Sondage </vt:lpstr>
      <vt:lpstr>Sommaire</vt:lpstr>
      <vt:lpstr>Introduction</vt:lpstr>
      <vt:lpstr>Introduction</vt:lpstr>
      <vt:lpstr>Technologies employées</vt:lpstr>
      <vt:lpstr>Démonstration</vt:lpstr>
      <vt:lpstr>Démonstration</vt:lpstr>
      <vt:lpstr>Conclusion</vt:lpstr>
      <vt:lpstr>Conclusion</vt:lpstr>
      <vt:lpstr>Remerciements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Cedric BANNELIER</dc:creator>
  <cp:lastModifiedBy>Cedric BANNELIER</cp:lastModifiedBy>
  <cp:revision>50</cp:revision>
  <dcterms:created xsi:type="dcterms:W3CDTF">2018-01-30T07:38:40Z</dcterms:created>
  <dcterms:modified xsi:type="dcterms:W3CDTF">2018-02-05T10:13:02Z</dcterms:modified>
</cp:coreProperties>
</file>