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5"/>
    <p:sldMasterId id="2147483660" r:id="rId66"/>
  </p:sldMasterIdLst>
  <p:sldIdLst>
    <p:sldId id="256" r:id="rId67"/>
    <p:sldId id="257" r:id="rId68"/>
    <p:sldId id="262" r:id="rId69"/>
    <p:sldId id="260" r:id="rId70"/>
    <p:sldId id="261" r:id="rId71"/>
    <p:sldId id="265" r:id="rId72"/>
    <p:sldId id="264" r:id="rId73"/>
    <p:sldId id="263" r:id="rId7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slide" Target="slides/slide2.xml"/><Relationship Id="rId76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Master" Target="slideMasters/slideMaster2.xml"/><Relationship Id="rId74" Type="http://schemas.openxmlformats.org/officeDocument/2006/relationships/slide" Target="slides/slide8.xml"/><Relationship Id="rId79" Type="http://schemas.microsoft.com/office/2015/10/relationships/revisionInfo" Target="revisionInfo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Master" Target="slideMasters/slideMaster1.xml"/><Relationship Id="rId73" Type="http://schemas.openxmlformats.org/officeDocument/2006/relationships/slide" Target="slides/slide7.xml"/><Relationship Id="rId78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" Target="slides/slide3.xml"/><Relationship Id="rId77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6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4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54.xml"/><Relationship Id="rId1" Type="http://schemas.openxmlformats.org/officeDocument/2006/relationships/customXml" Target="../../customXml/item2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A2F9F-D825-424F-A83E-2E68EEE80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549363-FEF5-4F0A-B1C4-5A13A6BB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A62BC-3B72-4156-91F0-A797BE67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EF04F-791F-425C-9FBD-32AF93CF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A6630-CDD9-44A3-901C-0346E1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35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625F8-6277-4395-88AF-35B4E8E8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32284F-DFE1-4619-AF14-E3D52B15B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3CC52-0F85-4993-93C0-F91EBF28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853E19-F9D2-4260-88F9-E5917282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BC7D8-E2E5-4AA5-BC7A-9C3CD7CB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8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543B70-CBD0-49DC-933A-7D66C394A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5DEAD5-C9A8-46DB-BE94-B1DE47FBF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F76F3-66C6-4B20-93DA-B955FE9F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B08E9A-D271-49EA-A23E-3E55F8CE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74571C-27C1-4D52-9756-E5A194CA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60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100685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3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79862-16DC-4170-ABA1-DE248A4D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127DA-CF63-4770-BD63-F0D6F5C1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FA4424-00BD-4128-B2DD-20F7C864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D5242B-5897-4DC7-9288-99368557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B03BA2-FCAB-4C16-A783-7AA625C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78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93D5B-4212-4417-BA24-19004474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EABB6A-3F66-47BA-AE6D-DBE795444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7235F7-CC8C-4D90-8CD8-B4619A4F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FF8F0-5CFF-4DAF-923E-B9EB7636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A8943-2BBC-492A-B3C0-1572450D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3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2E934-E1CD-41CD-8DDC-C51C258C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24117-BE22-4CBB-BC70-F3C243BAD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4CD31-A458-4B99-B9A2-8CD3381A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97B464-7EE0-4F50-AE56-721010F6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8AEC7D-6459-45ED-ADB5-A572A992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096F68-9704-4CBC-A39A-2CBC745E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08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0322B-7597-4CD8-9013-DDA132B2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22DA9F-ADE3-4A22-A492-727B0BA1B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143330-EDAA-43EB-962A-A8CF8904C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F6D872-C214-4BF4-8D18-5F18AE53B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800899-7D4E-4EED-ABAC-0B7EBE64E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21E0A6-3961-4FC8-A081-444D987A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68D25-9624-47F3-A5DC-FEA00CD2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F131D1-F357-413B-9E0B-EF0C0659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46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D463D-3B99-4BA1-8298-97CDB8E1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8C2568-DD6D-4175-9728-3C61DF8F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AAE2CB-47FE-4B9D-AF71-5C63D945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7ACE00-40D0-4482-B7B6-61C0666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68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0851B7-52D5-4976-B93A-298AFE8B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E547DC-6418-43B9-B55E-92BBED52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DB645-2A83-4019-A3B0-F75FE337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86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33639-A602-4D4E-B40E-99880BBE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AC65B-B65D-4904-9022-D8D3F1EDD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2C7DF6-D26A-49FA-9DAC-D9A1AEFF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AFD548-A953-45A5-8E72-6CEF9995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A77555-5584-4A44-BA26-6AE40967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9A850-5E5B-414E-8D2C-B764495D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6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D19A7-B4CE-46BE-9574-54BB84DF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16656C-15B6-4CDB-B4C6-FE9E62B10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3EF591-58B9-4D7E-8843-ED9C15FF1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8C39F4-66F7-4F47-8CA1-870371F9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DBA2EE-0B5B-477F-8EB8-05421B2B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A87D67-292F-4313-A1D3-4CF9D274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16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FD1E13-AA83-47A5-9966-E3DD090B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F5C773-CC79-45AC-AF66-5358C6D89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48486-371E-460B-9C71-14327C58D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41C0-D1E6-40B7-81C8-24595DCDEEF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F95BA-6959-47B6-9960-64E4EAC01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7F9899-109A-4DA3-BC1A-362D2844C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5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26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44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56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40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41.xml"/><Relationship Id="rId7" Type="http://schemas.openxmlformats.org/officeDocument/2006/relationships/customXml" Target="../../customXml/item33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57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23.xml"/><Relationship Id="rId6" Type="http://schemas.openxmlformats.org/officeDocument/2006/relationships/customXml" Target="../../customXml/item58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31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1.xml"/><Relationship Id="rId19" Type="http://schemas.openxmlformats.org/officeDocument/2006/relationships/slide" Target="slide6.xml"/><Relationship Id="rId4" Type="http://schemas.openxmlformats.org/officeDocument/2006/relationships/customXml" Target="../../customXml/item26.xml"/><Relationship Id="rId9" Type="http://schemas.openxmlformats.org/officeDocument/2006/relationships/customXml" Target="../../customXml/item45.xm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19.xml"/><Relationship Id="rId7" Type="http://schemas.openxmlformats.org/officeDocument/2006/relationships/customXml" Target="../../customXml/item3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3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49.xml"/><Relationship Id="rId6" Type="http://schemas.openxmlformats.org/officeDocument/2006/relationships/customXml" Target="../../customXml/item50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20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28.xml"/><Relationship Id="rId19" Type="http://schemas.openxmlformats.org/officeDocument/2006/relationships/slide" Target="slide6.xml"/><Relationship Id="rId4" Type="http://schemas.openxmlformats.org/officeDocument/2006/relationships/customXml" Target="../../customXml/item53.xml"/><Relationship Id="rId9" Type="http://schemas.openxmlformats.org/officeDocument/2006/relationships/customXml" Target="../../customXml/item36.xml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25.xml"/><Relationship Id="rId7" Type="http://schemas.openxmlformats.org/officeDocument/2006/relationships/customXml" Target="../../customXml/item64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2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46.xml"/><Relationship Id="rId6" Type="http://schemas.openxmlformats.org/officeDocument/2006/relationships/customXml" Target="../../customXml/item47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16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59.xml"/><Relationship Id="rId19" Type="http://schemas.openxmlformats.org/officeDocument/2006/relationships/slide" Target="slide6.xml"/><Relationship Id="rId4" Type="http://schemas.openxmlformats.org/officeDocument/2006/relationships/customXml" Target="../../customXml/item52.xml"/><Relationship Id="rId9" Type="http://schemas.openxmlformats.org/officeDocument/2006/relationships/customXml" Target="../../customXml/item32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34.xml"/><Relationship Id="rId7" Type="http://schemas.openxmlformats.org/officeDocument/2006/relationships/customXml" Target="../../customXml/item18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4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60.xml"/><Relationship Id="rId6" Type="http://schemas.openxmlformats.org/officeDocument/2006/relationships/customXml" Target="../../customXml/item61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35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8.xml"/><Relationship Id="rId19" Type="http://schemas.openxmlformats.org/officeDocument/2006/relationships/slide" Target="slide6.xml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48.xml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1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63.xml"/><Relationship Id="rId7" Type="http://schemas.openxmlformats.org/officeDocument/2006/relationships/customXml" Target="../../customXml/item39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38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7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55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24.xml"/><Relationship Id="rId19" Type="http://schemas.openxmlformats.org/officeDocument/2006/relationships/slide" Target="slide6.xml"/><Relationship Id="rId4" Type="http://schemas.openxmlformats.org/officeDocument/2006/relationships/customXml" Target="../../customXml/item22.xml"/><Relationship Id="rId9" Type="http://schemas.openxmlformats.org/officeDocument/2006/relationships/customXml" Target="../../customXml/item30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47AF738-38D3-4BFB-AB03-AB20EC189BD9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7D990E-B193-4CA5-8B75-AB058A3739E5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1F1E5BE1-6EDF-4CB6-A26F-D0521944365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167599" y="4381691"/>
            <a:ext cx="1856802" cy="76811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Creation du sondage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D20363F0-2E09-4830-B18C-5139AD868BF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845169" y="2795356"/>
            <a:ext cx="4501662" cy="415498"/>
          </a:xfrm>
          <a:prstGeom prst="rect">
            <a:avLst/>
          </a:prstGeom>
          <a:noFill/>
          <a:ln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Hello world !!!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196845-3BC0-4827-A0A2-53F641749049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300735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7D990E-B193-4CA5-8B75-AB058A3739E5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 du sondage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2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0C4EAFE9-B50B-4A59-AEAD-ABBD8035FA8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548201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MousePointer">
            <a:extLst>
              <a:ext uri="{FF2B5EF4-FFF2-40B4-BE49-F238E27FC236}">
                <a16:creationId xmlns:a16="http://schemas.microsoft.com/office/drawing/2014/main" id="{9E5318ED-B641-415A-8B30-B69E5BA40A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805214" y="2392874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7D990E-B193-4CA5-8B75-AB058A3739E5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2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0C4EAFE9-B50B-4A59-AEAD-ABBD8035FA8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548201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6" name="MousePointer">
            <a:extLst>
              <a:ext uri="{FF2B5EF4-FFF2-40B4-BE49-F238E27FC236}">
                <a16:creationId xmlns:a16="http://schemas.microsoft.com/office/drawing/2014/main" id="{E2408B64-3F7B-4270-A378-03228F21358B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7156907" y="249839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2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7D990E-B193-4CA5-8B75-AB058A3739E5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52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0C4EAFE9-B50B-4A59-AEAD-ABBD8035FA8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548201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sondage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176223" y="318341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4" name="InnerCircle">
            <a:extLst>
              <a:ext uri="{FF2B5EF4-FFF2-40B4-BE49-F238E27FC236}">
                <a16:creationId xmlns:a16="http://schemas.microsoft.com/office/drawing/2014/main" id="{BAEE3FEB-E75D-4348-8530-179525D9F567}"/>
              </a:ext>
            </a:extLst>
          </p:cNvPr>
          <p:cNvSpPr/>
          <p:nvPr/>
        </p:nvSpPr>
        <p:spPr>
          <a:xfrm>
            <a:off x="7134112" y="246026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1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fr-FR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7D990E-B193-4CA5-8B75-AB058A3739E5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52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0C4EAFE9-B50B-4A59-AEAD-ABBD8035FA8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548201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sondage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176223" y="338769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4" name="InnerCircle">
            <a:extLst>
              <a:ext uri="{FF2B5EF4-FFF2-40B4-BE49-F238E27FC236}">
                <a16:creationId xmlns:a16="http://schemas.microsoft.com/office/drawing/2014/main" id="{BAEE3FEB-E75D-4348-8530-179525D9F567}"/>
              </a:ext>
            </a:extLst>
          </p:cNvPr>
          <p:cNvSpPr/>
          <p:nvPr/>
        </p:nvSpPr>
        <p:spPr>
          <a:xfrm>
            <a:off x="7134112" y="246026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9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fr-FR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7D990E-B193-4CA5-8B75-AB058A3739E5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6351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52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0C4EAFE9-B50B-4A59-AEAD-ABBD8035FA8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548201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sondage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176223" y="3582248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4" name="InnerCircle">
            <a:extLst>
              <a:ext uri="{FF2B5EF4-FFF2-40B4-BE49-F238E27FC236}">
                <a16:creationId xmlns:a16="http://schemas.microsoft.com/office/drawing/2014/main" id="{BAEE3FEB-E75D-4348-8530-179525D9F567}"/>
              </a:ext>
            </a:extLst>
          </p:cNvPr>
          <p:cNvSpPr/>
          <p:nvPr/>
        </p:nvSpPr>
        <p:spPr>
          <a:xfrm>
            <a:off x="7134112" y="246026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8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12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8712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Props1.xml><?xml version="1.0" encoding="utf-8"?>
<ds:datastoreItem xmlns:ds="http://schemas.openxmlformats.org/officeDocument/2006/customXml" ds:itemID="{449A1225-4F5D-4254-9ACE-BB09E439D27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87BB709-CD85-445C-8BD8-9AC70B06E5D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D86EF9B-4DC9-4A7E-8199-7E5A5709B3F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8F3563D-621C-4F4A-B033-FE569883ED2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74B42F1-1AD9-4395-8956-B6AEE5BE9D6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F879745-1105-44A9-8419-8E7DCB760D7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80496B2-CD29-439E-BFC1-17B6F6D7463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7F44E3E-4184-4E8F-AD0F-5DF3FCCC907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4174252-B81A-461C-94FD-9BCC9DDDCB6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1FFEF94-D0BB-431A-9A11-7A6B2D2FD8B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15C0578-2B4E-432E-968C-667FA95B248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9B96C98-3516-4A05-A802-AD425298D8E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97E03B2-12EA-4AE5-A658-AEFB4A4969F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2C4BD6A-8F35-45B9-AA1C-2E01578AB6B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0C6452F-C1D8-4C0A-9BB1-E8C6CED0E97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87FC4D0-890B-4EEE-BCEF-57C18A3D7FC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40C981A-06A9-4180-8908-1CD3C44EBB7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9672E6F-B085-4662-AD94-6933DCA8462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EF86DB2-3911-4AA1-8775-C8791F39CEE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46D5843-E37D-46B1-B39F-5A44269AD6D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7E3A964-C784-4831-838C-1341082CA0D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5C69DAF-B3EA-41DA-A86F-668A71D2FD9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367E21E-BD8D-4BD9-9863-EB18008DA01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1F3A6E5-9671-4EF1-8CCC-623FA6A2DE7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8479CBD-00A4-4343-8A6F-D192772CDD2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CCAF1B1-9F08-433A-BE37-9170B3509B6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4F7EE16-EE99-4B97-9311-828C732BE14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0540D58-4C76-48BD-BAA0-A803CA462E7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57B32C2-8890-4525-96EC-0EC1511B86E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28CCE8E-5AB4-4176-A946-269F97A1938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087D994-5CAD-448E-A469-B702B1A8D39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E99DE31-AD0F-4003-9AC3-D632ED77054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C895A0F-3651-43E7-96FD-1DEB7953525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9C5A68D-E153-432A-994A-B68D7E7D425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053B059-6D3E-4C23-8C7B-1616C814AC6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56B4365-E045-42E9-A789-1D28723D04C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A25B352-A0FD-4760-8CF9-51B50D49D5E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08FF0C8-45C8-4CCA-829E-B7E5EE935DC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F12AB67-2E12-44D8-BE00-E19DAC77413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7A5E7BE-8375-4425-9594-C01E15EF265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5444432-A8F9-4D81-8015-BFFC7D016B0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6544C51-2909-485C-8246-FF3E420B7E7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69BBA10-FF27-4E50-9259-62C6B8794DE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56A6CA28-ABFA-4BEF-8327-8E0DF264128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B64AA66-1958-4E36-987D-6A7EFC92707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EB8F6EA-D77B-4E98-AFF9-7F966884DAE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8BAE120-0D1C-4195-9468-18A423861BB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6BCCA39-F658-4DC1-B56C-FDD66FE60FA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C28F8BE-A3BE-4032-9F57-785B1050D31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DD146D2-0674-4D1F-A21F-5DC79F2179F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65FF5F5-FFDC-439E-8AB6-2AD4D7DA184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1441471-E595-4BB5-8B62-FB6EDE34E594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6E92B91-09B2-4903-A550-3D6DCB281F5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B8E043B-45F5-4D5B-AA27-B56B500D4A1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648EE62-EAE8-4EA3-AF14-75FD647863E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78D73A4-36BD-4603-835C-96041F9EA73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762AECD-FD4E-459E-9A0C-CD997B6F6CC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2B888DF-84F5-42B1-B224-CCFB037705D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9B55EB0-6045-49E2-8FB5-1634C178BF3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4FAA298-94DD-47AD-B3F1-33DE6023CB7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8E9C494-82F9-44D0-ABAB-FDCCB51BB4E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AB8CF5E-613B-4981-9947-D43431AE567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0324C11-64C9-495C-B044-F613A3EF9F2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55B1667-92DF-42D7-996E-169E05E811E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300</Words>
  <Application>Microsoft Office PowerPoint</Application>
  <PresentationFormat>Grand écran</PresentationFormat>
  <Paragraphs>79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FIXE</dc:creator>
  <cp:lastModifiedBy>Dominik GROBECKER</cp:lastModifiedBy>
  <cp:revision>12</cp:revision>
  <dcterms:created xsi:type="dcterms:W3CDTF">2017-11-18T08:50:19Z</dcterms:created>
  <dcterms:modified xsi:type="dcterms:W3CDTF">2017-11-20T07:49:00Z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\\srvsite\home\adai06\GIT\Projet1\Projet1\maquetteWeb\maquetteProposition.pptx</vt:lpwstr>
  </property>
</Properties>
</file>