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03"/>
    <p:sldMasterId id="2147483660" r:id="rId404"/>
  </p:sldMasterIdLst>
  <p:sldIdLst>
    <p:sldId id="256" r:id="rId405"/>
    <p:sldId id="257" r:id="rId406"/>
    <p:sldId id="262" r:id="rId407"/>
    <p:sldId id="260" r:id="rId408"/>
    <p:sldId id="261" r:id="rId409"/>
    <p:sldId id="265" r:id="rId410"/>
    <p:sldId id="264" r:id="rId411"/>
    <p:sldId id="263" r:id="rId412"/>
    <p:sldId id="266" r:id="rId413"/>
    <p:sldId id="269" r:id="rId414"/>
    <p:sldId id="272" r:id="rId415"/>
    <p:sldId id="270" r:id="rId416"/>
    <p:sldId id="271" r:id="rId417"/>
    <p:sldId id="273" r:id="rId418"/>
    <p:sldId id="274" r:id="rId419"/>
    <p:sldId id="283" r:id="rId420"/>
    <p:sldId id="286" r:id="rId421"/>
    <p:sldId id="276" r:id="rId422"/>
    <p:sldId id="275" r:id="rId423"/>
    <p:sldId id="284" r:id="rId424"/>
    <p:sldId id="277" r:id="rId425"/>
    <p:sldId id="287" r:id="rId426"/>
    <p:sldId id="288" r:id="rId427"/>
    <p:sldId id="280" r:id="rId428"/>
    <p:sldId id="281" r:id="rId429"/>
    <p:sldId id="285" r:id="rId430"/>
    <p:sldId id="282" r:id="rId431"/>
    <p:sldId id="278" r:id="rId4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presProps" Target="presProps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slide" Target="slides/slide9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slide" Target="slides/slide2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theme" Target="theme/theme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slideMaster" Target="slideMasters/slideMaster2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slide" Target="slides/slide11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slide" Target="slides/slide22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microsoft.com/office/2015/10/relationships/revisionInfo" Target="revisionInfo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slide" Target="slides/slide2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slide" Target="slides/slide1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slide" Target="slides/slide24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slide" Target="slides/slide4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slide" Target="slides/slide15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slide" Target="slides/slide26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slide" Target="slides/slide5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slide" Target="slides/slide1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slide" Target="slides/slide6.xml"/><Relationship Id="rId431" Type="http://schemas.openxmlformats.org/officeDocument/2006/relationships/slide" Target="slides/slide2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slide" Target="slides/slide1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slide" Target="slides/slide7.xml"/><Relationship Id="rId432" Type="http://schemas.openxmlformats.org/officeDocument/2006/relationships/slide" Target="slides/slide2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slide" Target="slides/slide1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slide" Target="slides/slide8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slide" Target="slides/slide19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viewProps" Target="viewProps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slideMaster" Target="slideMasters/slideMaster1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slide" Target="slides/slide1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slide" Target="slides/slide21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tableStyles" Target="tableStyles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slide" Target="slides/slide1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slide" Target="slides/slide12.xml"/><Relationship Id="rId220" Type="http://schemas.openxmlformats.org/officeDocument/2006/relationships/customXml" Target="../customXml/item2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slide" Target="slides/slide2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slide" Target="slides/slide3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slide" Target="slides/slide14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slide" Target="slides/slide25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57.xml"/><Relationship Id="rId1" Type="http://schemas.openxmlformats.org/officeDocument/2006/relationships/customXml" Target="../../customXml/item6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43.xml"/><Relationship Id="rId1" Type="http://schemas.openxmlformats.org/officeDocument/2006/relationships/customXml" Target="../../customXml/item13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4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338.xml"/><Relationship Id="rId7" Type="http://schemas.openxmlformats.org/officeDocument/2006/relationships/image" Target="../media/image3.png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173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286.xml"/><Relationship Id="rId1" Type="http://schemas.openxmlformats.org/officeDocument/2006/relationships/customXml" Target="../../customXml/item2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72771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http://www.dcsondage.com/resultats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3325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AleaSup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http://www.dcsondage.com/aleaSuppression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520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  <p:custDataLst>
              <p:custData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68.xml"/><Relationship Id="rId7" Type="http://schemas.openxmlformats.org/officeDocument/2006/relationships/image" Target="../media/image2.png"/><Relationship Id="rId12" Type="http://schemas.openxmlformats.org/officeDocument/2006/relationships/slide" Target="slide1.xml"/><Relationship Id="rId2" Type="http://schemas.openxmlformats.org/officeDocument/2006/relationships/customXml" Target="../../customXml/item244.xml"/><Relationship Id="rId1" Type="http://schemas.openxmlformats.org/officeDocument/2006/relationships/customXml" Target="../../customXml/item97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34.xml"/><Relationship Id="rId9" Type="http://schemas.openxmlformats.org/officeDocument/2006/relationships/image" Target="../media/image4.pn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6.xml"/><Relationship Id="rId13" Type="http://schemas.openxmlformats.org/officeDocument/2006/relationships/customXml" Target="../../customXml/item209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52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197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166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66.xml"/><Relationship Id="rId6" Type="http://schemas.openxmlformats.org/officeDocument/2006/relationships/customXml" Target="../../customXml/item88.xml"/><Relationship Id="rId11" Type="http://schemas.openxmlformats.org/officeDocument/2006/relationships/customXml" Target="../../customXml/item90.xml"/><Relationship Id="rId24" Type="http://schemas.openxmlformats.org/officeDocument/2006/relationships/slide" Target="slide2.xml"/><Relationship Id="rId5" Type="http://schemas.openxmlformats.org/officeDocument/2006/relationships/customXml" Target="../../customXml/item247.xml"/><Relationship Id="rId15" Type="http://schemas.openxmlformats.org/officeDocument/2006/relationships/customXml" Target="../../customXml/item67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95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20.xml"/><Relationship Id="rId9" Type="http://schemas.openxmlformats.org/officeDocument/2006/relationships/customXml" Target="../../customXml/item44.xml"/><Relationship Id="rId14" Type="http://schemas.openxmlformats.org/officeDocument/2006/relationships/customXml" Target="../../customXml/item212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249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8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28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340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75.xml"/><Relationship Id="rId6" Type="http://schemas.openxmlformats.org/officeDocument/2006/relationships/customXml" Target="../../customXml/item252.xml"/><Relationship Id="rId11" Type="http://schemas.openxmlformats.org/officeDocument/2006/relationships/customXml" Target="../../customXml/item225.xml"/><Relationship Id="rId24" Type="http://schemas.openxmlformats.org/officeDocument/2006/relationships/slide" Target="slide2.xml"/><Relationship Id="rId5" Type="http://schemas.openxmlformats.org/officeDocument/2006/relationships/customXml" Target="../../customXml/item289.xml"/><Relationship Id="rId15" Type="http://schemas.openxmlformats.org/officeDocument/2006/relationships/customXml" Target="../../customXml/item354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60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78.xml"/><Relationship Id="rId14" Type="http://schemas.openxmlformats.org/officeDocument/2006/relationships/customXml" Target="../../customXml/item183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2.xml"/><Relationship Id="rId13" Type="http://schemas.openxmlformats.org/officeDocument/2006/relationships/customXml" Target="../../customXml/item80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22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240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4.xml"/><Relationship Id="rId2" Type="http://schemas.openxmlformats.org/officeDocument/2006/relationships/customXml" Target="../../customXml/item370.xml"/><Relationship Id="rId16" Type="http://schemas.openxmlformats.org/officeDocument/2006/relationships/customXml" Target="../../customXml/item149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302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294.xml"/><Relationship Id="rId15" Type="http://schemas.openxmlformats.org/officeDocument/2006/relationships/customXml" Target="../../customXml/item15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60.xml"/><Relationship Id="rId9" Type="http://schemas.openxmlformats.org/officeDocument/2006/relationships/customXml" Target="../../customXml/item105.xml"/><Relationship Id="rId14" Type="http://schemas.openxmlformats.org/officeDocument/2006/relationships/customXml" Target="../../customXml/item131.xml"/><Relationship Id="rId22" Type="http://schemas.openxmlformats.org/officeDocument/2006/relationships/image" Target="../media/image5.png"/><Relationship Id="rId27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2.xml"/><Relationship Id="rId13" Type="http://schemas.openxmlformats.org/officeDocument/2006/relationships/customXml" Target="../../customXml/item236.xml"/><Relationship Id="rId18" Type="http://schemas.openxmlformats.org/officeDocument/2006/relationships/image" Target="../media/image2.png"/><Relationship Id="rId26" Type="http://schemas.openxmlformats.org/officeDocument/2006/relationships/slide" Target="slide1.xml"/><Relationship Id="rId3" Type="http://schemas.openxmlformats.org/officeDocument/2006/relationships/customXml" Target="../../customXml/item25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12.xml"/><Relationship Id="rId12" Type="http://schemas.openxmlformats.org/officeDocument/2006/relationships/customXml" Target="../../customXml/item32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199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25.xml"/><Relationship Id="rId6" Type="http://schemas.openxmlformats.org/officeDocument/2006/relationships/customXml" Target="../../customXml/item174.xml"/><Relationship Id="rId11" Type="http://schemas.openxmlformats.org/officeDocument/2006/relationships/customXml" Target="../../customXml/item6.xml"/><Relationship Id="rId24" Type="http://schemas.openxmlformats.org/officeDocument/2006/relationships/slide" Target="slide15.xml"/><Relationship Id="rId5" Type="http://schemas.openxmlformats.org/officeDocument/2006/relationships/customXml" Target="../../customXml/item126.xml"/><Relationship Id="rId15" Type="http://schemas.openxmlformats.org/officeDocument/2006/relationships/customXml" Target="../../customXml/item19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138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261.xml"/><Relationship Id="rId14" Type="http://schemas.openxmlformats.org/officeDocument/2006/relationships/customXml" Target="../../customXml/item315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8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83.xml"/><Relationship Id="rId7" Type="http://schemas.openxmlformats.org/officeDocument/2006/relationships/customXml" Target="../../customXml/item387.xml"/><Relationship Id="rId12" Type="http://schemas.openxmlformats.org/officeDocument/2006/relationships/customXml" Target="../../customXml/item392.xml"/><Relationship Id="rId17" Type="http://schemas.openxmlformats.org/officeDocument/2006/relationships/slide" Target="slide28.xml"/><Relationship Id="rId2" Type="http://schemas.openxmlformats.org/officeDocument/2006/relationships/customXml" Target="../../customXml/item137.xml"/><Relationship Id="rId16" Type="http://schemas.openxmlformats.org/officeDocument/2006/relationships/slide" Target="slide26.xml"/><Relationship Id="rId1" Type="http://schemas.openxmlformats.org/officeDocument/2006/relationships/customXml" Target="../../customXml/item237.xml"/><Relationship Id="rId6" Type="http://schemas.openxmlformats.org/officeDocument/2006/relationships/customXml" Target="../../customXml/item386.xml"/><Relationship Id="rId11" Type="http://schemas.openxmlformats.org/officeDocument/2006/relationships/customXml" Target="../../customXml/item391.xml"/><Relationship Id="rId5" Type="http://schemas.openxmlformats.org/officeDocument/2006/relationships/customXml" Target="../../customXml/item385.xml"/><Relationship Id="rId15" Type="http://schemas.openxmlformats.org/officeDocument/2006/relationships/slide" Target="slide22.xml"/><Relationship Id="rId10" Type="http://schemas.openxmlformats.org/officeDocument/2006/relationships/customXml" Target="../../customXml/item390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384.xml"/><Relationship Id="rId9" Type="http://schemas.openxmlformats.org/officeDocument/2006/relationships/customXml" Target="../../customXml/item389.xml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8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93.xml"/><Relationship Id="rId7" Type="http://schemas.openxmlformats.org/officeDocument/2006/relationships/customXml" Target="../../customXml/item397.xml"/><Relationship Id="rId12" Type="http://schemas.openxmlformats.org/officeDocument/2006/relationships/customXml" Target="../../customXml/item402.xml"/><Relationship Id="rId17" Type="http://schemas.openxmlformats.org/officeDocument/2006/relationships/slide" Target="slide28.xml"/><Relationship Id="rId2" Type="http://schemas.openxmlformats.org/officeDocument/2006/relationships/customXml" Target="../../customXml/item115.xml"/><Relationship Id="rId16" Type="http://schemas.openxmlformats.org/officeDocument/2006/relationships/slide" Target="slide26.xml"/><Relationship Id="rId1" Type="http://schemas.openxmlformats.org/officeDocument/2006/relationships/customXml" Target="../../customXml/item268.xml"/><Relationship Id="rId6" Type="http://schemas.openxmlformats.org/officeDocument/2006/relationships/customXml" Target="../../customXml/item396.xml"/><Relationship Id="rId11" Type="http://schemas.openxmlformats.org/officeDocument/2006/relationships/customXml" Target="../../customXml/item401.xml"/><Relationship Id="rId5" Type="http://schemas.openxmlformats.org/officeDocument/2006/relationships/customXml" Target="../../customXml/item395.xml"/><Relationship Id="rId15" Type="http://schemas.openxmlformats.org/officeDocument/2006/relationships/slide" Target="slide22.xml"/><Relationship Id="rId10" Type="http://schemas.openxmlformats.org/officeDocument/2006/relationships/customXml" Target="../../customXml/item400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394.xml"/><Relationship Id="rId9" Type="http://schemas.openxmlformats.org/officeDocument/2006/relationships/customXml" Target="../../customXml/item399.xml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customXml" Target="../../customXml/item19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54.xml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39.xml"/><Relationship Id="rId5" Type="http://schemas.openxmlformats.org/officeDocument/2006/relationships/customXml" Target="../../customXml/item2.xml"/><Relationship Id="rId10" Type="http://schemas.openxmlformats.org/officeDocument/2006/relationships/slide" Target="slide1.xml"/><Relationship Id="rId4" Type="http://schemas.openxmlformats.org/officeDocument/2006/relationships/customXml" Target="../../customXml/item9.xml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customXml" Target="../../customXml/item30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54.xml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350.xml"/><Relationship Id="rId5" Type="http://schemas.openxmlformats.org/officeDocument/2006/relationships/customXml" Target="../../customXml/item50.xml"/><Relationship Id="rId4" Type="http://schemas.openxmlformats.org/officeDocument/2006/relationships/customXml" Target="../../customXml/item356.xml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00.xml"/><Relationship Id="rId7" Type="http://schemas.openxmlformats.org/officeDocument/2006/relationships/customXml" Target="../../customXml/item337.xml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72.xml"/><Relationship Id="rId5" Type="http://schemas.openxmlformats.org/officeDocument/2006/relationships/customXml" Target="../../customXml/item271.xml"/><Relationship Id="rId10" Type="http://schemas.openxmlformats.org/officeDocument/2006/relationships/slide" Target="slide1.xml"/><Relationship Id="rId4" Type="http://schemas.openxmlformats.org/officeDocument/2006/relationships/customXml" Target="../../customXml/item327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80.xml"/><Relationship Id="rId7" Type="http://schemas.openxmlformats.org/officeDocument/2006/relationships/customXml" Target="../../customXml/item35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56.xml"/><Relationship Id="rId6" Type="http://schemas.openxmlformats.org/officeDocument/2006/relationships/customXml" Target="../../customXml/item167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205.xml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375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70.xml"/><Relationship Id="rId16" Type="http://schemas.openxmlformats.org/officeDocument/2006/relationships/image" Target="../media/image5.png"/><Relationship Id="rId20" Type="http://schemas.openxmlformats.org/officeDocument/2006/relationships/slide" Target="slide1.xml"/><Relationship Id="rId1" Type="http://schemas.openxmlformats.org/officeDocument/2006/relationships/customXml" Target="../../customXml/item358.xml"/><Relationship Id="rId6" Type="http://schemas.openxmlformats.org/officeDocument/2006/relationships/customXml" Target="../../customXml/item164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53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16.xml"/><Relationship Id="rId19" Type="http://schemas.openxmlformats.org/officeDocument/2006/relationships/slide" Target="slide6.xml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29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63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246.xml"/><Relationship Id="rId1" Type="http://schemas.openxmlformats.org/officeDocument/2006/relationships/customXml" Target="../../customXml/item60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296.xml"/><Relationship Id="rId4" Type="http://schemas.openxmlformats.org/officeDocument/2006/relationships/customXml" Target="../../customXml/item19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152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329.xml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158.xml"/><Relationship Id="rId5" Type="http://schemas.openxmlformats.org/officeDocument/2006/relationships/customXml" Target="../../customXml/item53.xml"/><Relationship Id="rId4" Type="http://schemas.openxmlformats.org/officeDocument/2006/relationships/customXml" Target="../../customXml/item187.xml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19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18.xml"/><Relationship Id="rId5" Type="http://schemas.openxmlformats.org/officeDocument/2006/relationships/customXml" Target="../../customXml/item144.xml"/><Relationship Id="rId4" Type="http://schemas.openxmlformats.org/officeDocument/2006/relationships/customXml" Target="../../customXml/item3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100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161.xml"/><Relationship Id="rId6" Type="http://schemas.openxmlformats.org/officeDocument/2006/relationships/customXml" Target="../../customXml/item303.xml"/><Relationship Id="rId11" Type="http://schemas.openxmlformats.org/officeDocument/2006/relationships/slide" Target="slide1.xml"/><Relationship Id="rId5" Type="http://schemas.openxmlformats.org/officeDocument/2006/relationships/customXml" Target="../../customXml/item248.xml"/><Relationship Id="rId10" Type="http://schemas.openxmlformats.org/officeDocument/2006/relationships/slide" Target="slide26.xml"/><Relationship Id="rId4" Type="http://schemas.openxmlformats.org/officeDocument/2006/relationships/customXml" Target="../../customXml/item81.xm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7.xml"/><Relationship Id="rId3" Type="http://schemas.openxmlformats.org/officeDocument/2006/relationships/customXml" Target="../../customXml/item139.xml"/><Relationship Id="rId7" Type="http://schemas.openxmlformats.org/officeDocument/2006/relationships/customXml" Target="../../customXml/item163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203.xml"/><Relationship Id="rId6" Type="http://schemas.openxmlformats.org/officeDocument/2006/relationships/customXml" Target="../../customXml/item204.xml"/><Relationship Id="rId11" Type="http://schemas.openxmlformats.org/officeDocument/2006/relationships/slide" Target="slide27.xml"/><Relationship Id="rId5" Type="http://schemas.openxmlformats.org/officeDocument/2006/relationships/customXml" Target="../../customXml/item125.xml"/><Relationship Id="rId10" Type="http://schemas.openxmlformats.org/officeDocument/2006/relationships/slide" Target="slide1.xml"/><Relationship Id="rId4" Type="http://schemas.openxmlformats.org/officeDocument/2006/relationships/customXml" Target="../../customXml/item211.xml"/><Relationship Id="rId9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9.xml"/><Relationship Id="rId3" Type="http://schemas.openxmlformats.org/officeDocument/2006/relationships/customXml" Target="../../customXml/item111.xml"/><Relationship Id="rId7" Type="http://schemas.openxmlformats.org/officeDocument/2006/relationships/customXml" Target="../../customXml/item82.xml"/><Relationship Id="rId12" Type="http://schemas.openxmlformats.org/officeDocument/2006/relationships/slide" Target="slide1.xml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253.xml"/><Relationship Id="rId6" Type="http://schemas.openxmlformats.org/officeDocument/2006/relationships/customXml" Target="../../customXml/item278.xml"/><Relationship Id="rId11" Type="http://schemas.openxmlformats.org/officeDocument/2006/relationships/slide" Target="slide27.xml"/><Relationship Id="rId5" Type="http://schemas.openxmlformats.org/officeDocument/2006/relationships/customXml" Target="../../customXml/item12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201.xml"/><Relationship Id="rId9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373.xml"/><Relationship Id="rId7" Type="http://schemas.openxmlformats.org/officeDocument/2006/relationships/chart" Target="../charts/chart3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46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142.xml"/><Relationship Id="rId4" Type="http://schemas.openxmlformats.org/officeDocument/2006/relationships/customXml" Target="../../customXml/item6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ustomXml" Target="../../customXml/item291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10.xml"/><Relationship Id="rId6" Type="http://schemas.openxmlformats.org/officeDocument/2006/relationships/customXml" Target="../../customXml/item91.xml"/><Relationship Id="rId5" Type="http://schemas.openxmlformats.org/officeDocument/2006/relationships/customXml" Target="../../customXml/item267.xml"/><Relationship Id="rId4" Type="http://schemas.openxmlformats.org/officeDocument/2006/relationships/customXml" Target="../../customXml/item323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179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321.xml"/><Relationship Id="rId21" Type="http://schemas.openxmlformats.org/officeDocument/2006/relationships/slide" Target="slide4.xml"/><Relationship Id="rId7" Type="http://schemas.openxmlformats.org/officeDocument/2006/relationships/customXml" Target="../../customXml/item282.xml"/><Relationship Id="rId12" Type="http://schemas.openxmlformats.org/officeDocument/2006/relationships/customXml" Target="../../customXml/item231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34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307.xml"/><Relationship Id="rId6" Type="http://schemas.openxmlformats.org/officeDocument/2006/relationships/customXml" Target="../../customXml/item334.xml"/><Relationship Id="rId11" Type="http://schemas.openxmlformats.org/officeDocument/2006/relationships/customXml" Target="../../customXml/item58.xml"/><Relationship Id="rId24" Type="http://schemas.openxmlformats.org/officeDocument/2006/relationships/slide" Target="slide1.xml"/><Relationship Id="rId5" Type="http://schemas.openxmlformats.org/officeDocument/2006/relationships/customXml" Target="../../customXml/item333.xml"/><Relationship Id="rId15" Type="http://schemas.openxmlformats.org/officeDocument/2006/relationships/image" Target="../media/image2.png"/><Relationship Id="rId23" Type="http://schemas.openxmlformats.org/officeDocument/2006/relationships/slide" Target="slide2.xml"/><Relationship Id="rId10" Type="http://schemas.openxmlformats.org/officeDocument/2006/relationships/customXml" Target="../../customXml/item359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377.xml"/><Relationship Id="rId9" Type="http://schemas.openxmlformats.org/officeDocument/2006/relationships/customXml" Target="../../customXml/item130.xml"/><Relationship Id="rId14" Type="http://schemas.openxmlformats.org/officeDocument/2006/relationships/image" Target="../media/image1.png"/><Relationship Id="rId22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155.xml"/><Relationship Id="rId7" Type="http://schemas.openxmlformats.org/officeDocument/2006/relationships/customXml" Target="../../customXml/item380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360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344.xml"/><Relationship Id="rId6" Type="http://schemas.openxmlformats.org/officeDocument/2006/relationships/customXml" Target="../../customXml/item36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326.xml"/><Relationship Id="rId7" Type="http://schemas.openxmlformats.org/officeDocument/2006/relationships/customXml" Target="../../customXml/item362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117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51.xml"/><Relationship Id="rId6" Type="http://schemas.openxmlformats.org/officeDocument/2006/relationships/customXml" Target="../../customXml/item13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07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28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3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110.xml"/><Relationship Id="rId21" Type="http://schemas.openxmlformats.org/officeDocument/2006/relationships/slide" Target="slide1.xml"/><Relationship Id="rId7" Type="http://schemas.openxmlformats.org/officeDocument/2006/relationships/customXml" Target="../../customXml/item29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75.xml"/><Relationship Id="rId16" Type="http://schemas.openxmlformats.org/officeDocument/2006/relationships/image" Target="../media/image5.png"/><Relationship Id="rId20" Type="http://schemas.openxmlformats.org/officeDocument/2006/relationships/slide" Target="slide2.xml"/><Relationship Id="rId1" Type="http://schemas.openxmlformats.org/officeDocument/2006/relationships/customXml" Target="../../customXml/item250.xml"/><Relationship Id="rId6" Type="http://schemas.openxmlformats.org/officeDocument/2006/relationships/customXml" Target="../../customXml/item215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339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69.xml"/><Relationship Id="rId19" Type="http://schemas.openxmlformats.org/officeDocument/2006/relationships/slide" Target="slide8.xml"/><Relationship Id="rId4" Type="http://schemas.openxmlformats.org/officeDocument/2006/relationships/customXml" Target="../../customXml/item341.xml"/><Relationship Id="rId9" Type="http://schemas.openxmlformats.org/officeDocument/2006/relationships/customXml" Target="../../customXml/item218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85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285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226.xml"/><Relationship Id="rId5" Type="http://schemas.openxmlformats.org/officeDocument/2006/relationships/customXml" Target="../../customXml/item322.xml"/><Relationship Id="rId10" Type="http://schemas.openxmlformats.org/officeDocument/2006/relationships/slide" Target="slide1.xml"/><Relationship Id="rId4" Type="http://schemas.openxmlformats.org/officeDocument/2006/relationships/customXml" Target="../../customXml/item25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4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123.xml"/><Relationship Id="rId7" Type="http://schemas.openxmlformats.org/officeDocument/2006/relationships/customXml" Target="../../customXml/item157.xml"/><Relationship Id="rId12" Type="http://schemas.openxmlformats.org/officeDocument/2006/relationships/customXml" Target="../../customXml/item151.xml"/><Relationship Id="rId17" Type="http://schemas.openxmlformats.org/officeDocument/2006/relationships/slide" Target="slide28.xml"/><Relationship Id="rId2" Type="http://schemas.openxmlformats.org/officeDocument/2006/relationships/customXml" Target="../../customXml/item56.xml"/><Relationship Id="rId16" Type="http://schemas.openxmlformats.org/officeDocument/2006/relationships/slide" Target="slide26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332.xml"/><Relationship Id="rId11" Type="http://schemas.openxmlformats.org/officeDocument/2006/relationships/customXml" Target="../../customXml/item320.xml"/><Relationship Id="rId5" Type="http://schemas.openxmlformats.org/officeDocument/2006/relationships/customXml" Target="../../customXml/item366.xml"/><Relationship Id="rId15" Type="http://schemas.openxmlformats.org/officeDocument/2006/relationships/slide" Target="slide22.xml"/><Relationship Id="rId10" Type="http://schemas.openxmlformats.org/officeDocument/2006/relationships/customXml" Target="../../customXml/item30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305.xml"/><Relationship Id="rId9" Type="http://schemas.openxmlformats.org/officeDocument/2006/relationships/customXml" Target="../../customXml/item288.xml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8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118.xml"/><Relationship Id="rId7" Type="http://schemas.openxmlformats.org/officeDocument/2006/relationships/customXml" Target="../../customXml/item232.xml"/><Relationship Id="rId12" Type="http://schemas.openxmlformats.org/officeDocument/2006/relationships/customXml" Target="../../customXml/item378.xml"/><Relationship Id="rId17" Type="http://schemas.openxmlformats.org/officeDocument/2006/relationships/slide" Target="slide28.xml"/><Relationship Id="rId2" Type="http://schemas.openxmlformats.org/officeDocument/2006/relationships/customXml" Target="../../customXml/item219.xml"/><Relationship Id="rId16" Type="http://schemas.openxmlformats.org/officeDocument/2006/relationships/slide" Target="slide26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66.xml"/><Relationship Id="rId5" Type="http://schemas.openxmlformats.org/officeDocument/2006/relationships/customXml" Target="../../customXml/item38.xml"/><Relationship Id="rId15" Type="http://schemas.openxmlformats.org/officeDocument/2006/relationships/slide" Target="slide22.xml"/><Relationship Id="rId10" Type="http://schemas.openxmlformats.org/officeDocument/2006/relationships/customXml" Target="../../customXml/item124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223.xml"/><Relationship Id="rId9" Type="http://schemas.openxmlformats.org/officeDocument/2006/relationships/customXml" Target="../../customXml/item353.xml"/><Relationship Id="rId1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6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5" name="Rectangle 34">
            <a:hlinkClick r:id="rId12" action="ppaction://hlinksldjump"/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585995" y="4320867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Création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365903" y="2691366"/>
            <a:ext cx="2296986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7CBC21B-9A84-43C1-8316-B0B16EAF09D1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FA9E4B75-6AC1-49B5-863E-3118855582A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DAB5702D-9BAC-43EB-9876-523F662E089A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25" action="ppaction://hlinksldjump"/>
            <a:extLst>
              <a:ext uri="{FF2B5EF4-FFF2-40B4-BE49-F238E27FC236}">
                <a16:creationId xmlns:a16="http://schemas.microsoft.com/office/drawing/2014/main" id="{086763C2-D295-4BB3-853B-6AC587F8683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2BD20A6-7F7C-4130-979D-AF8EEE3A677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4A2378-5374-49A2-9076-5A2AC69D6B7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533CB318-61CB-4A0F-B4A2-0DBE8BC23F7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6404D9D5-F5E9-4E95-9DD7-0D7CF3552834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5" action="ppaction://hlinksldjump"/>
            <a:extLst>
              <a:ext uri="{FF2B5EF4-FFF2-40B4-BE49-F238E27FC236}">
                <a16:creationId xmlns:a16="http://schemas.microsoft.com/office/drawing/2014/main" id="{392437C2-A2E8-431B-B457-C4EEF5938CD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F6738BBE-B35E-459D-8DDE-81950BE2156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3866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9A11929C-10CA-44C5-B8D2-67A0A2E7834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E89983D-BA24-41EC-B6BD-7FD995889BA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89EDCC81-C1D4-41E6-8CD2-36C6BF303D6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FEA1568A-C573-470E-BD24-F78A927EAC72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8ECF84B1-F6DD-4680-8CCF-660BC370296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48AF7E5-5C3F-4E42-983E-AC81690956A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176223" y="35390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E79BEB3E-083E-4D42-BF64-EBB9769E766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2413BB-DC99-48DE-9AAC-BBDB2AB78A7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DAB76D0F-7EF1-4BFD-AE02-C76EEB6269F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742B17CA-1F44-4863-96F3-B387B1BEE38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6" action="ppaction://hlinksldjump"/>
            <a:extLst>
              <a:ext uri="{FF2B5EF4-FFF2-40B4-BE49-F238E27FC236}">
                <a16:creationId xmlns:a16="http://schemas.microsoft.com/office/drawing/2014/main" id="{1A0C7C6A-ED77-4ACB-A3DA-3F3565CBC874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1B9A933-3B3D-4413-9126-8B2ADEBEE7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4376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CF711436-6D77-4EF4-83BB-9972EF2D8D63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05C5F6-3961-4FA2-B8DB-F3471F91557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B971307-75CE-4A66-9EC4-B2F566C1580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D354944D-D818-4662-9F19-FCAC6850508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D8B47AB7-EEA3-4308-BF3C-EC9E2350192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E53E4462-3B32-4201-8D5F-E7D1009824F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3C819443-AB56-450F-95B1-A1F3916A3222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36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CA650C40-5FF4-4A0F-86F1-032501A2FD09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37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3FF19C30-086E-413D-91D4-C75014814C9D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8" name="Content">
            <a:extLst>
              <a:ext uri="{FF2B5EF4-FFF2-40B4-BE49-F238E27FC236}">
                <a16:creationId xmlns:a16="http://schemas.microsoft.com/office/drawing/2014/main" id="{AC378FAB-78D9-4618-AD5C-6CD07B4C088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8E537E5-67DF-4E05-A10E-B986683863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CF511CC9-DCF6-43A6-980E-9B01DB859AB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4457F5DB-BA36-4740-9DBD-42FF06816B9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20844563-8569-4BB1-A773-F88FE059E3D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D9A795C-A5C9-4326-8A0A-3827F09D658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FFC3E82E-F75E-4267-BCC2-E98D95FEE97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8505A98C-3A9D-4A10-B397-E8DE6DE7512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165779D9-785C-4B16-89A7-AF8F4D53A32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72B02E93-5CBF-4945-9CA5-7DD693F10E1E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36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C16D9351-C3C6-4F33-8715-6EC943E5A41C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37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8A9CA4C7-9348-4E1B-98D1-1DAF3EBEF1E2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8" name="Content">
            <a:extLst>
              <a:ext uri="{FF2B5EF4-FFF2-40B4-BE49-F238E27FC236}">
                <a16:creationId xmlns:a16="http://schemas.microsoft.com/office/drawing/2014/main" id="{34784D97-9625-480C-A42A-0B237FB5493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DC5C0A51-DE5E-4C17-BEF9-264B8501999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EB59CE5B-39DE-4C9A-9FC9-D09BC7D0D12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hlinkClick r:id="rId9" action="ppaction://hlinksldjump"/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9479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RadioButtonSelected">
            <a:extLst>
              <a:ext uri="{FF2B5EF4-FFF2-40B4-BE49-F238E27FC236}">
                <a16:creationId xmlns:a16="http://schemas.microsoft.com/office/drawing/2014/main" id="{0521B074-925A-4FB1-9CF6-D8DF62430BC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537CC7D-E141-4535-8DD7-ECE7A16DC550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296F4DE2-7958-460E-B62A-F0EE0D7B0B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2722A11B-51D2-4988-97DC-65A9D98705C9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EE1CC7BE-8B2B-4850-9198-A29BBDC839AB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ED9A9C6F-7E90-4929-87CE-9241C449E5E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73230" y="502465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740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RadioButtonSelected">
            <a:extLst>
              <a:ext uri="{FF2B5EF4-FFF2-40B4-BE49-F238E27FC236}">
                <a16:creationId xmlns:a16="http://schemas.microsoft.com/office/drawing/2014/main" id="{B5A048F2-51C6-4938-BD5F-8ECF5444F4B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451973CC-770D-4A7A-94E7-498E58E2F834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8130ECDF-22BB-4E57-AAD3-CC33F12CCCE4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DF155EAF-7F8E-4040-8768-4B8B87AD4604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nnerCircle">
                <a:extLst>
                  <a:ext uri="{FF2B5EF4-FFF2-40B4-BE49-F238E27FC236}">
                    <a16:creationId xmlns:a16="http://schemas.microsoft.com/office/drawing/2014/main" id="{18592070-5BBD-4F5A-A742-04B0CF80F14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MousePointer">
            <a:extLst>
              <a:ext uri="{FF2B5EF4-FFF2-40B4-BE49-F238E27FC236}">
                <a16:creationId xmlns:a16="http://schemas.microsoft.com/office/drawing/2014/main" id="{32BD2417-88C6-4E35-A592-7B6ECCFCD4C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ADBA137C-B394-4158-863A-1E2BA659868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881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hlinkClick r:id="rId20" action="ppaction://hlinksldjump"/>
            <a:extLst>
              <a:ext uri="{FF2B5EF4-FFF2-40B4-BE49-F238E27FC236}">
                <a16:creationId xmlns:a16="http://schemas.microsoft.com/office/drawing/2014/main" id="{82A87922-C19A-4486-B068-81767A4B83A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3"/>
            <a:ext cx="2745681" cy="499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95304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909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41616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56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319774" cy="462657"/>
            <a:chOff x="5241138" y="3361159"/>
            <a:chExt cx="319774" cy="462657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4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504D42D5-1959-48FF-822F-D3AE00D127B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1314952" cy="693489"/>
            <a:chOff x="5241138" y="3361159"/>
            <a:chExt cx="1314952" cy="693489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CheckBoxUnchecked">
              <a:extLst>
                <a:ext uri="{FF2B5EF4-FFF2-40B4-BE49-F238E27FC236}">
                  <a16:creationId xmlns:a16="http://schemas.microsoft.com/office/drawing/2014/main" id="{B8AD8F7B-91B8-4F38-A036-97E9BB38E92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5243803" y="3823816"/>
              <a:ext cx="1312287" cy="230832"/>
              <a:chOff x="5179843" y="2087449"/>
              <a:chExt cx="1229876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4448FAF-9F44-4109-B7D9-B1D8A23EA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8" y="2087449"/>
                <a:ext cx="122987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02397714-AF99-4D5B-A227-734A3C21265A}"/>
                  </a:ext>
                </a:extLst>
              </p:cNvPr>
              <p:cNvSpPr>
                <a:spLocks/>
              </p:cNvSpPr>
              <p:nvPr>
                <p:custDataLst>
                  <p:custData r:id="rId8"/>
                </p:custDataLst>
              </p:nvPr>
            </p:nvSpPr>
            <p:spPr>
              <a:xfrm>
                <a:off x="5179843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10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3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B8AD8F7B-91B8-4F38-A036-97E9BB38E9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28272" y="3554759"/>
            <a:ext cx="1312287" cy="230832"/>
            <a:chOff x="5179843" y="2087449"/>
            <a:chExt cx="1229876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4448FAF-9F44-4109-B7D9-B1D8A23EA0B9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298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02397714-AF99-4D5B-A227-734A3C21265A}"/>
                </a:ext>
              </a:extLst>
            </p:cNvPr>
            <p:cNvSpPr>
              <a:spLocks/>
            </p:cNvSpPr>
            <p:nvPr>
              <p:custDataLst>
                <p:custData r:id="rId8"/>
              </p:custDataLst>
            </p:nvPr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2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469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463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30070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188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/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8685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0C51A43B-C5C2-442C-B764-2DFDCFD345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un nouveau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8EC2-05FA-432A-879E-4CE96C55C745}"/>
              </a:ext>
            </a:extLst>
          </p:cNvPr>
          <p:cNvSpPr txBox="1"/>
          <p:nvPr/>
        </p:nvSpPr>
        <p:spPr>
          <a:xfrm>
            <a:off x="4095750" y="2476309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4975AD17-6EA5-458C-BC1E-D19C9843AC21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293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hlinkClick r:id="rId21" action="ppaction://hlinksldjump"/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hlinkClick r:id="rId22" action="ppaction://hlinksldjump"/>
            <a:extLst>
              <a:ext uri="{FF2B5EF4-FFF2-40B4-BE49-F238E27FC236}">
                <a16:creationId xmlns:a16="http://schemas.microsoft.com/office/drawing/2014/main" id="{E07A9439-B951-4367-B536-6F06CE2D906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7156905" y="271709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1F21D6-1864-45D2-886B-9813677CA825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4EAFE9-B50B-4A59-AEAD-ABBD8035FA8C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7" name="MousePointer">
              <a:extLst>
                <a:ext uri="{FF2B5EF4-FFF2-40B4-BE49-F238E27FC236}">
                  <a16:creationId xmlns:a16="http://schemas.microsoft.com/office/drawing/2014/main" id="{8F9B8592-99AF-43E5-B583-27EA9C2A545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>
            <a:hlinkClick r:id="rId24" action="ppaction://hlinksldjump"/>
            <a:extLst>
              <a:ext uri="{FF2B5EF4-FFF2-40B4-BE49-F238E27FC236}">
                <a16:creationId xmlns:a16="http://schemas.microsoft.com/office/drawing/2014/main" id="{C633E4C3-3040-4CB3-BD78-381FF8FB4AC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E6EEF190-618D-4637-A6C0-3515932302F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79A08C-189A-42F8-9AB4-44AF5350D05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59836E6-D500-4E97-806B-E6D57786212E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356479AF-C1BF-4EDE-B6BB-FC8EBF52729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E3CFB0E2-51C8-42E5-A40C-C139FCCF6C5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18" action="ppaction://hlinksldjump"/>
            <a:extLst>
              <a:ext uri="{FF2B5EF4-FFF2-40B4-BE49-F238E27FC236}">
                <a16:creationId xmlns:a16="http://schemas.microsoft.com/office/drawing/2014/main" id="{35E25D52-1A19-4E50-98B3-79EF10EF992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478C9ABC-B27D-45F7-86D1-FC4BA78CA1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91868EA-053A-4036-AED5-E32386652FA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5A8D0F2-370D-4120-B91C-D76C2CB861B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0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3A226A7-9B5C-42F8-BDF1-455D0D1E1AC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1" name="MousePointer">
              <a:extLst>
                <a:ext uri="{FF2B5EF4-FFF2-40B4-BE49-F238E27FC236}">
                  <a16:creationId xmlns:a16="http://schemas.microsoft.com/office/drawing/2014/main" id="{E05CEFFE-058C-4893-8705-FA7EA776A7A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hlinkClick r:id="rId18" action="ppaction://hlinksldjump"/>
            <a:extLst>
              <a:ext uri="{FF2B5EF4-FFF2-40B4-BE49-F238E27FC236}">
                <a16:creationId xmlns:a16="http://schemas.microsoft.com/office/drawing/2014/main" id="{6E54FC21-37ED-4062-9515-788F5F60A66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1A1C732-1D3C-4D4B-BB76-36CF32714DC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1B0902DA-DEBD-409E-9F67-26AC296A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43B925-1264-445D-9FFF-A0CBBCDEE0C4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F971DA0-546F-4434-B5CE-2719FCF4EB4B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5EC677-F20C-4865-90E5-1D2DE6171D1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0" name="MousePointer">
              <a:extLst>
                <a:ext uri="{FF2B5EF4-FFF2-40B4-BE49-F238E27FC236}">
                  <a16:creationId xmlns:a16="http://schemas.microsoft.com/office/drawing/2014/main" id="{0D9010AE-ABAF-4666-B9F8-7AFAF632E6DA}"/>
                </a:ext>
              </a:extLst>
            </p:cNvPr>
            <p:cNvSpPr/>
            <p:nvPr>
              <p:custDataLst>
                <p:custData r:id="rId9"/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hlinkClick r:id="rId21" action="ppaction://hlinksldjump"/>
            <a:extLst>
              <a:ext uri="{FF2B5EF4-FFF2-40B4-BE49-F238E27FC236}">
                <a16:creationId xmlns:a16="http://schemas.microsoft.com/office/drawing/2014/main" id="{16477716-BE9C-465C-B055-0B0C2D1B4B2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100693F0-7190-4EC5-BBF7-49873823712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A4221D14-C792-45EE-AFAD-5397180AE01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33514795-360C-42A9-B7C6-49B8841A311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2DC7E5FF-DB18-44C3-BED0-F0323992D45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0E81B3E-9D35-420B-8BD3-560C396C747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C80045-E24C-41B5-B57B-947862346F39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2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9177378-B059-47F7-A41C-9766F13A1CE6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21" name="MousePointer">
              <a:extLst>
                <a:ext uri="{FF2B5EF4-FFF2-40B4-BE49-F238E27FC236}">
                  <a16:creationId xmlns:a16="http://schemas.microsoft.com/office/drawing/2014/main" id="{E67D1685-3EA7-4419-8E97-C06E7857BFCD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FC8C7447-B93E-4397-9D63-174255E9ED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E4D3522-6820-4866-ACF9-B30BB781D5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A573D5D3-7816-4285-9E68-F1396E4646F9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34B33675-E2A5-44C4-A5E3-19A87D4E0DC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22650" y="5370528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98EFB56-68A1-4E47-A733-EB6005B588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22650" y="5687586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A8444D77-7A17-480D-9353-28EE2833443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36ED1650-8760-4331-86A7-9D38F94B730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7189450-CC50-4066-8D85-7AC6E35F84C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5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ED4997DC-D297-4BDC-B736-BB0DDC14E49A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6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BEBAA983-A426-4363-9D26-71F537DD8D6E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7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E767D384-AD43-41CF-B280-E49336AD1348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E47B529B-F999-4319-89C4-D25D6817F32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422650" y="5059661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25BFBF5-8314-41C6-8DFB-87BD937B3B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38958" y="4656376"/>
            <a:ext cx="446924" cy="392579"/>
          </a:xfrm>
          <a:prstGeom prst="rect">
            <a:avLst/>
          </a:prstGeom>
        </p:spPr>
      </p:pic>
      <p:sp>
        <p:nvSpPr>
          <p:cNvPr id="31" name="Content">
            <a:extLst>
              <a:ext uri="{FF2B5EF4-FFF2-40B4-BE49-F238E27FC236}">
                <a16:creationId xmlns:a16="http://schemas.microsoft.com/office/drawing/2014/main" id="{ECBEAB81-1091-40A0-A0F3-4BD0C9935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422650" y="4738366"/>
            <a:ext cx="55103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5C0DF553-E350-4281-BC15-9A45F161CB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06A53820-7F5A-4745-BA55-C8C21E4A668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781ED5D-21CC-4FD4-845E-7C9C8177DAE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FC588BB5-E0D2-4893-999C-A1DC3C2C8C0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A763CE75-829F-4740-A513-E2DBE558A55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5A213F6-1D88-48CA-861B-2818BDB2F0C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99355EAB-E244-46AF-A99C-9F125E3F24F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36130039-00C8-4A1F-8B1C-71624EA47A09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8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97859CBD-C729-44C7-9579-62AAA60E8AFF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9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8EB78650-EDD9-4937-BD29-B7C308C56C79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4DBFCAAC-C8E4-4BC2-912D-423AE347B2B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F8B7CA9-EA2D-4800-894A-C6814AA1B6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DE91AC18-4FB7-4C19-BA3E-E02202FBC77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0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9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0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61DEDA8C-BF53-46B5-A3DD-9E6EF3C4098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2B4C453-F098-442A-9446-AF50742407E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7D4F6BE-D3CF-4067-B8FD-73F66F95717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7706B2A-F4B9-455B-8B99-23EAAA8B793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477C8BC-3FC8-4C23-8475-9AB9F3E2B41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9A23F90-67B6-451D-BC28-88809DF1E60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71A38D8-01AD-4154-B28D-B1A723C40EF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E7C7AE9-B9CD-4307-AE85-0FB2C3CD30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896BD17-BD83-4465-A05D-9EC2171B96F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B998888C-C06D-4A4C-991F-9A80AF3AAE1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A6844E5-6C44-44F6-90C7-830E17CEA93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BBB8643-1E35-4801-AB9E-E6A0062CE9A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4DDBB7F-B55A-48DA-A0D6-25F341C45B4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CF2807F-7F4F-4A79-A580-49BF1C34545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8F3F7BC-59B0-48D0-9EC1-CCE3C3CB0A1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457D9F4-015D-40DD-B0D7-8E99AD97CDD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AAEC6BE-3404-49B0-83D1-19EB9367F05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8300906-7F15-4F94-8150-D5B12416A7B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4DC81A6-618E-40CA-8DB8-89DEF36FF9F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04DAA4D-9437-4BAC-8223-404E0F29437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C7C578E-7B6E-4639-8797-1BCDB2B226B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39EFBBE-F9EB-4F8E-9438-79A5723F276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30D325B-0DAE-43D2-B379-65218FE75E6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A8AAE25-A2A4-488B-B939-A31D06C0548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A5A4A90-69C8-4A4B-B377-F0AA7868FDF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F560B7A-08AB-4F7F-A8B4-2A05B018CA5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1FDC127-05EE-4C1B-ADD4-DCB08414A9B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7F3F0FF-9F6D-47A8-81D6-F0F70530787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D66BDBA-FB05-48B2-873B-0C9CF08EC56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C46BFDC3-8656-464A-B11D-EDF4037ED6B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F89A0E8-9F83-45DF-A7AA-01603D75DDF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4E03121-BF62-4928-ADBC-3A219FC174B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9840EC1-89A8-49EC-BEFD-A30AC5F8C57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C1095E6-198C-4396-AAF6-A394C97E16C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91746F1-6471-48E8-B9D8-0F08C926F85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9296975-EA35-426A-BC02-4F4FFBC5FD6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15C200D-7929-400F-A9F9-FE49DD31C06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414E8C5-2C23-456F-81BB-22F2D0FD1DA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BC5F364-9C81-405F-942D-41E9339655C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ADE7597-E531-4808-B9CF-A10CE46DBB1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D4403B2-7D76-45F4-B87C-6ED902A6429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2B066A8-E487-4D93-B0C1-BE3E4CE5A38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B0D2F22-0B7C-44CA-916B-8180438D1BB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EF15DE7-D63F-4A56-B9CE-C9E3E9795FD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EC1B733-C196-4EA7-B984-2624DCCDC9F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52B2C95-78C8-45C7-BBF2-68A2C396388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2B1F829-41C1-4630-A118-85EAA9FBC95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5236476-8F57-4D0A-AF82-5FB7E843072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430654C-464B-4B7C-9D77-73392625250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AF5FFC2-5343-43C5-938F-C8B648FDE65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874594A-8B48-4BF4-85D5-35CAD4A6A29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610E59B-19EA-440B-937F-C790636EC3A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004C678-056B-485D-A0AB-8052B3F50CB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0175D6E-141C-48F4-9CA8-2BCBCCE12FF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D0A99F5-D911-4267-A55D-609E83F6A9D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78875BB-C3A1-49C4-9D09-686CF88A43E4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27DE984-ECB2-4BF2-A77C-8D453458187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3AECDA3-A01B-4F83-9E46-AA057F4F1C1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C548295-BD8F-49D7-B9B0-6EB4277E9E3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14DF2E5-8502-47FC-8E78-850E8C85E4C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F085BFB-07BE-44B9-B4FC-1EA5213FEDD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61E0D26-E5D7-4C26-83B4-D58689DDE54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ADD1F25-7110-461B-BA0B-6B18D3EB028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C5348D9-2DA8-4B3E-AA98-3650377EB41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7333B0A-C89D-4299-973D-2450BA3FEED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9BF3B43-A8D5-40EF-BD3E-D4EA3BCF4420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881088E-85BE-4D4E-AB2A-A623089E17D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F8134C91-237A-40A6-8031-95CB2386304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C49610D-73F2-454D-AE44-CF53604D99C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28927DE-0D2F-4FEE-9077-A64157C9F38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4E5772C-12D7-41A3-AA0D-F9C34910117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8AAFDE6-C23C-4B0B-947D-F5FF8A77198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0B95E1C-F877-4EE0-B327-BF25086F5A3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AA18ADA-E930-4768-B8D5-4F34315533A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54A5DD2-CA26-499E-9C02-FB156988528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98FA8E8-7E73-400C-952E-375435EF2C6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D8554EB-4ED0-47BB-A2E2-C56879255C5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68A23DD1-0FA5-4146-A704-3422FD7F7E8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7D9094E-FE45-48EE-85D7-A7B3474A7B4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077D080-671D-41AE-87F3-68E926CAA82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5DA3526-AA2C-44D5-8DCA-8B6A7905F13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ED14700-011B-4A61-A06F-AF4A68E8D33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53E0B7C1-FD98-4590-9CFB-C0B59B4E9E9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5866A841-2A70-4020-AF60-47E890692C9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4B737D3-C846-4EED-8214-88F8916BB791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401CD0E-7D06-4683-9501-D7D3E7590EE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1B0CB92-1822-408F-A6D2-66454805B2A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11413BAB-53AD-4C8C-8C6F-09FD87D5426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77ECC2E-19F2-43B1-B6B0-E7D4E52C18B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2A8C76-D608-4DF2-9A27-D5A19FDC512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452A598-232C-4F8C-BC49-22DC4E2C705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4873E54-99B0-4A6B-86F5-924E100EC4B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60700298-D16C-433F-9164-D72EE6155B0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B7635F1-5181-4180-8C3C-6F6F398B180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A5568B3-914C-487E-8D1B-6F3B03E635F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038E8DD7-11C9-4DDC-85BF-286DBFAE10F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1748E2C-35E0-4689-B678-A1A7A20E436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20003DA-D6CC-45DA-92D4-9E830180DD5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6AC7E201-BA4E-44E5-B03A-604C0E07EAB6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D722C1A-BD92-491F-9FF1-FEA888DD9F8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CFE1EA8-A1A2-4954-97FD-59084F226E1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A17E248-0A11-4DB5-9250-36A5A8B6CA9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B325722-686C-4B14-90A1-8517CA50BFC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794CFE9-C8E8-4E89-ACDF-09E836933DB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EC34BBB-BD0D-4AE2-ACD2-301B403A59E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E99D458-98DA-4A69-8268-BB7F55FAD434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4994137-7207-43F6-A98B-36F3C72F8F0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A1AAFAFE-215B-430E-9597-D1853A3900A2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6EDC69A-368E-49F8-9180-D740B7511A9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3E45DAC-98A0-4429-A769-204D864C195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9320588-6F4B-4992-AF05-E8CAEDFC0AB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A9DC53B-3272-4022-926C-2283F254463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BE54045-5B58-4165-8DE3-9ECA714CB0A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5B56466-97F4-419E-B609-BAE1BDE89C2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0D7F3E9-CEDA-4783-82EB-F37C7B315286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5A2BB3AC-F80D-406E-8382-AAF4A8A6D50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C73C9689-6590-49A7-8D67-0C55F5E70C0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A76AB32-5EBB-4D6B-8F83-10784D07600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B6FC234-644A-48EE-A1B6-4385D1134C7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E661564-983E-41C6-A7B4-5BA926E2DF4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C4CD121-B6CE-416B-92CB-B7A68640995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0396F2C-D396-4827-8D47-4E0503FC5DB8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970CD0B-F9BA-4E31-8644-106CDB79BBD4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90BF096-2862-42E6-8AE3-EAE7DFD072BC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B91DE9CB-E796-4AF2-9FA3-C7551A89767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E6D1593-6578-4628-963A-7697954B407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109D5B9-7F54-4BE9-A3D4-0F7071B1D8D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F4FA229-1C69-4BCC-BF8E-1665D6FFFDC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371C687-7294-469E-BDFF-6DB365ED40F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4AA1F7F-2BF8-44D6-BB6C-CB67831E979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DD4D3E0B-B76D-48E2-A5BA-1C8F39215F6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238D7D4-EE3D-4BB3-B4A0-AB73C72F08D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AF8151D-5890-4062-AEE3-F46513B8455D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6056F9D-2168-4FC2-9F3C-896653F845E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3532F2C-546A-45C8-835D-20F4FA4BAD59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B7C4EDA-5EAC-4479-9F17-CBFB18B7D1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D4B3977-BFDD-4555-A1F7-30741C3A828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67CC842-481B-4E17-BE3E-C1228129887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5E656B5-8DE8-4C4F-8AE9-0E63933AA316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6F180ACF-7817-4AA2-A837-9585CFDF0E6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E23D71CD-39E9-42A4-940F-4A3FF2FCAC93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5ABD8D6E-D7D1-4FFE-BB2A-685BB0B1C6F6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6538BA5-41A0-40D3-B6A7-0D78C14F123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8205E015-DCAE-48FA-81BE-2FC0F0D5493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642B688E-C5D9-4DD1-9BD6-10E64A76AB9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F127BE5-A90E-4406-9AB5-F1AE430CB5A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E7994E39-CD1E-4371-A0E6-C5AEEC37839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9CD1C03-1858-4A49-8C2F-2F817C56902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E01C9FA-DDB5-48AA-8FE6-C3D4D3CC1622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9BBB8DA9-3D8D-4652-A2AE-020E5BAFA2A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D0F21FE3-C329-4FFD-ACF0-7D7AD9378373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AFC0014-63B4-4E67-AB94-5DDAE0CB52FC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C763681-10C8-4913-AC06-7E068C87FF2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C47417D-3E9D-47CD-AAD3-0232745F486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2D288BA-7D59-4B55-87B2-1E6BF8437B04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D2D71F2A-E1CD-4196-BDB7-FC431CB4F84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D19B859-DB85-457C-B5C9-6E5D61D09460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E850394F-FCAB-405C-9C2C-94149F804B1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99A5E4E-335C-4C47-8399-3F9B6A3B43B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A6D967E-BB06-4D66-A83F-0263FFA32F1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E43562E4-8F51-441A-AE5C-28A1EBE0673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9178E13-73A9-4FB4-946B-4FF6CEF239B4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D494164-5708-41CA-98D3-12246F8D9E44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09ED7961-8743-4C3D-B78F-91543698C69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CB18FC5-12E8-47F9-862F-6551C147AC7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DD26C37-626C-41C2-88B4-CD3C4374D8F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129BEE5-6805-4D4F-8278-3CB778702239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DCE8200-B921-498A-88B3-0E9FC7E31018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444B4654-331B-409B-A6BC-F3FC7D60FEB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BF7B42B6-B406-44B2-9685-FD6148F331B0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00125DA-53CD-4D05-AFF4-282C4B05F57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EF1FFF8-5FBA-4529-A1EF-62CCFF8EF32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27A52A2-5EC9-497D-9594-4A4F43192B9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CC3CAC0-5195-453F-8DC3-F04D30F13EAE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0459F6AC-A907-49F0-B14E-946B9BF8B4FC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B0F8AD5-3ACD-4629-94C9-666E9CFB5FD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0F62DB83-0E9F-47A6-8486-634F3639E6CC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4E05B00A-8E3D-4A92-B68C-25AFC5535FC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6B87BCA6-475A-4ABE-AF8D-7C42C36C842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2E6F5D10-1CFA-4BCC-9AE2-1A022D7EA3B2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82BA4CA-5A7D-4989-9188-A9874D062BE9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FBAD941C-5214-4470-B7F8-6F6EF9DC6934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81BC544-B7FB-480B-822E-93AF4E43847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4CCCD06-D317-4FFA-8DBB-8C95EF4DE7D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F44E3E-4184-4E8F-AD0F-5DF3FCCC907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B13CB6F-B735-434A-96AE-9098FFB791EF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EEC2CF8-E865-4A47-AC3C-0673607E2FF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E0635E26-2F3E-46CF-9B8C-549E859C86BB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B1CB9B91-A860-42EF-AD94-36B304243C1C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E2ADA5D4-0064-4AB8-BA72-2BC873BF8DDB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1F0B612-4998-4A60-98CC-6CAEC9F09268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A007FB6-65BC-4618-B626-EC3617C979E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3F314F1-524C-4070-B53F-967DC3D6A09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D960EC9E-2047-497A-BA70-6495C202273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9C9638D-3B74-4410-B3FE-B920165B0A8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A7805A7-A7F9-4765-B74E-7223B1220D13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664B879-4AF9-4BC4-A9DC-BA5E92CBFB8C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D752F8F-A06C-4F8F-B3E7-28700107F67C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C878443-6E5D-4E40-B89A-B80F2CEBF967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4F28128F-F654-4768-9C98-4535CA43D6E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E0882FD7-6691-49C8-8F8A-F02C49F6710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23CD0180-4B00-4F53-83FD-2A464CDD8247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16559B95-BCEE-48D8-B679-E9B0702B729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F442801C-2C27-47A9-A3A4-00DDB1B1C070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555980F0-1CCD-4719-B095-D74101335BB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D598267C-0AAC-4BEA-BD78-4C5B5C017B8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0ADFAF9-C79E-47E9-BB2A-24521A2DAF8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EB3821A-FA1E-4517-8063-DD592CC6AB47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1F6B3704-D7FA-4056-B733-641251393030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911FAC47-600B-4BE5-BC6A-D2345DE79E43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20E12611-35F0-40B1-961A-3DBD60CF7A9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681CFDB9-E5A3-4E8A-B33B-A5DF82A11E7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651A007-EACF-440D-9C08-E26D3149E44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9182B0C-E9E5-43B0-ADD7-3F760C8765E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06D350F-CFEA-4885-86BF-62CC506CF6AC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BEB2FBA-9149-47C7-9AF7-8AC94FE488A9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2005B88-4FA2-4763-BDDF-4B566F9B242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D618284-D90C-4004-ABE3-F0E8029118EF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5650435-8A0E-41C6-AEFF-D559B686AA7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49E8AD6-A8BF-4A94-9FEE-C07FE9BDD3D7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80ACF187-15B2-4559-A075-E79D85F5DC7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BD42C14E-0189-46E6-9D0C-2C4EEC31235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B25C27B-3976-402E-80AF-04C25E0B395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18BB97AD-5059-4D9E-BF9D-16267973701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23A8BB15-B69B-4958-AA0D-414965408DD5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E90FE5F-1F30-4E1F-90E0-EF8FFE70AA6B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E9928419-4537-4E44-8AB4-C79E690C2EE7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3C553B52-8CEB-4EA8-AAB0-DD41ED8CD22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AA474569-C4B3-43A9-86F5-04D6A2F95A0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252DC803-848B-4C8C-A0AC-0B1766C05A91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1BBB2D12-2695-4A89-9222-6E0940BB066E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BF430DB2-B648-43AF-ACB6-341577A92B19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5E4D5A7E-118C-4EF2-9FDA-C87736D1E43E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7BFCB85-A51C-4A1B-860D-493A8918592B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F7D7147D-DEE5-4E84-A55B-BDEF79FBD7C1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CE98F949-DD11-442E-AD32-7254D3B8C2F3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5118BFA-294D-441D-962A-5D59BC22B42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5425019B-F5C7-4BE0-B0BD-AB70221CE7A5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60ACE553-A78E-4A02-99FC-186D03FBC03F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77BCC1A0-666A-40CB-9109-056A606D68F9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AFDA226-F3A8-4E49-A26C-5CC60B391755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F122CFA-0BD1-4FDE-8136-5D1F4021FF21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0BA795EB-B703-431D-9E54-C4328565A6EF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B956A84D-9D4B-4C3B-9D96-4DF6DC88D49A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10AA654E-9D8F-4869-B051-6F439CFF09A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F1254576-DAA3-4E80-BCB0-F47F0F3BE9DD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022F2EF-D4BA-4141-A150-8E8A61762E9E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031594A8-0F1D-4DCC-A78E-5EA49F327615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59A84AB-D186-4C81-8915-2709307872E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D592447-A7DC-40FE-AFBE-F54940952953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7F8575B1-C0C3-4D11-AE0B-06EF8FE591E7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6E4B4856-CA23-4805-A2D2-C31702578A85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3E805140-1DE6-4B1E-B474-1DC300F744A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7E268322-794C-461D-837A-3AC4CBA23226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A4C4A44D-F643-4B02-999F-EB62D0415FE6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4407AD59-827F-497B-9431-A5074FACA18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22B69C5A-9E2F-4491-98FA-B7ECB9290F85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E7A42A86-DF8F-4D74-8334-77C9E26AF1BE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82F1356A-C337-4152-A44B-C1E8A8B0B8A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ED54B62-AAAE-4378-832A-C829CA72EC8C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5CFE421E-B6AB-4292-9BF9-2C378E2CD697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9573646A-0673-4E3D-9D9D-E707EB251E1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CEDA2B24-58F1-40B3-9313-8488F043DE7E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B9D170D-8B53-4F4C-9768-2B918DBD0293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A053D648-1615-416B-9DAC-927033D00BBA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5180967F-8C7C-4A84-B803-DED6727AD275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1F8E400-25CA-4965-BC29-F107B6456E4C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DA1AA65-FD43-4F45-A23B-CF381D9965D6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D695764C-0C2D-4807-A553-5BA0F80ECE5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30044BF9-3D0B-4BE8-B0F9-661AA95DDE5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06A18F8-897E-4964-866F-AC2BA95654B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715C23B-809A-474D-8125-EF76996AFF20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2CA2B299-EB73-4D44-B8E9-B1A1AB53BAC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463A7EDC-5F17-4109-AFE3-5597D60C0960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BDE4B8FA-572C-46CF-8A83-C79428F2EC8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3F80B63-2312-4250-AFA0-F311EF84779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6C03F15-9465-455E-995F-FDE558110C5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2960853-1178-4196-807E-DFAC8C6EB4F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09BDC88-D921-4CCD-8EE2-800608820DF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3B9636E-FE3D-49A2-9D85-2C92AB7F6E3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1E1711F-C069-4BFB-B405-A097F322A50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C635EB8-D07E-4FD4-9CDC-D11C36FF3EE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35C0200-DE3E-49C5-A46C-8F560C1F199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C5B6475-C81D-4AA1-B633-0DC33DA47B3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8B2190A-7EA3-4A8B-AFAC-630644317F7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6300E79-EBAE-4302-90BC-4CF02EE084F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091EACA-AE86-4DAF-90D5-4A31F2C1504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C27541B-0E24-4E42-A822-6123933BD72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0DB43DC-C36D-46BB-9C82-5600F7DF1F4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C108DEA-47D8-451D-B80C-964902B9C30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78347FE-D5E2-4C70-B12C-59E1F4BAA08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DF6664F-8953-49DE-B039-A9D7E052A5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71529B-AD86-48A6-BC5B-D1038DDD799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6332DD6-9244-4912-A7FA-DC56C79208E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6E7D1BB-E9ED-4782-9F9D-1B0A43D1E8A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DB1AD1F-856C-41B2-99BD-F7972374EAA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1AC6DA5-4A3B-43B6-916A-EF162053AD9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BCF89FD-BF29-483B-B980-EE3EFA59243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29C4B49-F2D5-436C-BC42-DD7C73A8FD3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E289489-34D1-4D96-B1F7-FC86E587691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799CE98-F301-4A69-B812-A49F157BCAA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7270BD1-B0D8-404A-A1B3-7A45EE7E776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95EC5D2-D681-46A8-9AC5-CCE7DFFF542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F3D964E-8178-402A-8403-BACF2739C8B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A797E70-3A2A-4012-A0FE-DB9CAEBD173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5F18025-0F58-48A0-8361-308451C875C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4D43A81-9AB1-413C-8290-51F44932C92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FFD4C86-2208-4924-8741-44FC09C8ACC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282DE3F-0444-4593-845B-9A9D142E338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1007214-0859-426F-B88C-033E1E4B532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308E040-470C-48E8-9AA1-DCFFC425493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C0E17E5-1E3E-4E5F-B395-F37CE820542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1F47EBC-B9FC-4B4B-8E8A-EF173FCB529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BE0BCC8-6E10-488A-A1D0-EC2EA69C0C5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CE9BF5B-2264-493E-8916-BEE1C6DDAB7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B21D107-9621-45BC-A76F-A0C1AB4FC06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45C132C-D116-4FD7-B49E-368783DDF76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AC33756-9F19-4651-BD5D-0531FE0F34F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265ED2E-1DCE-40CB-91CA-E3CB03656A5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6C91FD9-9545-4660-923A-B1C416AC9D7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572928B-E535-40C4-8BB9-FB59007ACDD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7AF08B8-CB56-4857-A332-082B9917550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BD8B7F3-D1CF-4A98-85AC-3BE75D1D632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6862839-8E75-4F54-BF7D-410195770B0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5E96F7B-50BE-469D-B118-AD26939EAAA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DCFF844-6CC5-4C53-913D-540160620DE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1229E94-317C-4D94-87D0-A726F509E1D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B863A73-3B1D-4A34-9910-20A9059412F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B70E4D0-E261-472C-97AB-B06C91F92D0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C1BC35F-4E7D-4D6A-9AA5-56BC6F0DB4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1199</Words>
  <Application>Microsoft Office PowerPoint</Application>
  <PresentationFormat>Grand écran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FIXE</cp:lastModifiedBy>
  <cp:revision>68</cp:revision>
  <dcterms:created xsi:type="dcterms:W3CDTF">2017-11-18T08:50:19Z</dcterms:created>
  <dcterms:modified xsi:type="dcterms:W3CDTF">2017-12-20T05:32:56Z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