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customXml/itemProps289.xml" ContentType="application/vnd.openxmlformats-officedocument.customXmlProperties+xml"/>
  <Override PartName="/customXml/itemProps290.xml" ContentType="application/vnd.openxmlformats-officedocument.customXmlProperties+xml"/>
  <Override PartName="/customXml/itemProps291.xml" ContentType="application/vnd.openxmlformats-officedocument.customXmlProperties+xml"/>
  <Override PartName="/customXml/itemProps292.xml" ContentType="application/vnd.openxmlformats-officedocument.customXmlProperties+xml"/>
  <Override PartName="/customXml/itemProps293.xml" ContentType="application/vnd.openxmlformats-officedocument.customXmlProperties+xml"/>
  <Override PartName="/customXml/itemProps294.xml" ContentType="application/vnd.openxmlformats-officedocument.customXmlProperties+xml"/>
  <Override PartName="/customXml/itemProps295.xml" ContentType="application/vnd.openxmlformats-officedocument.customXmlProperties+xml"/>
  <Override PartName="/customXml/itemProps296.xml" ContentType="application/vnd.openxmlformats-officedocument.customXmlProperties+xml"/>
  <Override PartName="/customXml/itemProps297.xml" ContentType="application/vnd.openxmlformats-officedocument.customXmlProperties+xml"/>
  <Override PartName="/customXml/itemProps298.xml" ContentType="application/vnd.openxmlformats-officedocument.customXmlProperties+xml"/>
  <Override PartName="/customXml/itemProps299.xml" ContentType="application/vnd.openxmlformats-officedocument.customXmlProperties+xml"/>
  <Override PartName="/customXml/itemProps300.xml" ContentType="application/vnd.openxmlformats-officedocument.customXmlProperties+xml"/>
  <Override PartName="/customXml/itemProps301.xml" ContentType="application/vnd.openxmlformats-officedocument.customXmlProperties+xml"/>
  <Override PartName="/customXml/itemProps302.xml" ContentType="application/vnd.openxmlformats-officedocument.customXmlProperties+xml"/>
  <Override PartName="/customXml/itemProps303.xml" ContentType="application/vnd.openxmlformats-officedocument.customXmlProperties+xml"/>
  <Override PartName="/customXml/itemProps304.xml" ContentType="application/vnd.openxmlformats-officedocument.customXmlProperties+xml"/>
  <Override PartName="/customXml/itemProps305.xml" ContentType="application/vnd.openxmlformats-officedocument.customXmlProperties+xml"/>
  <Override PartName="/customXml/itemProps306.xml" ContentType="application/vnd.openxmlformats-officedocument.customXmlProperties+xml"/>
  <Override PartName="/customXml/itemProps307.xml" ContentType="application/vnd.openxmlformats-officedocument.customXmlProperties+xml"/>
  <Override PartName="/customXml/itemProps308.xml" ContentType="application/vnd.openxmlformats-officedocument.customXmlProperties+xml"/>
  <Override PartName="/customXml/itemProps309.xml" ContentType="application/vnd.openxmlformats-officedocument.customXmlProperties+xml"/>
  <Override PartName="/customXml/itemProps310.xml" ContentType="application/vnd.openxmlformats-officedocument.customXmlProperties+xml"/>
  <Override PartName="/customXml/itemProps311.xml" ContentType="application/vnd.openxmlformats-officedocument.customXmlProperties+xml"/>
  <Override PartName="/customXml/itemProps312.xml" ContentType="application/vnd.openxmlformats-officedocument.customXmlProperties+xml"/>
  <Override PartName="/customXml/itemProps313.xml" ContentType="application/vnd.openxmlformats-officedocument.customXmlProperties+xml"/>
  <Override PartName="/customXml/itemProps314.xml" ContentType="application/vnd.openxmlformats-officedocument.customXmlProperties+xml"/>
  <Override PartName="/customXml/itemProps315.xml" ContentType="application/vnd.openxmlformats-officedocument.customXmlProperties+xml"/>
  <Override PartName="/customXml/itemProps316.xml" ContentType="application/vnd.openxmlformats-officedocument.customXmlProperties+xml"/>
  <Override PartName="/customXml/itemProps317.xml" ContentType="application/vnd.openxmlformats-officedocument.customXmlProperties+xml"/>
  <Override PartName="/customXml/itemProps318.xml" ContentType="application/vnd.openxmlformats-officedocument.customXmlProperties+xml"/>
  <Override PartName="/customXml/itemProps319.xml" ContentType="application/vnd.openxmlformats-officedocument.customXmlProperties+xml"/>
  <Override PartName="/customXml/itemProps320.xml" ContentType="application/vnd.openxmlformats-officedocument.customXmlProperties+xml"/>
  <Override PartName="/customXml/itemProps321.xml" ContentType="application/vnd.openxmlformats-officedocument.customXmlProperties+xml"/>
  <Override PartName="/customXml/itemProps322.xml" ContentType="application/vnd.openxmlformats-officedocument.customXmlProperties+xml"/>
  <Override PartName="/customXml/itemProps323.xml" ContentType="application/vnd.openxmlformats-officedocument.customXmlProperties+xml"/>
  <Override PartName="/customXml/itemProps324.xml" ContentType="application/vnd.openxmlformats-officedocument.customXmlProperties+xml"/>
  <Override PartName="/customXml/itemProps325.xml" ContentType="application/vnd.openxmlformats-officedocument.customXmlProperties+xml"/>
  <Override PartName="/customXml/itemProps326.xml" ContentType="application/vnd.openxmlformats-officedocument.customXmlProperties+xml"/>
  <Override PartName="/customXml/itemProps327.xml" ContentType="application/vnd.openxmlformats-officedocument.customXmlProperties+xml"/>
  <Override PartName="/customXml/itemProps328.xml" ContentType="application/vnd.openxmlformats-officedocument.customXmlProperties+xml"/>
  <Override PartName="/customXml/itemProps329.xml" ContentType="application/vnd.openxmlformats-officedocument.customXmlProperties+xml"/>
  <Override PartName="/customXml/itemProps330.xml" ContentType="application/vnd.openxmlformats-officedocument.customXmlProperties+xml"/>
  <Override PartName="/customXml/itemProps331.xml" ContentType="application/vnd.openxmlformats-officedocument.customXmlProperties+xml"/>
  <Override PartName="/customXml/itemProps332.xml" ContentType="application/vnd.openxmlformats-officedocument.customXmlProperties+xml"/>
  <Override PartName="/customXml/itemProps333.xml" ContentType="application/vnd.openxmlformats-officedocument.customXmlProperties+xml"/>
  <Override PartName="/customXml/itemProps334.xml" ContentType="application/vnd.openxmlformats-officedocument.customXmlProperties+xml"/>
  <Override PartName="/customXml/itemProps335.xml" ContentType="application/vnd.openxmlformats-officedocument.customXmlProperties+xml"/>
  <Override PartName="/customXml/itemProps336.xml" ContentType="application/vnd.openxmlformats-officedocument.customXmlProperties+xml"/>
  <Override PartName="/customXml/itemProps337.xml" ContentType="application/vnd.openxmlformats-officedocument.customXmlProperties+xml"/>
  <Override PartName="/customXml/itemProps338.xml" ContentType="application/vnd.openxmlformats-officedocument.customXmlProperties+xml"/>
  <Override PartName="/customXml/itemProps339.xml" ContentType="application/vnd.openxmlformats-officedocument.customXmlProperties+xml"/>
  <Override PartName="/customXml/itemProps340.xml" ContentType="application/vnd.openxmlformats-officedocument.customXmlProperties+xml"/>
  <Override PartName="/customXml/itemProps341.xml" ContentType="application/vnd.openxmlformats-officedocument.customXmlProperties+xml"/>
  <Override PartName="/customXml/itemProps342.xml" ContentType="application/vnd.openxmlformats-officedocument.customXmlProperties+xml"/>
  <Override PartName="/customXml/itemProps343.xml" ContentType="application/vnd.openxmlformats-officedocument.customXmlProperties+xml"/>
  <Override PartName="/customXml/itemProps344.xml" ContentType="application/vnd.openxmlformats-officedocument.customXmlProperties+xml"/>
  <Override PartName="/customXml/itemProps345.xml" ContentType="application/vnd.openxmlformats-officedocument.customXmlProperties+xml"/>
  <Override PartName="/customXml/itemProps346.xml" ContentType="application/vnd.openxmlformats-officedocument.customXmlProperties+xml"/>
  <Override PartName="/customXml/itemProps347.xml" ContentType="application/vnd.openxmlformats-officedocument.customXmlProperties+xml"/>
  <Override PartName="/customXml/itemProps348.xml" ContentType="application/vnd.openxmlformats-officedocument.customXmlProperties+xml"/>
  <Override PartName="/customXml/itemProps349.xml" ContentType="application/vnd.openxmlformats-officedocument.customXmlProperties+xml"/>
  <Override PartName="/customXml/itemProps350.xml" ContentType="application/vnd.openxmlformats-officedocument.customXmlProperties+xml"/>
  <Override PartName="/customXml/itemProps351.xml" ContentType="application/vnd.openxmlformats-officedocument.customXmlProperties+xml"/>
  <Override PartName="/customXml/itemProps352.xml" ContentType="application/vnd.openxmlformats-officedocument.customXmlProperties+xml"/>
  <Override PartName="/customXml/itemProps353.xml" ContentType="application/vnd.openxmlformats-officedocument.customXmlProperties+xml"/>
  <Override PartName="/customXml/itemProps354.xml" ContentType="application/vnd.openxmlformats-officedocument.customXmlProperties+xml"/>
  <Override PartName="/customXml/itemProps355.xml" ContentType="application/vnd.openxmlformats-officedocument.customXmlProperties+xml"/>
  <Override PartName="/customXml/itemProps356.xml" ContentType="application/vnd.openxmlformats-officedocument.customXmlProperties+xml"/>
  <Override PartName="/customXml/itemProps357.xml" ContentType="application/vnd.openxmlformats-officedocument.customXmlProperties+xml"/>
  <Override PartName="/customXml/itemProps358.xml" ContentType="application/vnd.openxmlformats-officedocument.customXmlProperties+xml"/>
  <Override PartName="/customXml/itemProps359.xml" ContentType="application/vnd.openxmlformats-officedocument.customXmlProperties+xml"/>
  <Override PartName="/customXml/itemProps360.xml" ContentType="application/vnd.openxmlformats-officedocument.customXmlProperties+xml"/>
  <Override PartName="/customXml/itemProps361.xml" ContentType="application/vnd.openxmlformats-officedocument.customXmlProperties+xml"/>
  <Override PartName="/customXml/itemProps362.xml" ContentType="application/vnd.openxmlformats-officedocument.customXmlProperties+xml"/>
  <Override PartName="/customXml/itemProps363.xml" ContentType="application/vnd.openxmlformats-officedocument.customXmlProperties+xml"/>
  <Override PartName="/customXml/itemProps364.xml" ContentType="application/vnd.openxmlformats-officedocument.customXmlProperties+xml"/>
  <Override PartName="/customXml/itemProps365.xml" ContentType="application/vnd.openxmlformats-officedocument.customXmlProperties+xml"/>
  <Override PartName="/customXml/itemProps366.xml" ContentType="application/vnd.openxmlformats-officedocument.customXmlProperties+xml"/>
  <Override PartName="/customXml/itemProps367.xml" ContentType="application/vnd.openxmlformats-officedocument.customXmlProperties+xml"/>
  <Override PartName="/customXml/itemProps368.xml" ContentType="application/vnd.openxmlformats-officedocument.customXmlProperties+xml"/>
  <Override PartName="/customXml/itemProps369.xml" ContentType="application/vnd.openxmlformats-officedocument.customXmlProperties+xml"/>
  <Override PartName="/customXml/itemProps370.xml" ContentType="application/vnd.openxmlformats-officedocument.customXmlProperties+xml"/>
  <Override PartName="/customXml/itemProps371.xml" ContentType="application/vnd.openxmlformats-officedocument.customXmlProperties+xml"/>
  <Override PartName="/customXml/itemProps372.xml" ContentType="application/vnd.openxmlformats-officedocument.customXmlProperties+xml"/>
  <Override PartName="/customXml/itemProps373.xml" ContentType="application/vnd.openxmlformats-officedocument.customXmlProperties+xml"/>
  <Override PartName="/customXml/itemProps374.xml" ContentType="application/vnd.openxmlformats-officedocument.customXmlProperties+xml"/>
  <Override PartName="/customXml/itemProps375.xml" ContentType="application/vnd.openxmlformats-officedocument.customXmlProperties+xml"/>
  <Override PartName="/customXml/itemProps376.xml" ContentType="application/vnd.openxmlformats-officedocument.customXmlProperties+xml"/>
  <Override PartName="/customXml/itemProps377.xml" ContentType="application/vnd.openxmlformats-officedocument.customXmlProperties+xml"/>
  <Override PartName="/customXml/itemProps378.xml" ContentType="application/vnd.openxmlformats-officedocument.customXmlProperties+xml"/>
  <Override PartName="/customXml/itemProps379.xml" ContentType="application/vnd.openxmlformats-officedocument.customXmlProperties+xml"/>
  <Override PartName="/customXml/itemProps380.xml" ContentType="application/vnd.openxmlformats-officedocument.customXmlProperties+xml"/>
  <Override PartName="/customXml/itemProps381.xml" ContentType="application/vnd.openxmlformats-officedocument.customXmlProperties+xml"/>
  <Override PartName="/customXml/itemProps382.xml" ContentType="application/vnd.openxmlformats-officedocument.customXmlProperties+xml"/>
  <Override PartName="/customXml/itemProps383.xml" ContentType="application/vnd.openxmlformats-officedocument.customXmlProperties+xml"/>
  <Override PartName="/customXml/itemProps384.xml" ContentType="application/vnd.openxmlformats-officedocument.customXmlProperties+xml"/>
  <Override PartName="/customXml/itemProps385.xml" ContentType="application/vnd.openxmlformats-officedocument.customXmlProperties+xml"/>
  <Override PartName="/customXml/itemProps386.xml" ContentType="application/vnd.openxmlformats-officedocument.customXmlProperties+xml"/>
  <Override PartName="/customXml/itemProps387.xml" ContentType="application/vnd.openxmlformats-officedocument.customXmlProperties+xml"/>
  <Override PartName="/customXml/itemProps388.xml" ContentType="application/vnd.openxmlformats-officedocument.customXmlProperties+xml"/>
  <Override PartName="/customXml/itemProps389.xml" ContentType="application/vnd.openxmlformats-officedocument.customXmlProperties+xml"/>
  <Override PartName="/customXml/itemProps390.xml" ContentType="application/vnd.openxmlformats-officedocument.customXmlProperties+xml"/>
  <Override PartName="/customXml/itemProps391.xml" ContentType="application/vnd.openxmlformats-officedocument.customXmlProperties+xml"/>
  <Override PartName="/customXml/itemProps392.xml" ContentType="application/vnd.openxmlformats-officedocument.customXmlProperties+xml"/>
  <Override PartName="/customXml/itemProps393.xml" ContentType="application/vnd.openxmlformats-officedocument.customXmlProperties+xml"/>
  <Override PartName="/customXml/itemProps394.xml" ContentType="application/vnd.openxmlformats-officedocument.customXmlProperties+xml"/>
  <Override PartName="/customXml/itemProps395.xml" ContentType="application/vnd.openxmlformats-officedocument.customXmlProperties+xml"/>
  <Override PartName="/customXml/itemProps396.xml" ContentType="application/vnd.openxmlformats-officedocument.customXmlProperties+xml"/>
  <Override PartName="/customXml/itemProps397.xml" ContentType="application/vnd.openxmlformats-officedocument.customXmlProperties+xml"/>
  <Override PartName="/customXml/itemProps398.xml" ContentType="application/vnd.openxmlformats-officedocument.customXmlProperties+xml"/>
  <Override PartName="/customXml/itemProps399.xml" ContentType="application/vnd.openxmlformats-officedocument.customXmlProperties+xml"/>
  <Override PartName="/customXml/itemProps400.xml" ContentType="application/vnd.openxmlformats-officedocument.customXmlProperties+xml"/>
  <Override PartName="/customXml/itemProps401.xml" ContentType="application/vnd.openxmlformats-officedocument.customXmlProperties+xml"/>
  <Override PartName="/customXml/itemProps402.xml" ContentType="application/vnd.openxmlformats-officedocument.customXmlProperties+xml"/>
  <Override PartName="/customXml/itemProps403.xml" ContentType="application/vnd.openxmlformats-officedocument.customXmlProperties+xml"/>
  <Override PartName="/customXml/itemProps404.xml" ContentType="application/vnd.openxmlformats-officedocument.customXmlProperties+xml"/>
  <Override PartName="/customXml/itemProps405.xml" ContentType="application/vnd.openxmlformats-officedocument.customXmlProperties+xml"/>
  <Override PartName="/customXml/itemProps406.xml" ContentType="application/vnd.openxmlformats-officedocument.customXmlProperties+xml"/>
  <Override PartName="/customXml/itemProps407.xml" ContentType="application/vnd.openxmlformats-officedocument.customXmlProperties+xml"/>
  <Override PartName="/customXml/itemProps408.xml" ContentType="application/vnd.openxmlformats-officedocument.customXmlProperties+xml"/>
  <Override PartName="/customXml/itemProps409.xml" ContentType="application/vnd.openxmlformats-officedocument.customXmlProperties+xml"/>
  <Override PartName="/customXml/itemProps410.xml" ContentType="application/vnd.openxmlformats-officedocument.customXmlProperties+xml"/>
  <Override PartName="/customXml/itemProps411.xml" ContentType="application/vnd.openxmlformats-officedocument.customXmlProperties+xml"/>
  <Override PartName="/customXml/itemProps412.xml" ContentType="application/vnd.openxmlformats-officedocument.customXmlProperties+xml"/>
  <Override PartName="/customXml/itemProps413.xml" ContentType="application/vnd.openxmlformats-officedocument.customXmlProperties+xml"/>
  <Override PartName="/customXml/itemProps414.xml" ContentType="application/vnd.openxmlformats-officedocument.customXmlProperties+xml"/>
  <Override PartName="/customXml/itemProps415.xml" ContentType="application/vnd.openxmlformats-officedocument.customXmlProperties+xml"/>
  <Override PartName="/customXml/itemProps416.xml" ContentType="application/vnd.openxmlformats-officedocument.customXmlProperties+xml"/>
  <Override PartName="/customXml/itemProps417.xml" ContentType="application/vnd.openxmlformats-officedocument.customXmlProperties+xml"/>
  <Override PartName="/customXml/itemProps418.xml" ContentType="application/vnd.openxmlformats-officedocument.customXmlProperties+xml"/>
  <Override PartName="/customXml/itemProps419.xml" ContentType="application/vnd.openxmlformats-officedocument.customXmlProperties+xml"/>
  <Override PartName="/customXml/itemProps420.xml" ContentType="application/vnd.openxmlformats-officedocument.customXmlProperties+xml"/>
  <Override PartName="/customXml/itemProps421.xml" ContentType="application/vnd.openxmlformats-officedocument.customXmlProperties+xml"/>
  <Override PartName="/customXml/itemProps422.xml" ContentType="application/vnd.openxmlformats-officedocument.customXmlProperties+xml"/>
  <Override PartName="/customXml/itemProps423.xml" ContentType="application/vnd.openxmlformats-officedocument.customXmlProperties+xml"/>
  <Override PartName="/customXml/itemProps424.xml" ContentType="application/vnd.openxmlformats-officedocument.customXmlProperties+xml"/>
  <Override PartName="/customXml/itemProps425.xml" ContentType="application/vnd.openxmlformats-officedocument.customXmlProperties+xml"/>
  <Override PartName="/customXml/itemProps426.xml" ContentType="application/vnd.openxmlformats-officedocument.customXmlProperties+xml"/>
  <Override PartName="/customXml/itemProps427.xml" ContentType="application/vnd.openxmlformats-officedocument.customXmlProperties+xml"/>
  <Override PartName="/customXml/itemProps428.xml" ContentType="application/vnd.openxmlformats-officedocument.customXmlProperties+xml"/>
  <Override PartName="/customXml/itemProps429.xml" ContentType="application/vnd.openxmlformats-officedocument.customXmlProperties+xml"/>
  <Override PartName="/customXml/itemProps430.xml" ContentType="application/vnd.openxmlformats-officedocument.customXmlProperties+xml"/>
  <Override PartName="/customXml/itemProps431.xml" ContentType="application/vnd.openxmlformats-officedocument.customXmlProperties+xml"/>
  <Override PartName="/customXml/itemProps432.xml" ContentType="application/vnd.openxmlformats-officedocument.customXmlProperties+xml"/>
  <Override PartName="/customXml/itemProps433.xml" ContentType="application/vnd.openxmlformats-officedocument.customXmlProperties+xml"/>
  <Override PartName="/customXml/itemProps434.xml" ContentType="application/vnd.openxmlformats-officedocument.customXmlProperties+xml"/>
  <Override PartName="/customXml/itemProps435.xml" ContentType="application/vnd.openxmlformats-officedocument.customXmlProperties+xml"/>
  <Override PartName="/customXml/itemProps43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37"/>
    <p:sldMasterId id="2147483660" r:id="rId438"/>
    <p:sldMasterId id="2147483670" r:id="rId439"/>
    <p:sldMasterId id="2147483678" r:id="rId440"/>
  </p:sldMasterIdLst>
  <p:sldIdLst>
    <p:sldId id="259" r:id="rId441"/>
    <p:sldId id="265" r:id="rId442"/>
    <p:sldId id="266" r:id="rId443"/>
    <p:sldId id="261" r:id="rId444"/>
    <p:sldId id="262" r:id="rId445"/>
    <p:sldId id="263" r:id="rId446"/>
    <p:sldId id="264" r:id="rId447"/>
    <p:sldId id="273" r:id="rId448"/>
    <p:sldId id="283" r:id="rId449"/>
    <p:sldId id="272" r:id="rId450"/>
    <p:sldId id="286" r:id="rId451"/>
    <p:sldId id="268" r:id="rId452"/>
    <p:sldId id="269" r:id="rId453"/>
    <p:sldId id="274" r:id="rId454"/>
    <p:sldId id="270" r:id="rId455"/>
    <p:sldId id="275" r:id="rId456"/>
    <p:sldId id="285" r:id="rId457"/>
    <p:sldId id="276" r:id="rId458"/>
    <p:sldId id="284" r:id="rId459"/>
    <p:sldId id="277" r:id="rId460"/>
    <p:sldId id="280" r:id="rId461"/>
    <p:sldId id="279" r:id="rId462"/>
    <p:sldId id="278" r:id="rId463"/>
    <p:sldId id="281" r:id="rId464"/>
    <p:sldId id="282" r:id="rId46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customXml" Target="../customXml/item299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324" Type="http://schemas.openxmlformats.org/officeDocument/2006/relationships/customXml" Target="../customXml/item324.xml"/><Relationship Id="rId366" Type="http://schemas.openxmlformats.org/officeDocument/2006/relationships/customXml" Target="../customXml/item366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433" Type="http://schemas.openxmlformats.org/officeDocument/2006/relationships/customXml" Target="../customXml/item433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335" Type="http://schemas.openxmlformats.org/officeDocument/2006/relationships/customXml" Target="../customXml/item335.xml"/><Relationship Id="rId377" Type="http://schemas.openxmlformats.org/officeDocument/2006/relationships/customXml" Target="../customXml/item377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402" Type="http://schemas.openxmlformats.org/officeDocument/2006/relationships/customXml" Target="../customXml/item402.xml"/><Relationship Id="rId279" Type="http://schemas.openxmlformats.org/officeDocument/2006/relationships/customXml" Target="../customXml/item279.xml"/><Relationship Id="rId444" Type="http://schemas.openxmlformats.org/officeDocument/2006/relationships/slide" Target="slides/slide4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customXml" Target="../customXml/item290.xml"/><Relationship Id="rId304" Type="http://schemas.openxmlformats.org/officeDocument/2006/relationships/customXml" Target="../customXml/item304.xml"/><Relationship Id="rId346" Type="http://schemas.openxmlformats.org/officeDocument/2006/relationships/customXml" Target="../customXml/item346.xml"/><Relationship Id="rId388" Type="http://schemas.openxmlformats.org/officeDocument/2006/relationships/customXml" Target="../customXml/item388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413" Type="http://schemas.openxmlformats.org/officeDocument/2006/relationships/customXml" Target="../customXml/item413.xml"/><Relationship Id="rId248" Type="http://schemas.openxmlformats.org/officeDocument/2006/relationships/customXml" Target="../customXml/item248.xml"/><Relationship Id="rId455" Type="http://schemas.openxmlformats.org/officeDocument/2006/relationships/slide" Target="slides/slide15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customXml" Target="../customXml/item315.xml"/><Relationship Id="rId357" Type="http://schemas.openxmlformats.org/officeDocument/2006/relationships/customXml" Target="../customXml/item357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399" Type="http://schemas.openxmlformats.org/officeDocument/2006/relationships/customXml" Target="../customXml/item399.xml"/><Relationship Id="rId259" Type="http://schemas.openxmlformats.org/officeDocument/2006/relationships/customXml" Target="../customXml/item259.xml"/><Relationship Id="rId424" Type="http://schemas.openxmlformats.org/officeDocument/2006/relationships/customXml" Target="../customXml/item424.xml"/><Relationship Id="rId466" Type="http://schemas.openxmlformats.org/officeDocument/2006/relationships/presProps" Target="presProps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326" Type="http://schemas.openxmlformats.org/officeDocument/2006/relationships/customXml" Target="../customXml/item326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368" Type="http://schemas.openxmlformats.org/officeDocument/2006/relationships/customXml" Target="../customXml/item368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28" Type="http://schemas.openxmlformats.org/officeDocument/2006/relationships/customXml" Target="../customXml/item228.xml"/><Relationship Id="rId249" Type="http://schemas.openxmlformats.org/officeDocument/2006/relationships/customXml" Target="../customXml/item249.xml"/><Relationship Id="rId414" Type="http://schemas.openxmlformats.org/officeDocument/2006/relationships/customXml" Target="../customXml/item414.xml"/><Relationship Id="rId435" Type="http://schemas.openxmlformats.org/officeDocument/2006/relationships/customXml" Target="../customXml/item435.xml"/><Relationship Id="rId456" Type="http://schemas.openxmlformats.org/officeDocument/2006/relationships/slide" Target="slides/slide16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customXml" Target="../customXml/item316.xml"/><Relationship Id="rId337" Type="http://schemas.openxmlformats.org/officeDocument/2006/relationships/customXml" Target="../customXml/item337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358" Type="http://schemas.openxmlformats.org/officeDocument/2006/relationships/customXml" Target="../customXml/item358.xml"/><Relationship Id="rId379" Type="http://schemas.openxmlformats.org/officeDocument/2006/relationships/customXml" Target="../customXml/item379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390" Type="http://schemas.openxmlformats.org/officeDocument/2006/relationships/customXml" Target="../customXml/item390.xml"/><Relationship Id="rId404" Type="http://schemas.openxmlformats.org/officeDocument/2006/relationships/customXml" Target="../customXml/item404.xml"/><Relationship Id="rId425" Type="http://schemas.openxmlformats.org/officeDocument/2006/relationships/customXml" Target="../customXml/item425.xml"/><Relationship Id="rId446" Type="http://schemas.openxmlformats.org/officeDocument/2006/relationships/slide" Target="slides/slide6.xml"/><Relationship Id="rId467" Type="http://schemas.openxmlformats.org/officeDocument/2006/relationships/viewProps" Target="viewProps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customXml" Target="../customXml/item292.xml"/><Relationship Id="rId306" Type="http://schemas.openxmlformats.org/officeDocument/2006/relationships/customXml" Target="../customXml/item306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327" Type="http://schemas.openxmlformats.org/officeDocument/2006/relationships/customXml" Target="../customXml/item327.xml"/><Relationship Id="rId348" Type="http://schemas.openxmlformats.org/officeDocument/2006/relationships/customXml" Target="../customXml/item348.xml"/><Relationship Id="rId369" Type="http://schemas.openxmlformats.org/officeDocument/2006/relationships/customXml" Target="../customXml/item369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380" Type="http://schemas.openxmlformats.org/officeDocument/2006/relationships/customXml" Target="../customXml/item380.xml"/><Relationship Id="rId415" Type="http://schemas.openxmlformats.org/officeDocument/2006/relationships/customXml" Target="../customXml/item415.xml"/><Relationship Id="rId436" Type="http://schemas.openxmlformats.org/officeDocument/2006/relationships/customXml" Target="../customXml/item436.xml"/><Relationship Id="rId457" Type="http://schemas.openxmlformats.org/officeDocument/2006/relationships/slide" Target="slides/slide17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customXml" Target="../customXml/item317.xml"/><Relationship Id="rId338" Type="http://schemas.openxmlformats.org/officeDocument/2006/relationships/customXml" Target="../customXml/item338.xml"/><Relationship Id="rId359" Type="http://schemas.openxmlformats.org/officeDocument/2006/relationships/customXml" Target="../customXml/item359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370" Type="http://schemas.openxmlformats.org/officeDocument/2006/relationships/customXml" Target="../customXml/item370.xml"/><Relationship Id="rId391" Type="http://schemas.openxmlformats.org/officeDocument/2006/relationships/customXml" Target="../customXml/item391.xml"/><Relationship Id="rId405" Type="http://schemas.openxmlformats.org/officeDocument/2006/relationships/customXml" Target="../customXml/item405.xml"/><Relationship Id="rId426" Type="http://schemas.openxmlformats.org/officeDocument/2006/relationships/customXml" Target="../customXml/item426.xml"/><Relationship Id="rId447" Type="http://schemas.openxmlformats.org/officeDocument/2006/relationships/slide" Target="slides/slide7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468" Type="http://schemas.openxmlformats.org/officeDocument/2006/relationships/theme" Target="theme/theme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customXml" Target="../customXml/item293.xml"/><Relationship Id="rId307" Type="http://schemas.openxmlformats.org/officeDocument/2006/relationships/customXml" Target="../customXml/item307.xml"/><Relationship Id="rId328" Type="http://schemas.openxmlformats.org/officeDocument/2006/relationships/customXml" Target="../customXml/item328.xml"/><Relationship Id="rId349" Type="http://schemas.openxmlformats.org/officeDocument/2006/relationships/customXml" Target="../customXml/item349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360" Type="http://schemas.openxmlformats.org/officeDocument/2006/relationships/customXml" Target="../customXml/item360.xml"/><Relationship Id="rId381" Type="http://schemas.openxmlformats.org/officeDocument/2006/relationships/customXml" Target="../customXml/item381.xml"/><Relationship Id="rId416" Type="http://schemas.openxmlformats.org/officeDocument/2006/relationships/customXml" Target="../customXml/item416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437" Type="http://schemas.openxmlformats.org/officeDocument/2006/relationships/slideMaster" Target="slideMasters/slideMaster1.xml"/><Relationship Id="rId458" Type="http://schemas.openxmlformats.org/officeDocument/2006/relationships/slide" Target="slides/slide18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customXml" Target="../customXml/item318.xml"/><Relationship Id="rId339" Type="http://schemas.openxmlformats.org/officeDocument/2006/relationships/customXml" Target="../customXml/item339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350" Type="http://schemas.openxmlformats.org/officeDocument/2006/relationships/customXml" Target="../customXml/item350.xml"/><Relationship Id="rId371" Type="http://schemas.openxmlformats.org/officeDocument/2006/relationships/customXml" Target="../customXml/item371.xml"/><Relationship Id="rId406" Type="http://schemas.openxmlformats.org/officeDocument/2006/relationships/customXml" Target="../customXml/item406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392" Type="http://schemas.openxmlformats.org/officeDocument/2006/relationships/customXml" Target="../customXml/item392.xml"/><Relationship Id="rId427" Type="http://schemas.openxmlformats.org/officeDocument/2006/relationships/customXml" Target="../customXml/item427.xml"/><Relationship Id="rId448" Type="http://schemas.openxmlformats.org/officeDocument/2006/relationships/slide" Target="slides/slide8.xml"/><Relationship Id="rId469" Type="http://schemas.openxmlformats.org/officeDocument/2006/relationships/tableStyles" Target="tableStyles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customXml" Target="../customXml/item294.xml"/><Relationship Id="rId308" Type="http://schemas.openxmlformats.org/officeDocument/2006/relationships/customXml" Target="../customXml/item308.xml"/><Relationship Id="rId329" Type="http://schemas.openxmlformats.org/officeDocument/2006/relationships/customXml" Target="../customXml/item32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340" Type="http://schemas.openxmlformats.org/officeDocument/2006/relationships/customXml" Target="../customXml/item340.xml"/><Relationship Id="rId361" Type="http://schemas.openxmlformats.org/officeDocument/2006/relationships/customXml" Target="../customXml/item361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382" Type="http://schemas.openxmlformats.org/officeDocument/2006/relationships/customXml" Target="../customXml/item382.xml"/><Relationship Id="rId417" Type="http://schemas.openxmlformats.org/officeDocument/2006/relationships/customXml" Target="../customXml/item417.xml"/><Relationship Id="rId438" Type="http://schemas.openxmlformats.org/officeDocument/2006/relationships/slideMaster" Target="slideMasters/slideMaster2.xml"/><Relationship Id="rId459" Type="http://schemas.openxmlformats.org/officeDocument/2006/relationships/slide" Target="slides/slide19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customXml" Target="../customXml/item319.xml"/><Relationship Id="rId470" Type="http://schemas.microsoft.com/office/2015/10/relationships/revisionInfo" Target="revisionInfo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330" Type="http://schemas.openxmlformats.org/officeDocument/2006/relationships/customXml" Target="../customXml/item330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351" Type="http://schemas.openxmlformats.org/officeDocument/2006/relationships/customXml" Target="../customXml/item351.xml"/><Relationship Id="rId372" Type="http://schemas.openxmlformats.org/officeDocument/2006/relationships/customXml" Target="../customXml/item372.xml"/><Relationship Id="rId393" Type="http://schemas.openxmlformats.org/officeDocument/2006/relationships/customXml" Target="../customXml/item393.xml"/><Relationship Id="rId407" Type="http://schemas.openxmlformats.org/officeDocument/2006/relationships/customXml" Target="../customXml/item407.xml"/><Relationship Id="rId428" Type="http://schemas.openxmlformats.org/officeDocument/2006/relationships/customXml" Target="../customXml/item428.xml"/><Relationship Id="rId449" Type="http://schemas.openxmlformats.org/officeDocument/2006/relationships/slide" Target="slides/slide9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customXml" Target="../customXml/item295.xml"/><Relationship Id="rId309" Type="http://schemas.openxmlformats.org/officeDocument/2006/relationships/customXml" Target="../customXml/item309.xml"/><Relationship Id="rId460" Type="http://schemas.openxmlformats.org/officeDocument/2006/relationships/slide" Target="slides/slide20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customXml" Target="../customXml/item320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341" Type="http://schemas.openxmlformats.org/officeDocument/2006/relationships/customXml" Target="../customXml/item341.xml"/><Relationship Id="rId362" Type="http://schemas.openxmlformats.org/officeDocument/2006/relationships/customXml" Target="../customXml/item362.xml"/><Relationship Id="rId383" Type="http://schemas.openxmlformats.org/officeDocument/2006/relationships/customXml" Target="../customXml/item383.xml"/><Relationship Id="rId418" Type="http://schemas.openxmlformats.org/officeDocument/2006/relationships/customXml" Target="../customXml/item418.xml"/><Relationship Id="rId439" Type="http://schemas.openxmlformats.org/officeDocument/2006/relationships/slideMaster" Target="slideMasters/slideMaster3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450" Type="http://schemas.openxmlformats.org/officeDocument/2006/relationships/slide" Target="slides/slide10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customXml" Target="../customXml/item310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331" Type="http://schemas.openxmlformats.org/officeDocument/2006/relationships/customXml" Target="../customXml/item331.xml"/><Relationship Id="rId352" Type="http://schemas.openxmlformats.org/officeDocument/2006/relationships/customXml" Target="../customXml/item352.xml"/><Relationship Id="rId373" Type="http://schemas.openxmlformats.org/officeDocument/2006/relationships/customXml" Target="../customXml/item373.xml"/><Relationship Id="rId394" Type="http://schemas.openxmlformats.org/officeDocument/2006/relationships/customXml" Target="../customXml/item394.xml"/><Relationship Id="rId408" Type="http://schemas.openxmlformats.org/officeDocument/2006/relationships/customXml" Target="../customXml/item408.xml"/><Relationship Id="rId429" Type="http://schemas.openxmlformats.org/officeDocument/2006/relationships/customXml" Target="../customXml/item429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440" Type="http://schemas.openxmlformats.org/officeDocument/2006/relationships/slideMaster" Target="slideMasters/slideMaster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customXml" Target="../customXml/item296.xml"/><Relationship Id="rId300" Type="http://schemas.openxmlformats.org/officeDocument/2006/relationships/customXml" Target="../customXml/item300.xml"/><Relationship Id="rId461" Type="http://schemas.openxmlformats.org/officeDocument/2006/relationships/slide" Target="slides/slide21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321" Type="http://schemas.openxmlformats.org/officeDocument/2006/relationships/customXml" Target="../customXml/item321.xml"/><Relationship Id="rId342" Type="http://schemas.openxmlformats.org/officeDocument/2006/relationships/customXml" Target="../customXml/item342.xml"/><Relationship Id="rId363" Type="http://schemas.openxmlformats.org/officeDocument/2006/relationships/customXml" Target="../customXml/item363.xml"/><Relationship Id="rId384" Type="http://schemas.openxmlformats.org/officeDocument/2006/relationships/customXml" Target="../customXml/item384.xml"/><Relationship Id="rId419" Type="http://schemas.openxmlformats.org/officeDocument/2006/relationships/customXml" Target="../customXml/item419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430" Type="http://schemas.openxmlformats.org/officeDocument/2006/relationships/customXml" Target="../customXml/item430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451" Type="http://schemas.openxmlformats.org/officeDocument/2006/relationships/slide" Target="slides/slide11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customXml" Target="../customXml/item311.xml"/><Relationship Id="rId332" Type="http://schemas.openxmlformats.org/officeDocument/2006/relationships/customXml" Target="../customXml/item332.xml"/><Relationship Id="rId353" Type="http://schemas.openxmlformats.org/officeDocument/2006/relationships/customXml" Target="../customXml/item353.xml"/><Relationship Id="rId374" Type="http://schemas.openxmlformats.org/officeDocument/2006/relationships/customXml" Target="../customXml/item374.xml"/><Relationship Id="rId395" Type="http://schemas.openxmlformats.org/officeDocument/2006/relationships/customXml" Target="../customXml/item395.xml"/><Relationship Id="rId409" Type="http://schemas.openxmlformats.org/officeDocument/2006/relationships/customXml" Target="../customXml/item409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420" Type="http://schemas.openxmlformats.org/officeDocument/2006/relationships/customXml" Target="../customXml/item420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customXml" Target="../customXml/item297.xml"/><Relationship Id="rId441" Type="http://schemas.openxmlformats.org/officeDocument/2006/relationships/slide" Target="slides/slide1.xml"/><Relationship Id="rId462" Type="http://schemas.openxmlformats.org/officeDocument/2006/relationships/slide" Target="slides/slide22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customXml" Target="../customXml/item301.xml"/><Relationship Id="rId322" Type="http://schemas.openxmlformats.org/officeDocument/2006/relationships/customXml" Target="../customXml/item322.xml"/><Relationship Id="rId343" Type="http://schemas.openxmlformats.org/officeDocument/2006/relationships/customXml" Target="../customXml/item343.xml"/><Relationship Id="rId364" Type="http://schemas.openxmlformats.org/officeDocument/2006/relationships/customXml" Target="../customXml/item364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385" Type="http://schemas.openxmlformats.org/officeDocument/2006/relationships/customXml" Target="../customXml/item385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410" Type="http://schemas.openxmlformats.org/officeDocument/2006/relationships/customXml" Target="../customXml/item410.xml"/><Relationship Id="rId431" Type="http://schemas.openxmlformats.org/officeDocument/2006/relationships/customXml" Target="../customXml/item431.xml"/><Relationship Id="rId452" Type="http://schemas.openxmlformats.org/officeDocument/2006/relationships/slide" Target="slides/slide12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customXml" Target="../customXml/item312.xml"/><Relationship Id="rId333" Type="http://schemas.openxmlformats.org/officeDocument/2006/relationships/customXml" Target="../customXml/item333.xml"/><Relationship Id="rId354" Type="http://schemas.openxmlformats.org/officeDocument/2006/relationships/customXml" Target="../customXml/item354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75" Type="http://schemas.openxmlformats.org/officeDocument/2006/relationships/customXml" Target="../customXml/item375.xml"/><Relationship Id="rId396" Type="http://schemas.openxmlformats.org/officeDocument/2006/relationships/customXml" Target="../customXml/item396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customXml" Target="../customXml/item298.xml"/><Relationship Id="rId400" Type="http://schemas.openxmlformats.org/officeDocument/2006/relationships/customXml" Target="../customXml/item400.xml"/><Relationship Id="rId421" Type="http://schemas.openxmlformats.org/officeDocument/2006/relationships/customXml" Target="../customXml/item421.xml"/><Relationship Id="rId442" Type="http://schemas.openxmlformats.org/officeDocument/2006/relationships/slide" Target="slides/slide2.xml"/><Relationship Id="rId463" Type="http://schemas.openxmlformats.org/officeDocument/2006/relationships/slide" Target="slides/slide23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customXml" Target="../customXml/item302.xml"/><Relationship Id="rId323" Type="http://schemas.openxmlformats.org/officeDocument/2006/relationships/customXml" Target="../customXml/item323.xml"/><Relationship Id="rId344" Type="http://schemas.openxmlformats.org/officeDocument/2006/relationships/customXml" Target="../customXml/item344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365" Type="http://schemas.openxmlformats.org/officeDocument/2006/relationships/customXml" Target="../customXml/item365.xml"/><Relationship Id="rId386" Type="http://schemas.openxmlformats.org/officeDocument/2006/relationships/customXml" Target="../customXml/item386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411" Type="http://schemas.openxmlformats.org/officeDocument/2006/relationships/customXml" Target="../customXml/item411.xml"/><Relationship Id="rId432" Type="http://schemas.openxmlformats.org/officeDocument/2006/relationships/customXml" Target="../customXml/item432.xml"/><Relationship Id="rId453" Type="http://schemas.openxmlformats.org/officeDocument/2006/relationships/slide" Target="slides/slide13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customXml" Target="../customXml/item313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334" Type="http://schemas.openxmlformats.org/officeDocument/2006/relationships/customXml" Target="../customXml/item334.xml"/><Relationship Id="rId355" Type="http://schemas.openxmlformats.org/officeDocument/2006/relationships/customXml" Target="../customXml/item355.xml"/><Relationship Id="rId376" Type="http://schemas.openxmlformats.org/officeDocument/2006/relationships/customXml" Target="../customXml/item376.xml"/><Relationship Id="rId397" Type="http://schemas.openxmlformats.org/officeDocument/2006/relationships/customXml" Target="../customXml/item397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401" Type="http://schemas.openxmlformats.org/officeDocument/2006/relationships/customXml" Target="../customXml/item401.xml"/><Relationship Id="rId422" Type="http://schemas.openxmlformats.org/officeDocument/2006/relationships/customXml" Target="../customXml/item422.xml"/><Relationship Id="rId443" Type="http://schemas.openxmlformats.org/officeDocument/2006/relationships/slide" Target="slides/slide3.xml"/><Relationship Id="rId464" Type="http://schemas.openxmlformats.org/officeDocument/2006/relationships/slide" Target="slides/slide24.xml"/><Relationship Id="rId303" Type="http://schemas.openxmlformats.org/officeDocument/2006/relationships/customXml" Target="../customXml/item303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345" Type="http://schemas.openxmlformats.org/officeDocument/2006/relationships/customXml" Target="../customXml/item345.xml"/><Relationship Id="rId387" Type="http://schemas.openxmlformats.org/officeDocument/2006/relationships/customXml" Target="../customXml/item387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412" Type="http://schemas.openxmlformats.org/officeDocument/2006/relationships/customXml" Target="../customXml/item412.xml"/><Relationship Id="rId107" Type="http://schemas.openxmlformats.org/officeDocument/2006/relationships/customXml" Target="../customXml/item107.xml"/><Relationship Id="rId289" Type="http://schemas.openxmlformats.org/officeDocument/2006/relationships/customXml" Target="../customXml/item289.xml"/><Relationship Id="rId454" Type="http://schemas.openxmlformats.org/officeDocument/2006/relationships/slide" Target="slides/slide14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customXml" Target="../customXml/item314.xml"/><Relationship Id="rId356" Type="http://schemas.openxmlformats.org/officeDocument/2006/relationships/customXml" Target="../customXml/item356.xml"/><Relationship Id="rId398" Type="http://schemas.openxmlformats.org/officeDocument/2006/relationships/customXml" Target="../customXml/item398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423" Type="http://schemas.openxmlformats.org/officeDocument/2006/relationships/customXml" Target="../customXml/item423.xml"/><Relationship Id="rId258" Type="http://schemas.openxmlformats.org/officeDocument/2006/relationships/customXml" Target="../customXml/item258.xml"/><Relationship Id="rId465" Type="http://schemas.openxmlformats.org/officeDocument/2006/relationships/slide" Target="slides/slide25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325" Type="http://schemas.openxmlformats.org/officeDocument/2006/relationships/customXml" Target="../customXml/item325.xml"/><Relationship Id="rId367" Type="http://schemas.openxmlformats.org/officeDocument/2006/relationships/customXml" Target="../customXml/item367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434" Type="http://schemas.openxmlformats.org/officeDocument/2006/relationships/customXml" Target="../customXml/item434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336" Type="http://schemas.openxmlformats.org/officeDocument/2006/relationships/customXml" Target="../customXml/item336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378" Type="http://schemas.openxmlformats.org/officeDocument/2006/relationships/customXml" Target="../customXml/item378.xml"/><Relationship Id="rId403" Type="http://schemas.openxmlformats.org/officeDocument/2006/relationships/customXml" Target="../customXml/item403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445" Type="http://schemas.openxmlformats.org/officeDocument/2006/relationships/slide" Target="slides/slide5.xml"/><Relationship Id="rId291" Type="http://schemas.openxmlformats.org/officeDocument/2006/relationships/customXml" Target="../customXml/item291.xml"/><Relationship Id="rId305" Type="http://schemas.openxmlformats.org/officeDocument/2006/relationships/customXml" Target="../customXml/item305.xml"/><Relationship Id="rId347" Type="http://schemas.openxmlformats.org/officeDocument/2006/relationships/customXml" Target="../customXml/item347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389" Type="http://schemas.openxmlformats.org/officeDocument/2006/relationships/customXml" Target="../customXml/item38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19E3-4950-8C8E-434A39152EE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19E3-4950-8C8E-434A39152EE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19E3-4950-8C8E-434A39152EE2}"/>
              </c:ext>
            </c:extLst>
          </c:dPt>
          <c:cat>
            <c:strRef>
              <c:f>Feuil1!$A$2:$A$4</c:f>
              <c:strCache>
                <c:ptCount val="3"/>
                <c:pt idx="0">
                  <c:v>D</c:v>
                </c:pt>
                <c:pt idx="1">
                  <c:v>C</c:v>
                </c:pt>
                <c:pt idx="2">
                  <c:v>Obi Wan Kenobi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98-40F4-AA1C-C3AD70FA8C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680B-455C-A825-A1C249B8A62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680B-455C-A825-A1C249B8A62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680B-455C-A825-A1C249B8A62A}"/>
              </c:ext>
            </c:extLst>
          </c:dPt>
          <c:cat>
            <c:strRef>
              <c:f>Feuil1!$A$2:$A$4</c:f>
              <c:strCache>
                <c:ptCount val="3"/>
                <c:pt idx="0">
                  <c:v>D</c:v>
                </c:pt>
                <c:pt idx="1">
                  <c:v>C</c:v>
                </c:pt>
                <c:pt idx="2">
                  <c:v>Obi Wan Kenobi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98-40F4-AA1C-C3AD70FA8C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customXml" Target="../../customXml/item140.xml"/><Relationship Id="rId1" Type="http://schemas.openxmlformats.org/officeDocument/2006/relationships/customXml" Target="../../customXml/item273.xml"/><Relationship Id="rId4" Type="http://schemas.openxmlformats.org/officeDocument/2006/relationships/slide" Target="../slides/slide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../customXml/item222.xml"/><Relationship Id="rId7" Type="http://schemas.openxmlformats.org/officeDocument/2006/relationships/slideMaster" Target="../slideMasters/slideMaster2.xml"/><Relationship Id="rId2" Type="http://schemas.openxmlformats.org/officeDocument/2006/relationships/customXml" Target="../../customXml/item212.xml"/><Relationship Id="rId1" Type="http://schemas.openxmlformats.org/officeDocument/2006/relationships/customXml" Target="../../customXml/item366.xml"/><Relationship Id="rId6" Type="http://schemas.openxmlformats.org/officeDocument/2006/relationships/customXml" Target="../../customXml/item425.xml"/><Relationship Id="rId5" Type="http://schemas.openxmlformats.org/officeDocument/2006/relationships/customXml" Target="../../customXml/item208.xml"/><Relationship Id="rId4" Type="http://schemas.openxmlformats.org/officeDocument/2006/relationships/customXml" Target="../../customXml/item86.xml"/><Relationship Id="rId9" Type="http://schemas.openxmlformats.org/officeDocument/2006/relationships/slide" Target="../slides/slide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" Target="../slides/slide2.xml"/><Relationship Id="rId3" Type="http://schemas.openxmlformats.org/officeDocument/2006/relationships/customXml" Target="../../customXml/item74.xml"/><Relationship Id="rId7" Type="http://schemas.openxmlformats.org/officeDocument/2006/relationships/slideMaster" Target="../slideMasters/slideMaster2.xml"/><Relationship Id="rId2" Type="http://schemas.openxmlformats.org/officeDocument/2006/relationships/customXml" Target="../../customXml/item276.xml"/><Relationship Id="rId1" Type="http://schemas.openxmlformats.org/officeDocument/2006/relationships/customXml" Target="../../customXml/item220.xml"/><Relationship Id="rId6" Type="http://schemas.openxmlformats.org/officeDocument/2006/relationships/customXml" Target="../../customXml/item76.xml"/><Relationship Id="rId5" Type="http://schemas.openxmlformats.org/officeDocument/2006/relationships/customXml" Target="../../customXml/item110.xml"/><Relationship Id="rId4" Type="http://schemas.openxmlformats.org/officeDocument/2006/relationships/customXml" Target="../../customXml/item407.xml"/><Relationship Id="rId9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customXml" Target="../../customXml/item423.xml"/><Relationship Id="rId1" Type="http://schemas.openxmlformats.org/officeDocument/2006/relationships/customXml" Target="../../customXml/item200.xml"/><Relationship Id="rId4" Type="http://schemas.openxmlformats.org/officeDocument/2006/relationships/slide" Target="../slides/slide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../customXml/item183.xml"/><Relationship Id="rId7" Type="http://schemas.openxmlformats.org/officeDocument/2006/relationships/slide" Target="../slides/slide4.xml"/><Relationship Id="rId2" Type="http://schemas.openxmlformats.org/officeDocument/2006/relationships/customXml" Target="../../customXml/item174.xml"/><Relationship Id="rId1" Type="http://schemas.openxmlformats.org/officeDocument/2006/relationships/customXml" Target="../../customXml/item105.xml"/><Relationship Id="rId6" Type="http://schemas.openxmlformats.org/officeDocument/2006/relationships/slide" Target="../slides/slide2.xml"/><Relationship Id="rId5" Type="http://schemas.openxmlformats.org/officeDocument/2006/relationships/slideMaster" Target="../slideMasters/slideMaster2.xml"/><Relationship Id="rId4" Type="http://schemas.openxmlformats.org/officeDocument/2006/relationships/customXml" Target="../../customXml/item363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../customXml/item50.xml"/><Relationship Id="rId7" Type="http://schemas.openxmlformats.org/officeDocument/2006/relationships/slide" Target="../slides/slide4.xml"/><Relationship Id="rId2" Type="http://schemas.openxmlformats.org/officeDocument/2006/relationships/customXml" Target="../../customXml/item419.xml"/><Relationship Id="rId1" Type="http://schemas.openxmlformats.org/officeDocument/2006/relationships/customXml" Target="../../customXml/item199.xml"/><Relationship Id="rId6" Type="http://schemas.openxmlformats.org/officeDocument/2006/relationships/slide" Target="../slides/slide2.xml"/><Relationship Id="rId5" Type="http://schemas.openxmlformats.org/officeDocument/2006/relationships/slideMaster" Target="../slideMasters/slideMaster2.xml"/><Relationship Id="rId4" Type="http://schemas.openxmlformats.org/officeDocument/2006/relationships/customXml" Target="../../customXml/item38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customXml" Target="../../customXml/item406.xml"/><Relationship Id="rId1" Type="http://schemas.openxmlformats.org/officeDocument/2006/relationships/customXml" Target="../../customXml/item175.xml"/><Relationship Id="rId5" Type="http://schemas.openxmlformats.org/officeDocument/2006/relationships/image" Target="../media/image7.png"/><Relationship Id="rId4" Type="http://schemas.openxmlformats.org/officeDocument/2006/relationships/slide" Target="../slides/slide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AAD0F-A812-44C1-95E9-031A8434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C2D44B-9778-4D86-80DF-16E9CC0DB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FCE674-EE17-4925-A490-1D9C7560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4BC997-402A-4E7C-931E-8861742F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65CBE9-761B-4C45-A861-5536AD06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23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2BDB65-51B6-42C9-98BF-1697FEFF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57C0EA-FF4B-49C5-B4C3-30C0CF107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154AB3-E63F-4943-935B-C5ED3D19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B815DC-9D7A-4DBC-9DE3-0816AD11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30EE0A-6DE8-4276-92E3-C30CDDD0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28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2227284-38B2-455E-95FE-D1D4DBC11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3814EB5-70C7-4A38-AE3D-C21AF0549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BDE2AD-5EF4-4AFC-A5CF-B05EC286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1A8961-A3BB-4E54-8BB9-2A7ADA33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6F9FD5-3ECC-44EA-9BCE-A2E39A16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104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+bouton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DCDBDFDB-B903-43BD-8F39-B83ECBE9794E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606C7E89-A091-4A13-97A6-4391C2A44F1D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544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">
            <a:extLst>
              <a:ext uri="{FF2B5EF4-FFF2-40B4-BE49-F238E27FC236}">
                <a16:creationId xmlns:a16="http://schemas.microsoft.com/office/drawing/2014/main" id="{54AA890B-08A7-4651-A2D3-9E57854101CC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6310225" y="1197471"/>
            <a:ext cx="2135275" cy="32454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Choix du mode du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AA0C88-7DC6-462F-AD42-A686949328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877" y="-151056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dirty="0" err="1"/>
              <a:t>ChoixUnique+boutonNoir</a:t>
            </a:r>
            <a:endParaRPr lang="fr-FR" dirty="0"/>
          </a:p>
        </p:txBody>
      </p:sp>
      <p:grpSp>
        <p:nvGrpSpPr>
          <p:cNvPr id="3" name="CheckBoxUnchecked">
            <a:extLst>
              <a:ext uri="{FF2B5EF4-FFF2-40B4-BE49-F238E27FC236}">
                <a16:creationId xmlns:a16="http://schemas.microsoft.com/office/drawing/2014/main" id="{D539C059-281E-4D0E-844F-F1896E9E796A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6310225" y="1831629"/>
            <a:ext cx="2539611" cy="230832"/>
            <a:chOff x="5179843" y="2087449"/>
            <a:chExt cx="2380124" cy="216403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id="{468653C5-1500-46B7-9BA1-8D6B371FDF6C}"/>
                </a:ext>
              </a:extLst>
            </p:cNvPr>
            <p:cNvSpPr txBox="1"/>
            <p:nvPr/>
          </p:nvSpPr>
          <p:spPr>
            <a:xfrm>
              <a:off x="5179848" y="2087449"/>
              <a:ext cx="238011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Plusieurs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possible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votant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heckBox">
              <a:extLst>
                <a:ext uri="{FF2B5EF4-FFF2-40B4-BE49-F238E27FC236}">
                  <a16:creationId xmlns:a16="http://schemas.microsoft.com/office/drawing/2014/main" id="{5D0CA552-66CF-471E-876F-218519B77A86}"/>
                </a:ext>
              </a:extLst>
            </p:cNvPr>
            <p:cNvSpPr>
              <a:spLocks/>
            </p:cNvSpPr>
            <p:nvPr/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CheckBoxChecked">
            <a:extLst>
              <a:ext uri="{FF2B5EF4-FFF2-40B4-BE49-F238E27FC236}">
                <a16:creationId xmlns:a16="http://schemas.microsoft.com/office/drawing/2014/main" id="{1E178B71-6166-48CA-A846-1CA3E369F624}"/>
              </a:ext>
            </a:extLst>
          </p:cNvPr>
          <p:cNvGrpSpPr/>
          <p:nvPr userDrawn="1">
            <p:custDataLst>
              <p:custData r:id="rId3"/>
            </p:custDataLst>
          </p:nvPr>
        </p:nvGrpSpPr>
        <p:grpSpPr>
          <a:xfrm>
            <a:off x="6264568" y="1517873"/>
            <a:ext cx="2830394" cy="230832"/>
            <a:chOff x="4317072" y="3312427"/>
            <a:chExt cx="2830394" cy="230832"/>
          </a:xfrm>
        </p:grpSpPr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6806E8AA-35F7-49BE-BDB0-DD3E023BBD91}"/>
                </a:ext>
              </a:extLst>
            </p:cNvPr>
            <p:cNvGrpSpPr/>
            <p:nvPr/>
          </p:nvGrpSpPr>
          <p:grpSpPr>
            <a:xfrm>
              <a:off x="4354457" y="3312427"/>
              <a:ext cx="2793009" cy="230832"/>
              <a:chOff x="5179844" y="2087451"/>
              <a:chExt cx="2617607" cy="216403"/>
            </a:xfrm>
          </p:grpSpPr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E9B4D2DF-D6C5-481E-A285-BB99CFA044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4" y="2087451"/>
                <a:ext cx="261760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CheckBox">
                <a:extLst>
                  <a:ext uri="{FF2B5EF4-FFF2-40B4-BE49-F238E27FC236}">
                    <a16:creationId xmlns:a16="http://schemas.microsoft.com/office/drawing/2014/main" id="{BF7F85F3-8AE9-434B-AD6E-B0EB5240354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9844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E77883CD-AC68-4491-85D6-5D6C5E7AE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Content">
            <a:hlinkClick r:id="rId9" action="ppaction://hlinksldjump"/>
            <a:extLst>
              <a:ext uri="{FF2B5EF4-FFF2-40B4-BE49-F238E27FC236}">
                <a16:creationId xmlns:a16="http://schemas.microsoft.com/office/drawing/2014/main" id="{47F35547-2307-4E9A-A287-2C73C79888DF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hlinkClick r:id="rId9" action="ppaction://hlinksldjump"/>
            <a:extLst>
              <a:ext uri="{FF2B5EF4-FFF2-40B4-BE49-F238E27FC236}">
                <a16:creationId xmlns:a16="http://schemas.microsoft.com/office/drawing/2014/main" id="{51E8B229-8416-4EF3-9EA3-4878F8186974}"/>
              </a:ext>
            </a:extLst>
          </p:cNvPr>
          <p:cNvSpPr/>
          <p:nvPr userDrawn="1">
            <p:custDataLst>
              <p:custData r:id="rId5"/>
              <p:custData r:id="rId6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216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47F35547-2307-4E9A-A287-2C73C79888DF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en-US" sz="1200" kern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Generer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de </a:t>
            </a:r>
            <a:r>
              <a:rPr lang="en-US" sz="1200" kern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sondage</a:t>
            </a:r>
            <a:endParaRPr lang="en-US" sz="1200" kern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13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51E8B229-8416-4EF3-9EA3-4878F8186974}"/>
              </a:ext>
            </a:extLst>
          </p:cNvPr>
          <p:cNvSpPr/>
          <p:nvPr userDrawn="1">
            <p:custDataLst>
              <p:custData r:id="rId2"/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F8ACD788-1A23-4B3B-8B47-E3D458280102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6310225" y="1197471"/>
            <a:ext cx="2135275" cy="32454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Choix du mode du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5" name="CheckBoxUnchecked">
            <a:extLst>
              <a:ext uri="{FF2B5EF4-FFF2-40B4-BE49-F238E27FC236}">
                <a16:creationId xmlns:a16="http://schemas.microsoft.com/office/drawing/2014/main" id="{F281083F-C009-441B-B5E1-1CDD0776A6F9}"/>
              </a:ext>
            </a:extLst>
          </p:cNvPr>
          <p:cNvGrpSpPr/>
          <p:nvPr userDrawn="1">
            <p:custDataLst>
              <p:custData r:id="rId5"/>
            </p:custDataLst>
          </p:nvPr>
        </p:nvGrpSpPr>
        <p:grpSpPr>
          <a:xfrm>
            <a:off x="6310225" y="1831629"/>
            <a:ext cx="2539611" cy="230832"/>
            <a:chOff x="5179843" y="2087449"/>
            <a:chExt cx="2380124" cy="216403"/>
          </a:xfrm>
        </p:grpSpPr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5293909E-C704-4AF2-86BD-D369215DB5D7}"/>
                </a:ext>
              </a:extLst>
            </p:cNvPr>
            <p:cNvSpPr txBox="1"/>
            <p:nvPr/>
          </p:nvSpPr>
          <p:spPr>
            <a:xfrm>
              <a:off x="5179848" y="2087449"/>
              <a:ext cx="238011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Plusieurs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possible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votant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CheckBox">
              <a:extLst>
                <a:ext uri="{FF2B5EF4-FFF2-40B4-BE49-F238E27FC236}">
                  <a16:creationId xmlns:a16="http://schemas.microsoft.com/office/drawing/2014/main" id="{5A15DA1C-861D-446A-A733-B3928F5A8FDE}"/>
                </a:ext>
              </a:extLst>
            </p:cNvPr>
            <p:cNvSpPr>
              <a:spLocks/>
            </p:cNvSpPr>
            <p:nvPr/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CheckBoxChecked">
            <a:extLst>
              <a:ext uri="{FF2B5EF4-FFF2-40B4-BE49-F238E27FC236}">
                <a16:creationId xmlns:a16="http://schemas.microsoft.com/office/drawing/2014/main" id="{AD128B5F-36A3-4281-970C-56EC00A2EA31}"/>
              </a:ext>
            </a:extLst>
          </p:cNvPr>
          <p:cNvGrpSpPr/>
          <p:nvPr userDrawn="1">
            <p:custDataLst>
              <p:custData r:id="rId6"/>
            </p:custDataLst>
          </p:nvPr>
        </p:nvGrpSpPr>
        <p:grpSpPr>
          <a:xfrm>
            <a:off x="6264568" y="1517873"/>
            <a:ext cx="2830394" cy="230832"/>
            <a:chOff x="4317072" y="3312427"/>
            <a:chExt cx="2830394" cy="230832"/>
          </a:xfrm>
        </p:grpSpPr>
        <p:grpSp>
          <p:nvGrpSpPr>
            <p:cNvPr id="19" name="Group 2">
              <a:extLst>
                <a:ext uri="{FF2B5EF4-FFF2-40B4-BE49-F238E27FC236}">
                  <a16:creationId xmlns:a16="http://schemas.microsoft.com/office/drawing/2014/main" id="{9DB1F398-BDE7-4015-BC06-1533CD6B9289}"/>
                </a:ext>
              </a:extLst>
            </p:cNvPr>
            <p:cNvGrpSpPr/>
            <p:nvPr/>
          </p:nvGrpSpPr>
          <p:grpSpPr>
            <a:xfrm>
              <a:off x="4354457" y="3312427"/>
              <a:ext cx="2793009" cy="230832"/>
              <a:chOff x="5179844" y="2087451"/>
              <a:chExt cx="2617607" cy="216403"/>
            </a:xfrm>
          </p:grpSpPr>
          <p:sp>
            <p:nvSpPr>
              <p:cNvPr id="21" name="Content">
                <a:extLst>
                  <a:ext uri="{FF2B5EF4-FFF2-40B4-BE49-F238E27FC236}">
                    <a16:creationId xmlns:a16="http://schemas.microsoft.com/office/drawing/2014/main" id="{67D809F3-E373-482F-9C91-2288DC330A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4" y="2087451"/>
                <a:ext cx="261760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CheckBox">
                <a:extLst>
                  <a:ext uri="{FF2B5EF4-FFF2-40B4-BE49-F238E27FC236}">
                    <a16:creationId xmlns:a16="http://schemas.microsoft.com/office/drawing/2014/main" id="{BCD03031-3142-4D61-9ACE-DB795EFDE85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9844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0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0015B17A-A98B-4089-A3FB-A0E404DCC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3125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+ bouton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AA7AE553-D672-40AD-8B13-E3D80CC93902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>
            <a:hlinkClick r:id="rId4" action="ppaction://hlinksldjump"/>
            <a:extLst>
              <a:ext uri="{FF2B5EF4-FFF2-40B4-BE49-F238E27FC236}">
                <a16:creationId xmlns:a16="http://schemas.microsoft.com/office/drawing/2014/main" id="{9B00AAFA-823E-4154-A71F-11D9430FA1E6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920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xPlusieurs + Bouton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AA7AE553-D672-40AD-8B13-E3D80CC93902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9B00AAFA-823E-4154-A71F-11D9430FA1E6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08C57FAA-C166-455C-A9F9-08D86C040008}"/>
              </a:ext>
            </a:extLst>
          </p:cNvPr>
          <p:cNvGrpSpPr/>
          <p:nvPr userDrawn="1"/>
        </p:nvGrpSpPr>
        <p:grpSpPr>
          <a:xfrm>
            <a:off x="6310225" y="1520485"/>
            <a:ext cx="2793009" cy="230832"/>
            <a:chOff x="5179843" y="2087451"/>
            <a:chExt cx="2617620" cy="216403"/>
          </a:xfrm>
        </p:grpSpPr>
        <p:sp>
          <p:nvSpPr>
            <p:cNvPr id="5" name="Content">
              <a:extLst>
                <a:ext uri="{FF2B5EF4-FFF2-40B4-BE49-F238E27FC236}">
                  <a16:creationId xmlns:a16="http://schemas.microsoft.com/office/drawing/2014/main" id="{9DF1584E-8D0A-4B2C-BD88-7D3BC8B78EE9}"/>
                </a:ext>
              </a:extLst>
            </p:cNvPr>
            <p:cNvSpPr txBox="1"/>
            <p:nvPr/>
          </p:nvSpPr>
          <p:spPr>
            <a:xfrm>
              <a:off x="5179843" y="2087451"/>
              <a:ext cx="261762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Une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seule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possible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votant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CheckBox">
              <a:hlinkClick r:id="rId7" action="ppaction://hlinksldjump"/>
              <a:extLst>
                <a:ext uri="{FF2B5EF4-FFF2-40B4-BE49-F238E27FC236}">
                  <a16:creationId xmlns:a16="http://schemas.microsoft.com/office/drawing/2014/main" id="{A4FF7D4D-4FC1-40B8-8AC6-B38EC5506C77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Content">
            <a:extLst>
              <a:ext uri="{FF2B5EF4-FFF2-40B4-BE49-F238E27FC236}">
                <a16:creationId xmlns:a16="http://schemas.microsoft.com/office/drawing/2014/main" id="{B4D1C2A6-2221-4059-9055-9BD50B7FB227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6310225" y="1197471"/>
            <a:ext cx="2135275" cy="32454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Choix du mode du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" name="CheckBoxChecked">
            <a:extLst>
              <a:ext uri="{FF2B5EF4-FFF2-40B4-BE49-F238E27FC236}">
                <a16:creationId xmlns:a16="http://schemas.microsoft.com/office/drawing/2014/main" id="{08A65DFC-44AF-4D3C-9A4D-634257E60281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6268773" y="1831776"/>
            <a:ext cx="2576991" cy="230832"/>
            <a:chOff x="4317072" y="3312427"/>
            <a:chExt cx="2576991" cy="230832"/>
          </a:xfrm>
        </p:grpSpPr>
        <p:grpSp>
          <p:nvGrpSpPr>
            <p:cNvPr id="9" name="Group 2">
              <a:extLst>
                <a:ext uri="{FF2B5EF4-FFF2-40B4-BE49-F238E27FC236}">
                  <a16:creationId xmlns:a16="http://schemas.microsoft.com/office/drawing/2014/main" id="{7CF186AC-BC42-4206-997C-109BB1BCC8EA}"/>
                </a:ext>
              </a:extLst>
            </p:cNvPr>
            <p:cNvGrpSpPr/>
            <p:nvPr/>
          </p:nvGrpSpPr>
          <p:grpSpPr>
            <a:xfrm>
              <a:off x="4354457" y="3312427"/>
              <a:ext cx="2539606" cy="230832"/>
              <a:chOff x="5179842" y="2087451"/>
              <a:chExt cx="2380117" cy="216403"/>
            </a:xfrm>
          </p:grpSpPr>
          <p:sp>
            <p:nvSpPr>
              <p:cNvPr id="11" name="Content">
                <a:extLst>
                  <a:ext uri="{FF2B5EF4-FFF2-40B4-BE49-F238E27FC236}">
                    <a16:creationId xmlns:a16="http://schemas.microsoft.com/office/drawing/2014/main" id="{8E1FD038-CDC8-4204-B799-7A17E7D17F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2" y="2087451"/>
                <a:ext cx="238011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" name="CheckBox">
                <a:extLst>
                  <a:ext uri="{FF2B5EF4-FFF2-40B4-BE49-F238E27FC236}">
                    <a16:creationId xmlns:a16="http://schemas.microsoft.com/office/drawing/2014/main" id="{1EDF3599-5EA5-40AF-BB7B-99DFFCB26C1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9842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91EF1040-B60C-4910-A89B-7F616600E6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0543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oixPlusieurs + Bouton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9B00AAFA-823E-4154-A71F-11D9430FA1E6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" name="Content">
            <a:hlinkClick r:id="rId6" action="ppaction://hlinksldjump"/>
            <a:extLst>
              <a:ext uri="{FF2B5EF4-FFF2-40B4-BE49-F238E27FC236}">
                <a16:creationId xmlns:a16="http://schemas.microsoft.com/office/drawing/2014/main" id="{13E673E1-21DD-4D27-8FFE-7D05B6C96C56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en-US" sz="1200" kern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Generer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de </a:t>
            </a:r>
            <a:r>
              <a:rPr lang="en-US" sz="1200" kern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sondage</a:t>
            </a:r>
            <a:endParaRPr lang="en-US" sz="1200" kern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grpSp>
        <p:nvGrpSpPr>
          <p:cNvPr id="14" name="Group 2">
            <a:extLst>
              <a:ext uri="{FF2B5EF4-FFF2-40B4-BE49-F238E27FC236}">
                <a16:creationId xmlns:a16="http://schemas.microsoft.com/office/drawing/2014/main" id="{56B1AA9B-5E31-41DA-AC06-2EC35152F09D}"/>
              </a:ext>
            </a:extLst>
          </p:cNvPr>
          <p:cNvGrpSpPr/>
          <p:nvPr userDrawn="1"/>
        </p:nvGrpSpPr>
        <p:grpSpPr>
          <a:xfrm>
            <a:off x="6310225" y="1520485"/>
            <a:ext cx="2793009" cy="230832"/>
            <a:chOff x="5179843" y="2087451"/>
            <a:chExt cx="2617620" cy="216403"/>
          </a:xfrm>
        </p:grpSpPr>
        <p:sp>
          <p:nvSpPr>
            <p:cNvPr id="15" name="Content">
              <a:extLst>
                <a:ext uri="{FF2B5EF4-FFF2-40B4-BE49-F238E27FC236}">
                  <a16:creationId xmlns:a16="http://schemas.microsoft.com/office/drawing/2014/main" id="{0956D532-18F4-4FB0-A8C4-7AE3A81B62C2}"/>
                </a:ext>
              </a:extLst>
            </p:cNvPr>
            <p:cNvSpPr txBox="1"/>
            <p:nvPr/>
          </p:nvSpPr>
          <p:spPr>
            <a:xfrm>
              <a:off x="5179843" y="2087451"/>
              <a:ext cx="261762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Une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seule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possible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votant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CheckBox">
              <a:hlinkClick r:id="rId7" action="ppaction://hlinksldjump"/>
              <a:extLst>
                <a:ext uri="{FF2B5EF4-FFF2-40B4-BE49-F238E27FC236}">
                  <a16:creationId xmlns:a16="http://schemas.microsoft.com/office/drawing/2014/main" id="{DEF8C205-9387-4B99-8646-787E3FC4469A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Content">
            <a:extLst>
              <a:ext uri="{FF2B5EF4-FFF2-40B4-BE49-F238E27FC236}">
                <a16:creationId xmlns:a16="http://schemas.microsoft.com/office/drawing/2014/main" id="{CBA658B8-B734-47D1-8631-E8EEF7A367E6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6310225" y="1197471"/>
            <a:ext cx="2135275" cy="32454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Choix du mode du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" name="CheckBoxChecked">
            <a:extLst>
              <a:ext uri="{FF2B5EF4-FFF2-40B4-BE49-F238E27FC236}">
                <a16:creationId xmlns:a16="http://schemas.microsoft.com/office/drawing/2014/main" id="{0C517CEA-8B7F-4E4C-9110-73DE6522DC9C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6268773" y="1831776"/>
            <a:ext cx="2576991" cy="230832"/>
            <a:chOff x="4317072" y="3312427"/>
            <a:chExt cx="2576991" cy="230832"/>
          </a:xfrm>
        </p:grpSpPr>
        <p:grpSp>
          <p:nvGrpSpPr>
            <p:cNvPr id="19" name="Group 2">
              <a:extLst>
                <a:ext uri="{FF2B5EF4-FFF2-40B4-BE49-F238E27FC236}">
                  <a16:creationId xmlns:a16="http://schemas.microsoft.com/office/drawing/2014/main" id="{3B607EDE-0466-4A28-A383-0D3589351CF4}"/>
                </a:ext>
              </a:extLst>
            </p:cNvPr>
            <p:cNvGrpSpPr/>
            <p:nvPr/>
          </p:nvGrpSpPr>
          <p:grpSpPr>
            <a:xfrm>
              <a:off x="4354457" y="3312427"/>
              <a:ext cx="2539606" cy="230832"/>
              <a:chOff x="5179842" y="2087451"/>
              <a:chExt cx="2380117" cy="216403"/>
            </a:xfrm>
          </p:grpSpPr>
          <p:sp>
            <p:nvSpPr>
              <p:cNvPr id="21" name="Content">
                <a:extLst>
                  <a:ext uri="{FF2B5EF4-FFF2-40B4-BE49-F238E27FC236}">
                    <a16:creationId xmlns:a16="http://schemas.microsoft.com/office/drawing/2014/main" id="{E0769E71-6F44-405D-A677-93C095E710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2" y="2087451"/>
                <a:ext cx="238011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2" name="CheckBox">
                <a:extLst>
                  <a:ext uri="{FF2B5EF4-FFF2-40B4-BE49-F238E27FC236}">
                    <a16:creationId xmlns:a16="http://schemas.microsoft.com/office/drawing/2014/main" id="{C4A6D525-4165-4E56-B98B-8497F00512F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9842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0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F37F7100-D25C-48D0-BC67-AFBEAAE9EE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9067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">
            <a:extLst>
              <a:ext uri="{FF2B5EF4-FFF2-40B4-BE49-F238E27FC236}">
                <a16:creationId xmlns:a16="http://schemas.microsoft.com/office/drawing/2014/main" id="{882BE1D9-2207-49B5-B434-D1B7701E17E6}"/>
              </a:ext>
            </a:extLst>
          </p:cNvPr>
          <p:cNvGrpSpPr/>
          <p:nvPr userDrawn="1"/>
        </p:nvGrpSpPr>
        <p:grpSpPr>
          <a:xfrm>
            <a:off x="6310225" y="1520485"/>
            <a:ext cx="2793009" cy="230832"/>
            <a:chOff x="5179843" y="2087451"/>
            <a:chExt cx="2617620" cy="216403"/>
          </a:xfrm>
        </p:grpSpPr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09392BC8-4179-4FF4-950B-AA6594D7C760}"/>
                </a:ext>
              </a:extLst>
            </p:cNvPr>
            <p:cNvSpPr txBox="1"/>
            <p:nvPr/>
          </p:nvSpPr>
          <p:spPr>
            <a:xfrm>
              <a:off x="5179843" y="2087451"/>
              <a:ext cx="261762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Une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seule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réponse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possible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votant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CheckBox">
              <a:hlinkClick r:id="rId4" action="ppaction://hlinksldjump"/>
              <a:extLst>
                <a:ext uri="{FF2B5EF4-FFF2-40B4-BE49-F238E27FC236}">
                  <a16:creationId xmlns:a16="http://schemas.microsoft.com/office/drawing/2014/main" id="{BC85C7E0-E02D-4AD3-B141-98BF071532BD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Content">
            <a:extLst>
              <a:ext uri="{FF2B5EF4-FFF2-40B4-BE49-F238E27FC236}">
                <a16:creationId xmlns:a16="http://schemas.microsoft.com/office/drawing/2014/main" id="{72D7188B-62D8-430D-9DC9-A602D1DEE3D0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>
            <a:off x="6310225" y="1197471"/>
            <a:ext cx="2135275" cy="324545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Choix du mode du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6" name="CheckBoxChecked">
            <a:extLst>
              <a:ext uri="{FF2B5EF4-FFF2-40B4-BE49-F238E27FC236}">
                <a16:creationId xmlns:a16="http://schemas.microsoft.com/office/drawing/2014/main" id="{06EE0452-0EFE-44EC-BC6F-0B3A42F34A42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6268773" y="1831776"/>
            <a:ext cx="2576991" cy="230832"/>
            <a:chOff x="4317072" y="3312427"/>
            <a:chExt cx="2576991" cy="230832"/>
          </a:xfrm>
        </p:grpSpPr>
        <p:grpSp>
          <p:nvGrpSpPr>
            <p:cNvPr id="17" name="Group 2">
              <a:extLst>
                <a:ext uri="{FF2B5EF4-FFF2-40B4-BE49-F238E27FC236}">
                  <a16:creationId xmlns:a16="http://schemas.microsoft.com/office/drawing/2014/main" id="{16E54E36-B0C3-451A-AF32-B2299351BD49}"/>
                </a:ext>
              </a:extLst>
            </p:cNvPr>
            <p:cNvGrpSpPr/>
            <p:nvPr/>
          </p:nvGrpSpPr>
          <p:grpSpPr>
            <a:xfrm>
              <a:off x="4354457" y="3312427"/>
              <a:ext cx="2539606" cy="230832"/>
              <a:chOff x="5179842" y="2087451"/>
              <a:chExt cx="2380117" cy="216403"/>
            </a:xfrm>
          </p:grpSpPr>
          <p:sp>
            <p:nvSpPr>
              <p:cNvPr id="19" name="Content">
                <a:extLst>
                  <a:ext uri="{FF2B5EF4-FFF2-40B4-BE49-F238E27FC236}">
                    <a16:creationId xmlns:a16="http://schemas.microsoft.com/office/drawing/2014/main" id="{83229949-7FB0-4B58-A5D5-AFE824D7AD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2" y="2087451"/>
                <a:ext cx="238011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0" name="CheckBox">
                <a:extLst>
                  <a:ext uri="{FF2B5EF4-FFF2-40B4-BE49-F238E27FC236}">
                    <a16:creationId xmlns:a16="http://schemas.microsoft.com/office/drawing/2014/main" id="{37FDFFC6-0C49-4241-A827-2323B8C6B6A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9842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1CD1AE98-9BA4-4DAD-AA98-8C0A05D2E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5340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80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1BFE6-4EB1-485D-8345-CCBF30EF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388259-3CF8-46E5-B4AD-5152BDE2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19687A-FFE2-44B4-9DD7-E52EEC84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839E6E-F7A6-4E4E-8D1C-B8AFD479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A2059-BCED-4709-ADB2-78B38783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13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405538-72C2-4835-95FC-7F37238D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E91424-97F4-449E-B516-FAF5BF05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5D3642-F947-4CAE-963C-757887DC1905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F34FB0-B3B2-484A-856D-B9016446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9D7E93-DB12-42F3-B374-B7C8DA38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C335C8-CA91-4C71-80F5-946C70ED53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117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D29D9D5-1896-4415-A6AD-43465B73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5D3642-F947-4CAE-963C-757887DC1905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90A0DF-D3B0-4AA7-9E03-C45FF8EB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E8032C-EF6C-497D-A747-B06416DE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C335C8-CA91-4C71-80F5-946C70ED53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8292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ergeResul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1920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Resul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146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8EA43-1EAB-4758-AD3C-55937BA8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6FC189-690B-43BE-B6FF-4AF06DC19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9D20A7-DBE3-4D96-91DB-015C01E6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FE6D5C-BBCD-445D-A6F7-8C0C29AF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890FAD-E2DC-404A-8E0F-EF2BC02A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03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6BF1C-9A0E-4B90-B041-BB4999B3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26080-7115-4B8C-B442-BC33B992D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9B2340-83EA-44FD-A574-38BD97BB7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880516-0EC6-4B06-B10A-348716FE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E5AED9-CCDC-429E-BD4B-2F64B0D5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DBB2E-2231-4336-B0DB-A472D3A2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60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BE261-95B3-4041-9D4B-0C990825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81C485-FB6F-43B4-A24E-F287217B0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6679C4-705C-4380-8ED7-D7EE9D9B8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3930D0-B164-4302-9907-9B5BA185F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34B4FA-DDBF-41E3-9B07-F92830F75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83C7E69-94B7-492B-AAFA-B84FABB8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688EE83-8435-434D-AEA7-580328E2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ED2F81B-8EBD-4153-A7EB-DDBE4299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35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1BE59-DC77-418F-A6A4-4FD4EAA6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09480C-3539-4084-870C-58720ACB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075FAD-670C-449E-BB99-A75D88F0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741B48-213F-43BF-B2E1-90EADDFD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0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127C912-B6F8-42BD-989B-3C9E1407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B2781D-F90D-4D20-9227-CA2629B2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E482BF-6677-4031-ACD5-26079889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02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F9F41-B3B0-490A-801E-50A2C19F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DB5888-5BE0-46B1-A733-B2B9CDCC7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4CEE3D-67AE-443D-98DF-2498F55B5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A8FB49-3227-419E-9B3C-1310B582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09251A-26EE-43B1-95BE-569592C3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6823C5-E5FF-4749-8158-4E0DE9FC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99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A8CAE-C94F-451C-9C01-0F8C8888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9F1903-8D82-4320-93F4-1F0F073B0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05B674-5713-43F4-A993-091B8CD00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DA8D98-AF42-4094-91BD-121C65EF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C0DC-BE19-4A70-BED3-EAEAFD8E011A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76CE4F-EBE8-45E6-8669-23BE15E9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0999B7-8825-4306-8552-E4CBB1C6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33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customXml" Target="../../customXml/item176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customXml" Target="../../customXml/item314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customXml" Target="../../customXml/item4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customXml" Target="../../customXml/item329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Relationship Id="rId14" Type="http://schemas.openxmlformats.org/officeDocument/2006/relationships/customXml" Target="../../customXml/item4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7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2.xml"/><Relationship Id="rId7" Type="http://schemas.openxmlformats.org/officeDocument/2006/relationships/customXml" Target="../../customXml/item374.xml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6" Type="http://schemas.openxmlformats.org/officeDocument/2006/relationships/customXml" Target="../../customXml/item250.xml"/><Relationship Id="rId11" Type="http://schemas.openxmlformats.org/officeDocument/2006/relationships/customXml" Target="../../customXml/item223.xml"/><Relationship Id="rId5" Type="http://schemas.openxmlformats.org/officeDocument/2006/relationships/customXml" Target="../../customXml/item118.xml"/><Relationship Id="rId15" Type="http://schemas.openxmlformats.org/officeDocument/2006/relationships/image" Target="../media/image4.png"/><Relationship Id="rId10" Type="http://schemas.openxmlformats.org/officeDocument/2006/relationships/customXml" Target="../../customXml/item173.xml"/><Relationship Id="rId4" Type="http://schemas.openxmlformats.org/officeDocument/2006/relationships/theme" Target="../theme/theme3.xml"/><Relationship Id="rId9" Type="http://schemas.openxmlformats.org/officeDocument/2006/relationships/customXml" Target="../../customXml/item248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9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164.xml"/><Relationship Id="rId7" Type="http://schemas.openxmlformats.org/officeDocument/2006/relationships/customXml" Target="../../customXml/item83.xml"/><Relationship Id="rId12" Type="http://schemas.openxmlformats.org/officeDocument/2006/relationships/customXml" Target="../../customXml/item256.xml"/><Relationship Id="rId17" Type="http://schemas.openxmlformats.org/officeDocument/2006/relationships/image" Target="../media/image5.png"/><Relationship Id="rId2" Type="http://schemas.openxmlformats.org/officeDocument/2006/relationships/theme" Target="../theme/theme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customXml" Target="../../customXml/item215.xml"/><Relationship Id="rId11" Type="http://schemas.openxmlformats.org/officeDocument/2006/relationships/customXml" Target="../../customXml/item372.xml"/><Relationship Id="rId5" Type="http://schemas.openxmlformats.org/officeDocument/2006/relationships/customXml" Target="../../customXml/item237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46.xml"/><Relationship Id="rId4" Type="http://schemas.openxmlformats.org/officeDocument/2006/relationships/customXml" Target="../../customXml/item159.xml"/><Relationship Id="rId9" Type="http://schemas.openxmlformats.org/officeDocument/2006/relationships/customXml" Target="../../customXml/item25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272571-5E35-4928-A808-61A10D32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D4FA32-D3F8-460A-87AA-D7E95DEE3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5AE653-292F-4309-8093-76A8D2FA2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EC0DC-BE19-4A70-BED3-EAEAFD8E011A}" type="datetimeFigureOut">
              <a:rPr lang="fr-FR" smtClean="0"/>
              <a:t>22/11/2017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A3766-DC51-40CE-8DBA-6F737A2C1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B0AF36-EF80-436D-ABDC-8B3A3A62C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55216-400E-4B82-8297-0B4BD5E3A4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2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D7AA13A4-7111-47B1-AAFB-8A64AAE1E210}"/>
              </a:ext>
            </a:extLst>
          </p:cNvPr>
          <p:cNvGrpSpPr/>
          <p:nvPr userDrawn="1">
            <p:custDataLst>
              <p:custData r:id="rId10"/>
            </p:custDataLst>
          </p:nvPr>
        </p:nvGrpSpPr>
        <p:grpSpPr>
          <a:xfrm>
            <a:off x="1811215" y="215411"/>
            <a:ext cx="8569569" cy="6427177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CB751D0C-3469-4893-8C29-CEE54E3EE24C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84EC0521-5C25-41FA-8526-2230DD4C670B}"/>
                </a:ext>
              </a:extLst>
            </p:cNvPr>
            <p:cNvSpPr txBox="1"/>
            <p:nvPr/>
          </p:nvSpPr>
          <p:spPr>
            <a:xfrm>
              <a:off x="22515" y="14606"/>
              <a:ext cx="1096743" cy="24630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EE506F9-3564-47B2-A644-63AB867EFE8C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079B71A-E6FA-4D86-A04F-E18AFD6351C1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301C99F0-E389-470C-BDDE-62B627E69879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6563A69-9F10-4CA2-B66A-15A702D2C496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F3EDDF3-C5D7-4807-9B5D-5A08B86A22ED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1B4B7EF0-EA3A-4D62-8030-127BD286243A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9103C0AA-D464-4B04-A7F9-AF8078481DF2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98AE15EC-5150-4EE6-A09A-B44053D17CC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A5BC0972-4086-4C94-96E5-3262D222C0EA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D272C9CF-B8BC-4603-A2B2-71A7A1FE8A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C6111A44-AFEC-4316-8479-DC24AC2F5092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41CFD68B-243F-4E37-B522-EEE21E91531E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84CBE2C4-9B68-4DE9-9BA9-C12AA958E677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4CB39D3-39AC-452F-9C34-BF8401ECF374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42477769-23C7-45E7-A373-580AE51DFF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86ACB7F0-F2B1-43C5-8EF5-5E9E19A10A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0A42E3DB-DB5F-4CBF-8F53-C4A551CF2F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54CDEFC-B486-4E82-8FBF-97049993470F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A204FE29-04DF-4175-BC3A-A240FFD00C1D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0AC732F-F083-4044-A8B8-02BB191D8C8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CF0ED90F-858F-499C-B589-215B35581E1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E20294F5-78C6-42D8-AC2B-CACAD81E8E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633F1137-41B8-4E28-A9E5-62DA7A2E8FE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CE89A064-0C02-4CA7-9E80-3B40809EEF26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DE3AD521-D734-4C17-9832-FDDE2EF07D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7AE6DC82-1115-48FB-9269-B6E68F8B54B1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2" name="Content">
            <a:extLst>
              <a:ext uri="{FF2B5EF4-FFF2-40B4-BE49-F238E27FC236}">
                <a16:creationId xmlns:a16="http://schemas.microsoft.com/office/drawing/2014/main" id="{07AF0CAD-90A9-48FB-B053-A6EC78F8B4DC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1960986" y="6258883"/>
            <a:ext cx="8234297" cy="181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25DE6CBF-BFCA-4F6F-963F-5C0651B7AA5A}"/>
              </a:ext>
            </a:extLst>
          </p:cNvPr>
          <p:cNvSpPr/>
          <p:nvPr userDrawn="1">
            <p:custDataLst>
              <p:custData r:id="rId12"/>
            </p:custDataLst>
          </p:nvPr>
        </p:nvSpPr>
        <p:spPr>
          <a:xfrm>
            <a:off x="1902099" y="873159"/>
            <a:ext cx="8407272" cy="243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254B52DC-B516-45FF-B3D2-356BB34293D2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>
            <a:off x="8382947" y="880117"/>
            <a:ext cx="1906954" cy="211256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Se connecter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|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S’enregistrer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14E2AF81-F0D4-43A5-A97F-E10E4A6CEF02}"/>
              </a:ext>
            </a:extLst>
          </p:cNvPr>
          <p:cNvSpPr/>
          <p:nvPr userDrawn="1">
            <p:custDataLst>
              <p:custData r:id="rId14"/>
            </p:custDataLst>
          </p:nvPr>
        </p:nvSpPr>
        <p:spPr>
          <a:xfrm>
            <a:off x="1932975" y="912245"/>
            <a:ext cx="744124" cy="17912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11684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6" r:id="rId3"/>
    <p:sldLayoutId id="2147483663" r:id="rId4"/>
    <p:sldLayoutId id="2147483667" r:id="rId5"/>
    <p:sldLayoutId id="2147483668" r:id="rId6"/>
    <p:sldLayoutId id="2147483665" r:id="rId7"/>
    <p:sldLayoutId id="214748366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WebBrowser">
            <a:extLst>
              <a:ext uri="{FF2B5EF4-FFF2-40B4-BE49-F238E27FC236}">
                <a16:creationId xmlns:a16="http://schemas.microsoft.com/office/drawing/2014/main" id="{C9532A46-6DD0-4636-B039-265268855366}"/>
              </a:ext>
            </a:extLst>
          </p:cNvPr>
          <p:cNvGrpSpPr/>
          <p:nvPr userDrawn="1">
            <p:custDataLst>
              <p:custData r:id="rId5"/>
            </p:custDataLst>
          </p:nvPr>
        </p:nvGrpSpPr>
        <p:grpSpPr>
          <a:xfrm>
            <a:off x="1811215" y="215411"/>
            <a:ext cx="8569569" cy="6427177"/>
            <a:chOff x="0" y="0"/>
            <a:chExt cx="9144000" cy="6858000"/>
          </a:xfrm>
        </p:grpSpPr>
        <p:sp>
          <p:nvSpPr>
            <p:cNvPr id="8" name="Background">
              <a:extLst>
                <a:ext uri="{FF2B5EF4-FFF2-40B4-BE49-F238E27FC236}">
                  <a16:creationId xmlns:a16="http://schemas.microsoft.com/office/drawing/2014/main" id="{91D12585-82A1-4942-A31E-CAC6A4E8309E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9" name="WindowTitle">
              <a:extLst>
                <a:ext uri="{FF2B5EF4-FFF2-40B4-BE49-F238E27FC236}">
                  <a16:creationId xmlns:a16="http://schemas.microsoft.com/office/drawing/2014/main" id="{D553CF4A-6B26-4D2D-ACE5-FBFADFABA1C0}"/>
                </a:ext>
              </a:extLst>
            </p:cNvPr>
            <p:cNvSpPr txBox="1"/>
            <p:nvPr/>
          </p:nvSpPr>
          <p:spPr>
            <a:xfrm>
              <a:off x="22515" y="14606"/>
              <a:ext cx="1096743" cy="24630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3F36C439-6DFA-4066-B7F1-F417EDDDF655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4" name="Oval 28">
                <a:extLst>
                  <a:ext uri="{FF2B5EF4-FFF2-40B4-BE49-F238E27FC236}">
                    <a16:creationId xmlns:a16="http://schemas.microsoft.com/office/drawing/2014/main" id="{A8E25B4D-A3CE-41EA-BDB2-A7E6FCAC082A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Left Arrow 29">
                <a:extLst>
                  <a:ext uri="{FF2B5EF4-FFF2-40B4-BE49-F238E27FC236}">
                    <a16:creationId xmlns:a16="http://schemas.microsoft.com/office/drawing/2014/main" id="{25611C6D-7A31-4185-994A-1CB22BB6A67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88BCE7D5-DE04-499A-ADDD-CB7D2408BCF7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2" name="Oval 26">
                <a:extLst>
                  <a:ext uri="{FF2B5EF4-FFF2-40B4-BE49-F238E27FC236}">
                    <a16:creationId xmlns:a16="http://schemas.microsoft.com/office/drawing/2014/main" id="{9EC73E2C-2156-424B-9936-4028489C2586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ight Arrow 27">
                <a:extLst>
                  <a:ext uri="{FF2B5EF4-FFF2-40B4-BE49-F238E27FC236}">
                    <a16:creationId xmlns:a16="http://schemas.microsoft.com/office/drawing/2014/main" id="{B57FA3EB-596B-40B0-BA9E-3950BDFC8CAC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Minimize - Maximize - Close">
              <a:extLst>
                <a:ext uri="{FF2B5EF4-FFF2-40B4-BE49-F238E27FC236}">
                  <a16:creationId xmlns:a16="http://schemas.microsoft.com/office/drawing/2014/main" id="{23BCEF4C-0C2B-422D-81EA-ED1D9B1D811B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" name="Line">
                <a:extLst>
                  <a:ext uri="{FF2B5EF4-FFF2-40B4-BE49-F238E27FC236}">
                    <a16:creationId xmlns:a16="http://schemas.microsoft.com/office/drawing/2014/main" id="{E9345A73-9189-425A-8600-6CF7C844E5A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8" name="Line">
                <a:extLst>
                  <a:ext uri="{FF2B5EF4-FFF2-40B4-BE49-F238E27FC236}">
                    <a16:creationId xmlns:a16="http://schemas.microsoft.com/office/drawing/2014/main" id="{CAC842DB-C9C1-43F9-A705-92F4CDE458E1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B4C5E911-8937-466C-A4C4-09424F3AC719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86BB9360-9912-4120-BFB5-AB866A5DA576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E39583F2-2139-480D-A339-27157CB0E4A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WebPageBody">
              <a:extLst>
                <a:ext uri="{FF2B5EF4-FFF2-40B4-BE49-F238E27FC236}">
                  <a16:creationId xmlns:a16="http://schemas.microsoft.com/office/drawing/2014/main" id="{376B43B2-7CAB-4A3E-8AE2-9EE615E6AEE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B56203ED-0E37-4A64-9525-A17203CFD778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A3904214-8DEE-4FE3-A4C0-9DFFBB53F5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8B8ECEA5-AE36-4CD8-943B-77000BEC59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5A0FFA42-C14F-4E88-8749-FE9D23052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9">
              <a:extLst>
                <a:ext uri="{FF2B5EF4-FFF2-40B4-BE49-F238E27FC236}">
                  <a16:creationId xmlns:a16="http://schemas.microsoft.com/office/drawing/2014/main" id="{E1C4BAA1-B4E1-4C7C-9ABC-134C42813938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6" name="UrlBar">
                <a:extLst>
                  <a:ext uri="{FF2B5EF4-FFF2-40B4-BE49-F238E27FC236}">
                    <a16:creationId xmlns:a16="http://schemas.microsoft.com/office/drawing/2014/main" id="{5536DF38-4661-4281-904F-AB16C5FD9322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http://www.dcsondage.com/vote</a:t>
                </a:r>
              </a:p>
            </p:txBody>
          </p:sp>
          <p:grpSp>
            <p:nvGrpSpPr>
              <p:cNvPr id="17" name="Group 11">
                <a:extLst>
                  <a:ext uri="{FF2B5EF4-FFF2-40B4-BE49-F238E27FC236}">
                    <a16:creationId xmlns:a16="http://schemas.microsoft.com/office/drawing/2014/main" id="{92CED0E7-38CE-4E6A-BF38-36EA08376BFB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02271762-83E4-42D5-B619-55814EF980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5E5B580F-3EFE-4ECC-B1BE-19CD561FD2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28A6BC0D-C721-49B9-8D3A-3F5F5E569E1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1" name="X">
                  <a:extLst>
                    <a:ext uri="{FF2B5EF4-FFF2-40B4-BE49-F238E27FC236}">
                      <a16:creationId xmlns:a16="http://schemas.microsoft.com/office/drawing/2014/main" id="{1B3B29D3-BE6E-44D4-947B-F7A837E577D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2" name="Straight Connector 16">
                    <a:extLst>
                      <a:ext uri="{FF2B5EF4-FFF2-40B4-BE49-F238E27FC236}">
                        <a16:creationId xmlns:a16="http://schemas.microsoft.com/office/drawing/2014/main" id="{27B5E986-515D-4D58-A540-A567C4B8BF7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3" name="Straight Connector 17">
                    <a:extLst>
                      <a:ext uri="{FF2B5EF4-FFF2-40B4-BE49-F238E27FC236}">
                        <a16:creationId xmlns:a16="http://schemas.microsoft.com/office/drawing/2014/main" id="{3D2F7C87-D533-41BF-9CFD-25CC3397B2B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7" name="Content">
            <a:extLst>
              <a:ext uri="{FF2B5EF4-FFF2-40B4-BE49-F238E27FC236}">
                <a16:creationId xmlns:a16="http://schemas.microsoft.com/office/drawing/2014/main" id="{4168E3DA-9BFD-458E-9931-51C405B4CD0A}"/>
              </a:ext>
            </a:extLst>
          </p:cNvPr>
          <p:cNvSpPr/>
          <p:nvPr userDrawn="1">
            <p:custDataLst>
              <p:custData r:id="rId6"/>
              <p:custData r:id="rId7"/>
            </p:custDataLst>
          </p:nvPr>
        </p:nvSpPr>
        <p:spPr>
          <a:xfrm>
            <a:off x="1960986" y="6258883"/>
            <a:ext cx="8234297" cy="1812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48" name="Content">
            <a:extLst>
              <a:ext uri="{FF2B5EF4-FFF2-40B4-BE49-F238E27FC236}">
                <a16:creationId xmlns:a16="http://schemas.microsoft.com/office/drawing/2014/main" id="{DDA84485-30FE-48AF-BB1B-73586FD0593F}"/>
              </a:ext>
            </a:extLst>
          </p:cNvPr>
          <p:cNvSpPr/>
          <p:nvPr userDrawn="1">
            <p:custDataLst>
              <p:custData r:id="rId8"/>
            </p:custDataLst>
          </p:nvPr>
        </p:nvSpPr>
        <p:spPr>
          <a:xfrm>
            <a:off x="1960986" y="6258883"/>
            <a:ext cx="8234297" cy="181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49" name="Content">
            <a:extLst>
              <a:ext uri="{FF2B5EF4-FFF2-40B4-BE49-F238E27FC236}">
                <a16:creationId xmlns:a16="http://schemas.microsoft.com/office/drawing/2014/main" id="{05BF869C-B55A-48F2-B12E-5986CB835685}"/>
              </a:ext>
            </a:extLst>
          </p:cNvPr>
          <p:cNvSpPr/>
          <p:nvPr userDrawn="1">
            <p:custDataLst>
              <p:custData r:id="rId9"/>
            </p:custDataLst>
          </p:nvPr>
        </p:nvSpPr>
        <p:spPr>
          <a:xfrm>
            <a:off x="1902099" y="873159"/>
            <a:ext cx="8407272" cy="243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Content">
            <a:extLst>
              <a:ext uri="{FF2B5EF4-FFF2-40B4-BE49-F238E27FC236}">
                <a16:creationId xmlns:a16="http://schemas.microsoft.com/office/drawing/2014/main" id="{E8B0BE1E-766B-4EA1-9283-EE49B4A564B4}"/>
              </a:ext>
            </a:extLst>
          </p:cNvPr>
          <p:cNvSpPr/>
          <p:nvPr userDrawn="1">
            <p:custDataLst>
              <p:custData r:id="rId10"/>
            </p:custDataLst>
          </p:nvPr>
        </p:nvSpPr>
        <p:spPr>
          <a:xfrm>
            <a:off x="8382947" y="880117"/>
            <a:ext cx="1906954" cy="211256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Se connecter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|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S’enregistrer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AA56EEBD-D9B2-4196-8934-B8C489A28276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1932975" y="912245"/>
            <a:ext cx="744124" cy="17912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42460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WebBrowser">
            <a:extLst>
              <a:ext uri="{FF2B5EF4-FFF2-40B4-BE49-F238E27FC236}">
                <a16:creationId xmlns:a16="http://schemas.microsoft.com/office/drawing/2014/main" id="{4A25CD95-3CD3-42AB-9986-BD8B65D4DEB2}"/>
              </a:ext>
            </a:extLst>
          </p:cNvPr>
          <p:cNvGrpSpPr/>
          <p:nvPr userDrawn="1">
            <p:custDataLst>
              <p:custData r:id="rId3"/>
            </p:custDataLst>
          </p:nvPr>
        </p:nvGrpSpPr>
        <p:grpSpPr>
          <a:xfrm>
            <a:off x="1811215" y="215411"/>
            <a:ext cx="8569569" cy="6427177"/>
            <a:chOff x="0" y="0"/>
            <a:chExt cx="9144000" cy="6858000"/>
          </a:xfrm>
        </p:grpSpPr>
        <p:sp>
          <p:nvSpPr>
            <p:cNvPr id="8" name="Background">
              <a:extLst>
                <a:ext uri="{FF2B5EF4-FFF2-40B4-BE49-F238E27FC236}">
                  <a16:creationId xmlns:a16="http://schemas.microsoft.com/office/drawing/2014/main" id="{965A5857-D6F0-470B-ADE1-2FCAE38BCC03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9" name="WindowTitle">
              <a:extLst>
                <a:ext uri="{FF2B5EF4-FFF2-40B4-BE49-F238E27FC236}">
                  <a16:creationId xmlns:a16="http://schemas.microsoft.com/office/drawing/2014/main" id="{CA57A230-E60D-4D3A-B2CB-63126368D5BD}"/>
                </a:ext>
              </a:extLst>
            </p:cNvPr>
            <p:cNvSpPr txBox="1"/>
            <p:nvPr/>
          </p:nvSpPr>
          <p:spPr>
            <a:xfrm>
              <a:off x="22515" y="14606"/>
              <a:ext cx="1096743" cy="24630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11DA0CDE-8609-4E4C-BDC0-37FD29798F07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4" name="Oval 28">
                <a:extLst>
                  <a:ext uri="{FF2B5EF4-FFF2-40B4-BE49-F238E27FC236}">
                    <a16:creationId xmlns:a16="http://schemas.microsoft.com/office/drawing/2014/main" id="{00B83402-C65C-4657-AA1F-97DB74200C14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Left Arrow 29">
                <a:extLst>
                  <a:ext uri="{FF2B5EF4-FFF2-40B4-BE49-F238E27FC236}">
                    <a16:creationId xmlns:a16="http://schemas.microsoft.com/office/drawing/2014/main" id="{A1E09DAF-36D3-4757-9ABB-E03587E69EE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FF902155-73E9-442B-AF07-8CD580B3A121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32" name="Oval 26">
                <a:extLst>
                  <a:ext uri="{FF2B5EF4-FFF2-40B4-BE49-F238E27FC236}">
                    <a16:creationId xmlns:a16="http://schemas.microsoft.com/office/drawing/2014/main" id="{AB5AA901-9513-4E72-9C25-4F3F77697F76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ight Arrow 27">
                <a:extLst>
                  <a:ext uri="{FF2B5EF4-FFF2-40B4-BE49-F238E27FC236}">
                    <a16:creationId xmlns:a16="http://schemas.microsoft.com/office/drawing/2014/main" id="{7E0B974E-C4F1-4B9D-8E9A-E37ED5AD1968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12" name="Minimize - Maximize - Close">
              <a:extLst>
                <a:ext uri="{FF2B5EF4-FFF2-40B4-BE49-F238E27FC236}">
                  <a16:creationId xmlns:a16="http://schemas.microsoft.com/office/drawing/2014/main" id="{09264238-B4D9-4C53-AE24-51D92B442C9E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7" name="Line">
                <a:extLst>
                  <a:ext uri="{FF2B5EF4-FFF2-40B4-BE49-F238E27FC236}">
                    <a16:creationId xmlns:a16="http://schemas.microsoft.com/office/drawing/2014/main" id="{C93BD50E-F95C-4382-8E5C-BB440C7A3D6A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8" name="Line">
                <a:extLst>
                  <a:ext uri="{FF2B5EF4-FFF2-40B4-BE49-F238E27FC236}">
                    <a16:creationId xmlns:a16="http://schemas.microsoft.com/office/drawing/2014/main" id="{CB7A5190-DD3C-4586-B7EA-DBAA8F31CE0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6A76FD61-EB95-46C0-9B7E-4370B0C7950E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B55EDA83-85F1-4248-9F79-5C77F84E7290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8311CBD0-D572-4FFC-B20F-D401AAEB98B8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WebPageBody">
              <a:extLst>
                <a:ext uri="{FF2B5EF4-FFF2-40B4-BE49-F238E27FC236}">
                  <a16:creationId xmlns:a16="http://schemas.microsoft.com/office/drawing/2014/main" id="{188988B9-7480-42F3-8AD1-996077BD5872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BE373788-C300-4CF7-BFE6-9006BCA24DBF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4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C98B181F-E2D0-462B-BDD5-030A25DFCD39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11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C76A4BCE-4825-4EEB-8B48-A780BA2762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A9E94FBA-B4A1-4178-8B52-A18C341E54CC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custData r:id="rId12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9">
              <a:extLst>
                <a:ext uri="{FF2B5EF4-FFF2-40B4-BE49-F238E27FC236}">
                  <a16:creationId xmlns:a16="http://schemas.microsoft.com/office/drawing/2014/main" id="{0EC77056-2869-4FDC-8EEA-1AC69B659D63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6" name="UrlBar">
                <a:extLst>
                  <a:ext uri="{FF2B5EF4-FFF2-40B4-BE49-F238E27FC236}">
                    <a16:creationId xmlns:a16="http://schemas.microsoft.com/office/drawing/2014/main" id="{20F0BD83-7575-4E41-9F8F-EFF773AD3A71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http://www.dcsondage.com/resultat</a:t>
                </a:r>
              </a:p>
            </p:txBody>
          </p:sp>
          <p:grpSp>
            <p:nvGrpSpPr>
              <p:cNvPr id="17" name="Group 11">
                <a:extLst>
                  <a:ext uri="{FF2B5EF4-FFF2-40B4-BE49-F238E27FC236}">
                    <a16:creationId xmlns:a16="http://schemas.microsoft.com/office/drawing/2014/main" id="{0E48D7B4-2A08-4BDD-9A11-4054BDD4A8FC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8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9C0743FF-C2E8-4082-B914-1965341BB05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3BB15E0-B44D-4606-BE96-F47DDC3632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9E1D3A8E-2D36-4F6E-8FC0-7445831301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1" name="X">
                  <a:extLst>
                    <a:ext uri="{FF2B5EF4-FFF2-40B4-BE49-F238E27FC236}">
                      <a16:creationId xmlns:a16="http://schemas.microsoft.com/office/drawing/2014/main" id="{A4B0CEE8-1485-443A-83BF-749B4674D29F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22" name="Straight Connector 16">
                    <a:extLst>
                      <a:ext uri="{FF2B5EF4-FFF2-40B4-BE49-F238E27FC236}">
                        <a16:creationId xmlns:a16="http://schemas.microsoft.com/office/drawing/2014/main" id="{D294D2E2-9475-4353-BB95-2EF87F3C7B0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3" name="Straight Connector 17">
                    <a:extLst>
                      <a:ext uri="{FF2B5EF4-FFF2-40B4-BE49-F238E27FC236}">
                        <a16:creationId xmlns:a16="http://schemas.microsoft.com/office/drawing/2014/main" id="{3C48C6AA-FE09-47A0-B897-0E06FEFB8E0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6" name="Content">
            <a:extLst>
              <a:ext uri="{FF2B5EF4-FFF2-40B4-BE49-F238E27FC236}">
                <a16:creationId xmlns:a16="http://schemas.microsoft.com/office/drawing/2014/main" id="{06305364-DB73-4B88-9812-46CC19652651}"/>
              </a:ext>
            </a:extLst>
          </p:cNvPr>
          <p:cNvSpPr/>
          <p:nvPr userDrawn="1">
            <p:custDataLst>
              <p:custData r:id="rId4"/>
              <p:custData r:id="rId5"/>
            </p:custDataLst>
          </p:nvPr>
        </p:nvSpPr>
        <p:spPr>
          <a:xfrm>
            <a:off x="1960986" y="6258883"/>
            <a:ext cx="8234297" cy="1812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644FFA3C-1C57-40EE-928F-3ED0FF025166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1960986" y="6258883"/>
            <a:ext cx="8234297" cy="181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40FED19B-5855-4170-BB81-9C615B75B2DA}"/>
              </a:ext>
            </a:extLst>
          </p:cNvPr>
          <p:cNvSpPr/>
          <p:nvPr userDrawn="1">
            <p:custDataLst>
              <p:custData r:id="rId7"/>
            </p:custDataLst>
          </p:nvPr>
        </p:nvSpPr>
        <p:spPr>
          <a:xfrm>
            <a:off x="1902099" y="873159"/>
            <a:ext cx="8407272" cy="243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5B262F66-3D93-4824-946C-091078CCB5F7}"/>
              </a:ext>
            </a:extLst>
          </p:cNvPr>
          <p:cNvSpPr/>
          <p:nvPr userDrawn="1">
            <p:custDataLst>
              <p:custData r:id="rId8"/>
            </p:custDataLst>
          </p:nvPr>
        </p:nvSpPr>
        <p:spPr>
          <a:xfrm>
            <a:off x="8382947" y="880117"/>
            <a:ext cx="1906954" cy="211256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Se connecter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|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S’enregistrer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0" name="Content">
            <a:extLst>
              <a:ext uri="{FF2B5EF4-FFF2-40B4-BE49-F238E27FC236}">
                <a16:creationId xmlns:a16="http://schemas.microsoft.com/office/drawing/2014/main" id="{B4DC933E-7CEC-40BC-84F3-66B82023F1BF}"/>
              </a:ext>
            </a:extLst>
          </p:cNvPr>
          <p:cNvSpPr/>
          <p:nvPr userDrawn="1">
            <p:custDataLst>
              <p:custData r:id="rId9"/>
            </p:custDataLst>
          </p:nvPr>
        </p:nvSpPr>
        <p:spPr>
          <a:xfrm>
            <a:off x="1932975" y="912245"/>
            <a:ext cx="744124" cy="17912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09765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6.xml"/><Relationship Id="rId13" Type="http://schemas.openxmlformats.org/officeDocument/2006/relationships/image" Target="../media/image4.png"/><Relationship Id="rId3" Type="http://schemas.openxmlformats.org/officeDocument/2006/relationships/customXml" Target="../../customXml/item275.xml"/><Relationship Id="rId7" Type="http://schemas.openxmlformats.org/officeDocument/2006/relationships/customXml" Target="../../customXml/item4.xml"/><Relationship Id="rId12" Type="http://schemas.openxmlformats.org/officeDocument/2006/relationships/image" Target="../media/image3.png"/><Relationship Id="rId2" Type="http://schemas.openxmlformats.org/officeDocument/2006/relationships/customXml" Target="../../customXml/item132.xml"/><Relationship Id="rId16" Type="http://schemas.openxmlformats.org/officeDocument/2006/relationships/slide" Target="slide2.xml"/><Relationship Id="rId1" Type="http://schemas.openxmlformats.org/officeDocument/2006/relationships/customXml" Target="../../customXml/item41.xml"/><Relationship Id="rId6" Type="http://schemas.openxmlformats.org/officeDocument/2006/relationships/customXml" Target="../../customXml/item52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402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customXml" Target="../../customXml/item288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5.xml"/><Relationship Id="rId13" Type="http://schemas.openxmlformats.org/officeDocument/2006/relationships/customXml" Target="../../customXml/item36.xml"/><Relationship Id="rId3" Type="http://schemas.openxmlformats.org/officeDocument/2006/relationships/customXml" Target="../../customXml/item346.xml"/><Relationship Id="rId7" Type="http://schemas.openxmlformats.org/officeDocument/2006/relationships/customXml" Target="../../customXml/item93.xml"/><Relationship Id="rId12" Type="http://schemas.openxmlformats.org/officeDocument/2006/relationships/customXml" Target="../../customXml/item142.xml"/><Relationship Id="rId2" Type="http://schemas.openxmlformats.org/officeDocument/2006/relationships/customXml" Target="../../customXml/item322.xml"/><Relationship Id="rId1" Type="http://schemas.openxmlformats.org/officeDocument/2006/relationships/customXml" Target="../../customXml/item55.xml"/><Relationship Id="rId6" Type="http://schemas.openxmlformats.org/officeDocument/2006/relationships/customXml" Target="../../customXml/item324.xml"/><Relationship Id="rId11" Type="http://schemas.openxmlformats.org/officeDocument/2006/relationships/customXml" Target="../../customXml/item291.xml"/><Relationship Id="rId5" Type="http://schemas.openxmlformats.org/officeDocument/2006/relationships/customXml" Target="../../customXml/item356.xml"/><Relationship Id="rId10" Type="http://schemas.openxmlformats.org/officeDocument/2006/relationships/customXml" Target="../../customXml/item381.xml"/><Relationship Id="rId4" Type="http://schemas.openxmlformats.org/officeDocument/2006/relationships/customXml" Target="../../customXml/item48.xml"/><Relationship Id="rId9" Type="http://schemas.openxmlformats.org/officeDocument/2006/relationships/customXml" Target="../../customXml/item435.xml"/><Relationship Id="rId14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58.xml"/><Relationship Id="rId3" Type="http://schemas.openxmlformats.org/officeDocument/2006/relationships/customXml" Target="../../customXml/item184.xml"/><Relationship Id="rId7" Type="http://schemas.openxmlformats.org/officeDocument/2006/relationships/customXml" Target="../../customXml/item245.xml"/><Relationship Id="rId2" Type="http://schemas.openxmlformats.org/officeDocument/2006/relationships/customXml" Target="../../customXml/item398.xml"/><Relationship Id="rId1" Type="http://schemas.openxmlformats.org/officeDocument/2006/relationships/customXml" Target="../../customXml/item362.xml"/><Relationship Id="rId6" Type="http://schemas.openxmlformats.org/officeDocument/2006/relationships/customXml" Target="../../customXml/item32.xml"/><Relationship Id="rId5" Type="http://schemas.openxmlformats.org/officeDocument/2006/relationships/customXml" Target="../../customXml/item397.xml"/><Relationship Id="rId4" Type="http://schemas.openxmlformats.org/officeDocument/2006/relationships/customXml" Target="../../customXml/item272.xml"/><Relationship Id="rId9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47.xml"/><Relationship Id="rId3" Type="http://schemas.openxmlformats.org/officeDocument/2006/relationships/customXml" Target="../../customXml/item302.xml"/><Relationship Id="rId7" Type="http://schemas.openxmlformats.org/officeDocument/2006/relationships/customXml" Target="../../customXml/item262.xml"/><Relationship Id="rId2" Type="http://schemas.openxmlformats.org/officeDocument/2006/relationships/customXml" Target="../../customXml/item120.xml"/><Relationship Id="rId1" Type="http://schemas.openxmlformats.org/officeDocument/2006/relationships/customXml" Target="../../customXml/item413.xml"/><Relationship Id="rId6" Type="http://schemas.openxmlformats.org/officeDocument/2006/relationships/customXml" Target="../../customXml/item382.xml"/><Relationship Id="rId5" Type="http://schemas.openxmlformats.org/officeDocument/2006/relationships/customXml" Target="../../customXml/item182.xml"/><Relationship Id="rId10" Type="http://schemas.openxmlformats.org/officeDocument/2006/relationships/slide" Target="slide2.xml"/><Relationship Id="rId4" Type="http://schemas.openxmlformats.org/officeDocument/2006/relationships/customXml" Target="../../customXml/item43.xml"/><Relationship Id="rId9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9.xml"/><Relationship Id="rId3" Type="http://schemas.openxmlformats.org/officeDocument/2006/relationships/customXml" Target="../../customXml/item304.xml"/><Relationship Id="rId7" Type="http://schemas.openxmlformats.org/officeDocument/2006/relationships/customXml" Target="../../customXml/item129.xml"/><Relationship Id="rId2" Type="http://schemas.openxmlformats.org/officeDocument/2006/relationships/customXml" Target="../../customXml/item162.xml"/><Relationship Id="rId1" Type="http://schemas.openxmlformats.org/officeDocument/2006/relationships/customXml" Target="../../customXml/item230.xml"/><Relationship Id="rId6" Type="http://schemas.openxmlformats.org/officeDocument/2006/relationships/customXml" Target="../../customXml/item252.xml"/><Relationship Id="rId11" Type="http://schemas.openxmlformats.org/officeDocument/2006/relationships/slide" Target="slide2.xml"/><Relationship Id="rId5" Type="http://schemas.openxmlformats.org/officeDocument/2006/relationships/customXml" Target="../../customXml/item89.xml"/><Relationship Id="rId10" Type="http://schemas.openxmlformats.org/officeDocument/2006/relationships/slideLayout" Target="../slideLayouts/slideLayout12.xml"/><Relationship Id="rId4" Type="http://schemas.openxmlformats.org/officeDocument/2006/relationships/customXml" Target="../../customXml/item327.xml"/><Relationship Id="rId9" Type="http://schemas.openxmlformats.org/officeDocument/2006/relationships/customXml" Target="../../customXml/item25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3.xml"/><Relationship Id="rId3" Type="http://schemas.openxmlformats.org/officeDocument/2006/relationships/customXml" Target="../../customXml/item328.xml"/><Relationship Id="rId7" Type="http://schemas.openxmlformats.org/officeDocument/2006/relationships/customXml" Target="../../customXml/item367.xml"/><Relationship Id="rId12" Type="http://schemas.openxmlformats.org/officeDocument/2006/relationships/slide" Target="slide16.xml"/><Relationship Id="rId2" Type="http://schemas.openxmlformats.org/officeDocument/2006/relationships/customXml" Target="../../customXml/item29.xml"/><Relationship Id="rId1" Type="http://schemas.openxmlformats.org/officeDocument/2006/relationships/customXml" Target="../../customXml/item349.xml"/><Relationship Id="rId6" Type="http://schemas.openxmlformats.org/officeDocument/2006/relationships/customXml" Target="../../customXml/item311.xml"/><Relationship Id="rId11" Type="http://schemas.openxmlformats.org/officeDocument/2006/relationships/slide" Target="slide2.xml"/><Relationship Id="rId5" Type="http://schemas.openxmlformats.org/officeDocument/2006/relationships/customXml" Target="../../customXml/item415.xml"/><Relationship Id="rId10" Type="http://schemas.openxmlformats.org/officeDocument/2006/relationships/slideLayout" Target="../slideLayouts/slideLayout15.xml"/><Relationship Id="rId4" Type="http://schemas.openxmlformats.org/officeDocument/2006/relationships/customXml" Target="../../customXml/item434.xml"/><Relationship Id="rId9" Type="http://schemas.openxmlformats.org/officeDocument/2006/relationships/customXml" Target="../../customXml/item39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3.xml"/><Relationship Id="rId3" Type="http://schemas.openxmlformats.org/officeDocument/2006/relationships/customXml" Target="../../customXml/item284.xml"/><Relationship Id="rId7" Type="http://schemas.openxmlformats.org/officeDocument/2006/relationships/customXml" Target="../../customXml/item1.xml"/><Relationship Id="rId12" Type="http://schemas.openxmlformats.org/officeDocument/2006/relationships/slide" Target="slide18.xml"/><Relationship Id="rId2" Type="http://schemas.openxmlformats.org/officeDocument/2006/relationships/customXml" Target="../../customXml/item150.xml"/><Relationship Id="rId1" Type="http://schemas.openxmlformats.org/officeDocument/2006/relationships/customXml" Target="../../customXml/item169.xml"/><Relationship Id="rId6" Type="http://schemas.openxmlformats.org/officeDocument/2006/relationships/customXml" Target="../../customXml/item209.xml"/><Relationship Id="rId11" Type="http://schemas.openxmlformats.org/officeDocument/2006/relationships/slide" Target="slide2.xml"/><Relationship Id="rId5" Type="http://schemas.openxmlformats.org/officeDocument/2006/relationships/customXml" Target="../../customXml/item11.xml"/><Relationship Id="rId10" Type="http://schemas.openxmlformats.org/officeDocument/2006/relationships/slideLayout" Target="../slideLayouts/slideLayout15.xml"/><Relationship Id="rId4" Type="http://schemas.openxmlformats.org/officeDocument/2006/relationships/customXml" Target="../../customXml/item249.xml"/><Relationship Id="rId9" Type="http://schemas.openxmlformats.org/officeDocument/2006/relationships/customXml" Target="../../customXml/item38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.xml"/><Relationship Id="rId3" Type="http://schemas.openxmlformats.org/officeDocument/2006/relationships/customXml" Target="../../customXml/item418.xml"/><Relationship Id="rId7" Type="http://schemas.openxmlformats.org/officeDocument/2006/relationships/customXml" Target="../../customXml/item151.xml"/><Relationship Id="rId2" Type="http://schemas.openxmlformats.org/officeDocument/2006/relationships/customXml" Target="../../customXml/item369.xml"/><Relationship Id="rId1" Type="http://schemas.openxmlformats.org/officeDocument/2006/relationships/customXml" Target="../../customXml/item149.xml"/><Relationship Id="rId6" Type="http://schemas.openxmlformats.org/officeDocument/2006/relationships/customXml" Target="../../customXml/item192.xml"/><Relationship Id="rId11" Type="http://schemas.openxmlformats.org/officeDocument/2006/relationships/slideLayout" Target="../slideLayouts/slideLayout16.xml"/><Relationship Id="rId5" Type="http://schemas.openxmlformats.org/officeDocument/2006/relationships/customXml" Target="../../customXml/item371.xml"/><Relationship Id="rId10" Type="http://schemas.openxmlformats.org/officeDocument/2006/relationships/customXml" Target="../../customXml/item35.xml"/><Relationship Id="rId4" Type="http://schemas.openxmlformats.org/officeDocument/2006/relationships/customXml" Target="../../customXml/item172.xml"/><Relationship Id="rId9" Type="http://schemas.openxmlformats.org/officeDocument/2006/relationships/customXml" Target="../../customXml/item35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.xml"/><Relationship Id="rId3" Type="http://schemas.openxmlformats.org/officeDocument/2006/relationships/customXml" Target="../../customXml/item290.xml"/><Relationship Id="rId7" Type="http://schemas.openxmlformats.org/officeDocument/2006/relationships/customXml" Target="../../customXml/item179.xml"/><Relationship Id="rId2" Type="http://schemas.openxmlformats.org/officeDocument/2006/relationships/customXml" Target="../../customXml/item104.xml"/><Relationship Id="rId1" Type="http://schemas.openxmlformats.org/officeDocument/2006/relationships/customXml" Target="../../customXml/item377.xml"/><Relationship Id="rId6" Type="http://schemas.openxmlformats.org/officeDocument/2006/relationships/customXml" Target="../../customXml/item430.xml"/><Relationship Id="rId5" Type="http://schemas.openxmlformats.org/officeDocument/2006/relationships/customXml" Target="../../customXml/item339.xml"/><Relationship Id="rId10" Type="http://schemas.openxmlformats.org/officeDocument/2006/relationships/slideLayout" Target="../slideLayouts/slideLayout19.xml"/><Relationship Id="rId4" Type="http://schemas.openxmlformats.org/officeDocument/2006/relationships/customXml" Target="../../customXml/item286.xml"/><Relationship Id="rId9" Type="http://schemas.openxmlformats.org/officeDocument/2006/relationships/customXml" Target="../../customXml/item14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3.xml"/><Relationship Id="rId3" Type="http://schemas.openxmlformats.org/officeDocument/2006/relationships/customXml" Target="../../customXml/item6.xml"/><Relationship Id="rId7" Type="http://schemas.openxmlformats.org/officeDocument/2006/relationships/customXml" Target="../../customXml/item399.xml"/><Relationship Id="rId2" Type="http://schemas.openxmlformats.org/officeDocument/2006/relationships/customXml" Target="../../customXml/item165.xml"/><Relationship Id="rId1" Type="http://schemas.openxmlformats.org/officeDocument/2006/relationships/customXml" Target="../../customXml/item361.xml"/><Relationship Id="rId6" Type="http://schemas.openxmlformats.org/officeDocument/2006/relationships/customXml" Target="../../customXml/item33.xml"/><Relationship Id="rId11" Type="http://schemas.openxmlformats.org/officeDocument/2006/relationships/slideLayout" Target="../slideLayouts/slideLayout16.xml"/><Relationship Id="rId5" Type="http://schemas.openxmlformats.org/officeDocument/2006/relationships/customXml" Target="../../customXml/item109.xml"/><Relationship Id="rId10" Type="http://schemas.openxmlformats.org/officeDocument/2006/relationships/customXml" Target="../../customXml/item111.xml"/><Relationship Id="rId4" Type="http://schemas.openxmlformats.org/officeDocument/2006/relationships/customXml" Target="../../customXml/item370.xml"/><Relationship Id="rId9" Type="http://schemas.openxmlformats.org/officeDocument/2006/relationships/customXml" Target="../../customXml/item8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41.xml"/><Relationship Id="rId3" Type="http://schemas.openxmlformats.org/officeDocument/2006/relationships/customXml" Target="../../customXml/item309.xml"/><Relationship Id="rId7" Type="http://schemas.openxmlformats.org/officeDocument/2006/relationships/customXml" Target="../../customXml/item297.xml"/><Relationship Id="rId2" Type="http://schemas.openxmlformats.org/officeDocument/2006/relationships/customXml" Target="../../customXml/item126.xml"/><Relationship Id="rId1" Type="http://schemas.openxmlformats.org/officeDocument/2006/relationships/customXml" Target="../../customXml/item185.xml"/><Relationship Id="rId6" Type="http://schemas.openxmlformats.org/officeDocument/2006/relationships/customXml" Target="../../customXml/item234.xml"/><Relationship Id="rId5" Type="http://schemas.openxmlformats.org/officeDocument/2006/relationships/customXml" Target="../../customXml/item122.xml"/><Relationship Id="rId10" Type="http://schemas.openxmlformats.org/officeDocument/2006/relationships/slideLayout" Target="../slideLayouts/slideLayout19.xml"/><Relationship Id="rId4" Type="http://schemas.openxmlformats.org/officeDocument/2006/relationships/customXml" Target="../../customXml/item270.xml"/><Relationship Id="rId9" Type="http://schemas.openxmlformats.org/officeDocument/2006/relationships/customXml" Target="../../customXml/item30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90.xml"/><Relationship Id="rId3" Type="http://schemas.openxmlformats.org/officeDocument/2006/relationships/customXml" Target="../../customXml/item392.xml"/><Relationship Id="rId7" Type="http://schemas.openxmlformats.org/officeDocument/2006/relationships/customXml" Target="../../customXml/item62.xml"/><Relationship Id="rId2" Type="http://schemas.openxmlformats.org/officeDocument/2006/relationships/customXml" Target="../../customXml/item257.xml"/><Relationship Id="rId1" Type="http://schemas.openxmlformats.org/officeDocument/2006/relationships/customXml" Target="../../customXml/item240.xml"/><Relationship Id="rId6" Type="http://schemas.openxmlformats.org/officeDocument/2006/relationships/customXml" Target="../../customXml/item277.xml"/><Relationship Id="rId5" Type="http://schemas.openxmlformats.org/officeDocument/2006/relationships/customXml" Target="../../customXml/item180.xml"/><Relationship Id="rId10" Type="http://schemas.openxmlformats.org/officeDocument/2006/relationships/slide" Target="slide2.xml"/><Relationship Id="rId4" Type="http://schemas.openxmlformats.org/officeDocument/2006/relationships/customXml" Target="../../customXml/item293.xml"/><Relationship Id="rId9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28.xml"/><Relationship Id="rId3" Type="http://schemas.openxmlformats.org/officeDocument/2006/relationships/customXml" Target="../../customXml/item167.xml"/><Relationship Id="rId7" Type="http://schemas.openxmlformats.org/officeDocument/2006/relationships/customXml" Target="../../customXml/item318.xml"/><Relationship Id="rId12" Type="http://schemas.openxmlformats.org/officeDocument/2006/relationships/slide" Target="slide21.xml"/><Relationship Id="rId2" Type="http://schemas.openxmlformats.org/officeDocument/2006/relationships/customXml" Target="../../customXml/item400.xml"/><Relationship Id="rId1" Type="http://schemas.openxmlformats.org/officeDocument/2006/relationships/customXml" Target="../../customXml/item152.xml"/><Relationship Id="rId6" Type="http://schemas.openxmlformats.org/officeDocument/2006/relationships/customXml" Target="../../customXml/item9.xml"/><Relationship Id="rId11" Type="http://schemas.openxmlformats.org/officeDocument/2006/relationships/image" Target="../media/image7.png"/><Relationship Id="rId5" Type="http://schemas.openxmlformats.org/officeDocument/2006/relationships/customXml" Target="../../customXml/item106.xml"/><Relationship Id="rId10" Type="http://schemas.openxmlformats.org/officeDocument/2006/relationships/slideLayout" Target="../slideLayouts/slideLayout21.xml"/><Relationship Id="rId4" Type="http://schemas.openxmlformats.org/officeDocument/2006/relationships/customXml" Target="../../customXml/item161.xml"/><Relationship Id="rId9" Type="http://schemas.openxmlformats.org/officeDocument/2006/relationships/customXml" Target="../../customXml/item38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customXml" Target="../../customXml/item360.xml"/><Relationship Id="rId7" Type="http://schemas.openxmlformats.org/officeDocument/2006/relationships/slideLayout" Target="../slideLayouts/slideLayout23.xml"/><Relationship Id="rId2" Type="http://schemas.openxmlformats.org/officeDocument/2006/relationships/customXml" Target="../../customXml/item94.xml"/><Relationship Id="rId1" Type="http://schemas.openxmlformats.org/officeDocument/2006/relationships/customXml" Target="../../customXml/item353.xml"/><Relationship Id="rId6" Type="http://schemas.openxmlformats.org/officeDocument/2006/relationships/customXml" Target="../../customXml/item71.xml"/><Relationship Id="rId5" Type="http://schemas.openxmlformats.org/officeDocument/2006/relationships/customXml" Target="../../customXml/item37.xml"/><Relationship Id="rId4" Type="http://schemas.openxmlformats.org/officeDocument/2006/relationships/customXml" Target="../../customXml/item4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customXml" Target="../../customXml/item188.xml"/><Relationship Id="rId7" Type="http://schemas.openxmlformats.org/officeDocument/2006/relationships/slideLayout" Target="../slideLayouts/slideLayout21.xml"/><Relationship Id="rId2" Type="http://schemas.openxmlformats.org/officeDocument/2006/relationships/customXml" Target="../../customXml/item103.xml"/><Relationship Id="rId1" Type="http://schemas.openxmlformats.org/officeDocument/2006/relationships/customXml" Target="../../customXml/item255.xml"/><Relationship Id="rId6" Type="http://schemas.openxmlformats.org/officeDocument/2006/relationships/customXml" Target="../../customXml/item303.xml"/><Relationship Id="rId5" Type="http://schemas.openxmlformats.org/officeDocument/2006/relationships/customXml" Target="../../customXml/item355.xml"/><Relationship Id="rId4" Type="http://schemas.openxmlformats.org/officeDocument/2006/relationships/customXml" Target="../../customXml/item217.xml"/><Relationship Id="rId9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customXml" Target="../../customXml/item194.xml"/><Relationship Id="rId7" Type="http://schemas.openxmlformats.org/officeDocument/2006/relationships/slideLayout" Target="../slideLayouts/slideLayout21.xml"/><Relationship Id="rId2" Type="http://schemas.openxmlformats.org/officeDocument/2006/relationships/customXml" Target="../../customXml/item133.xml"/><Relationship Id="rId1" Type="http://schemas.openxmlformats.org/officeDocument/2006/relationships/customXml" Target="../../customXml/item24.xml"/><Relationship Id="rId6" Type="http://schemas.openxmlformats.org/officeDocument/2006/relationships/customXml" Target="../../customXml/item403.xml"/><Relationship Id="rId5" Type="http://schemas.openxmlformats.org/officeDocument/2006/relationships/customXml" Target="../../customXml/item258.xml"/><Relationship Id="rId4" Type="http://schemas.openxmlformats.org/officeDocument/2006/relationships/customXml" Target="../../customXml/item401.xml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customXml" Target="../../customXml/item186.xml"/><Relationship Id="rId7" Type="http://schemas.openxmlformats.org/officeDocument/2006/relationships/customXml" Target="../../customXml/item299.xml"/><Relationship Id="rId2" Type="http://schemas.openxmlformats.org/officeDocument/2006/relationships/customXml" Target="../../customXml/item416.xml"/><Relationship Id="rId1" Type="http://schemas.openxmlformats.org/officeDocument/2006/relationships/customXml" Target="../../customXml/item312.xml"/><Relationship Id="rId6" Type="http://schemas.openxmlformats.org/officeDocument/2006/relationships/customXml" Target="../../customXml/item368.xml"/><Relationship Id="rId5" Type="http://schemas.openxmlformats.org/officeDocument/2006/relationships/customXml" Target="../../customXml/item66.xml"/><Relationship Id="rId4" Type="http://schemas.openxmlformats.org/officeDocument/2006/relationships/customXml" Target="../../customXml/item260.xml"/><Relationship Id="rId9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22.xml"/><Relationship Id="rId1" Type="http://schemas.openxmlformats.org/officeDocument/2006/relationships/customXml" Target="../../customXml/item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customXml" Target="../../customXml/item239.xml"/><Relationship Id="rId7" Type="http://schemas.openxmlformats.org/officeDocument/2006/relationships/slideLayout" Target="../slideLayouts/slideLayout12.xml"/><Relationship Id="rId2" Type="http://schemas.openxmlformats.org/officeDocument/2006/relationships/customXml" Target="../../customXml/item364.xml"/><Relationship Id="rId1" Type="http://schemas.openxmlformats.org/officeDocument/2006/relationships/customXml" Target="../../customXml/item305.xml"/><Relationship Id="rId6" Type="http://schemas.openxmlformats.org/officeDocument/2006/relationships/customXml" Target="../../customXml/item386.xml"/><Relationship Id="rId5" Type="http://schemas.openxmlformats.org/officeDocument/2006/relationships/customXml" Target="../../customXml/item115.xml"/><Relationship Id="rId10" Type="http://schemas.openxmlformats.org/officeDocument/2006/relationships/slide" Target="slide12.xml"/><Relationship Id="rId4" Type="http://schemas.openxmlformats.org/officeDocument/2006/relationships/customXml" Target="../../customXml/item97.xml"/><Relationship Id="rId9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customXml" Target="../../customXml/item201.xml"/><Relationship Id="rId7" Type="http://schemas.openxmlformats.org/officeDocument/2006/relationships/customXml" Target="../../customXml/item7.xml"/><Relationship Id="rId2" Type="http://schemas.openxmlformats.org/officeDocument/2006/relationships/customXml" Target="../../customXml/item389.xml"/><Relationship Id="rId1" Type="http://schemas.openxmlformats.org/officeDocument/2006/relationships/customXml" Target="../../customXml/item98.xml"/><Relationship Id="rId6" Type="http://schemas.openxmlformats.org/officeDocument/2006/relationships/customXml" Target="../../customXml/item241.xml"/><Relationship Id="rId5" Type="http://schemas.openxmlformats.org/officeDocument/2006/relationships/customXml" Target="../../customXml/item25.xml"/><Relationship Id="rId4" Type="http://schemas.openxmlformats.org/officeDocument/2006/relationships/customXml" Target="../../customXml/item6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8.xml"/><Relationship Id="rId3" Type="http://schemas.openxmlformats.org/officeDocument/2006/relationships/customXml" Target="../../customXml/item170.xml"/><Relationship Id="rId7" Type="http://schemas.openxmlformats.org/officeDocument/2006/relationships/customXml" Target="../../customXml/item13.xml"/><Relationship Id="rId2" Type="http://schemas.openxmlformats.org/officeDocument/2006/relationships/customXml" Target="../../customXml/item158.xml"/><Relationship Id="rId1" Type="http://schemas.openxmlformats.org/officeDocument/2006/relationships/customXml" Target="../../customXml/item426.xml"/><Relationship Id="rId6" Type="http://schemas.openxmlformats.org/officeDocument/2006/relationships/customXml" Target="../../customXml/item218.xml"/><Relationship Id="rId5" Type="http://schemas.openxmlformats.org/officeDocument/2006/relationships/customXml" Target="../../customXml/item350.xml"/><Relationship Id="rId10" Type="http://schemas.openxmlformats.org/officeDocument/2006/relationships/slide" Target="slide2.xml"/><Relationship Id="rId4" Type="http://schemas.openxmlformats.org/officeDocument/2006/relationships/customXml" Target="../../customXml/item135.xml"/><Relationship Id="rId9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33.xml"/><Relationship Id="rId13" Type="http://schemas.openxmlformats.org/officeDocument/2006/relationships/slide" Target="slide2.xml"/><Relationship Id="rId3" Type="http://schemas.openxmlformats.org/officeDocument/2006/relationships/customXml" Target="../../customXml/item2.xml"/><Relationship Id="rId7" Type="http://schemas.openxmlformats.org/officeDocument/2006/relationships/customXml" Target="../../customXml/item405.xml"/><Relationship Id="rId12" Type="http://schemas.openxmlformats.org/officeDocument/2006/relationships/slideLayout" Target="../slideLayouts/slideLayout15.xml"/><Relationship Id="rId2" Type="http://schemas.openxmlformats.org/officeDocument/2006/relationships/customXml" Target="../../customXml/item231.xml"/><Relationship Id="rId1" Type="http://schemas.openxmlformats.org/officeDocument/2006/relationships/customXml" Target="../../customXml/item205.xml"/><Relationship Id="rId6" Type="http://schemas.openxmlformats.org/officeDocument/2006/relationships/customXml" Target="../../customXml/item5.xml"/><Relationship Id="rId11" Type="http://schemas.openxmlformats.org/officeDocument/2006/relationships/customXml" Target="../../customXml/item294.xml"/><Relationship Id="rId5" Type="http://schemas.openxmlformats.org/officeDocument/2006/relationships/customXml" Target="../../customXml/item213.xml"/><Relationship Id="rId10" Type="http://schemas.openxmlformats.org/officeDocument/2006/relationships/customXml" Target="../../customXml/item232.xml"/><Relationship Id="rId4" Type="http://schemas.openxmlformats.org/officeDocument/2006/relationships/customXml" Target="../../customXml/item408.xml"/><Relationship Id="rId9" Type="http://schemas.openxmlformats.org/officeDocument/2006/relationships/customXml" Target="../../customXml/item63.xml"/><Relationship Id="rId1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21.xml"/><Relationship Id="rId3" Type="http://schemas.openxmlformats.org/officeDocument/2006/relationships/customXml" Target="../../customXml/item101.xml"/><Relationship Id="rId7" Type="http://schemas.openxmlformats.org/officeDocument/2006/relationships/customXml" Target="../../customXml/item206.xml"/><Relationship Id="rId12" Type="http://schemas.openxmlformats.org/officeDocument/2006/relationships/slide" Target="slide10.xml"/><Relationship Id="rId2" Type="http://schemas.openxmlformats.org/officeDocument/2006/relationships/customXml" Target="../../customXml/item163.xml"/><Relationship Id="rId1" Type="http://schemas.openxmlformats.org/officeDocument/2006/relationships/customXml" Target="../../customXml/item343.xml"/><Relationship Id="rId6" Type="http://schemas.openxmlformats.org/officeDocument/2006/relationships/customXml" Target="../../customXml/item348.xml"/><Relationship Id="rId11" Type="http://schemas.openxmlformats.org/officeDocument/2006/relationships/slide" Target="slide2.xml"/><Relationship Id="rId5" Type="http://schemas.openxmlformats.org/officeDocument/2006/relationships/customXml" Target="../../customXml/item315.xml"/><Relationship Id="rId10" Type="http://schemas.openxmlformats.org/officeDocument/2006/relationships/slideLayout" Target="../slideLayouts/slideLayout15.xml"/><Relationship Id="rId4" Type="http://schemas.openxmlformats.org/officeDocument/2006/relationships/customXml" Target="../../customXml/item95.xml"/><Relationship Id="rId9" Type="http://schemas.openxmlformats.org/officeDocument/2006/relationships/customXml" Target="../../customXml/item2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9.xml"/><Relationship Id="rId13" Type="http://schemas.openxmlformats.org/officeDocument/2006/relationships/slideLayout" Target="../slideLayouts/slideLayout15.xml"/><Relationship Id="rId3" Type="http://schemas.openxmlformats.org/officeDocument/2006/relationships/customXml" Target="../../customXml/item296.xml"/><Relationship Id="rId7" Type="http://schemas.openxmlformats.org/officeDocument/2006/relationships/customXml" Target="../../customXml/item72.xml"/><Relationship Id="rId12" Type="http://schemas.openxmlformats.org/officeDocument/2006/relationships/customXml" Target="../../customXml/item198.xml"/><Relationship Id="rId2" Type="http://schemas.openxmlformats.org/officeDocument/2006/relationships/customXml" Target="../../customXml/item385.xml"/><Relationship Id="rId1" Type="http://schemas.openxmlformats.org/officeDocument/2006/relationships/customXml" Target="../../customXml/item85.xml"/><Relationship Id="rId6" Type="http://schemas.openxmlformats.org/officeDocument/2006/relationships/customXml" Target="../../customXml/item23.xml"/><Relationship Id="rId11" Type="http://schemas.openxmlformats.org/officeDocument/2006/relationships/customXml" Target="../../customXml/item187.xml"/><Relationship Id="rId5" Type="http://schemas.openxmlformats.org/officeDocument/2006/relationships/customXml" Target="../../customXml/item411.xml"/><Relationship Id="rId10" Type="http://schemas.openxmlformats.org/officeDocument/2006/relationships/customXml" Target="../../customXml/item107.xml"/><Relationship Id="rId4" Type="http://schemas.openxmlformats.org/officeDocument/2006/relationships/customXml" Target="../../customXml/item75.xml"/><Relationship Id="rId9" Type="http://schemas.openxmlformats.org/officeDocument/2006/relationships/customXml" Target="../../customXml/item23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38.xml"/><Relationship Id="rId13" Type="http://schemas.openxmlformats.org/officeDocument/2006/relationships/customXml" Target="../../customXml/item17.xml"/><Relationship Id="rId3" Type="http://schemas.openxmlformats.org/officeDocument/2006/relationships/customXml" Target="../../customXml/item335.xml"/><Relationship Id="rId7" Type="http://schemas.openxmlformats.org/officeDocument/2006/relationships/customXml" Target="../../customXml/item80.xml"/><Relationship Id="rId12" Type="http://schemas.openxmlformats.org/officeDocument/2006/relationships/customXml" Target="../../customXml/item116.xml"/><Relationship Id="rId17" Type="http://schemas.openxmlformats.org/officeDocument/2006/relationships/image" Target="../media/image8.png"/><Relationship Id="rId2" Type="http://schemas.openxmlformats.org/officeDocument/2006/relationships/customXml" Target="../../customXml/item64.xml"/><Relationship Id="rId16" Type="http://schemas.openxmlformats.org/officeDocument/2006/relationships/slideLayout" Target="../slideLayouts/slideLayout15.xml"/><Relationship Id="rId1" Type="http://schemas.openxmlformats.org/officeDocument/2006/relationships/customXml" Target="../../customXml/item189.xml"/><Relationship Id="rId6" Type="http://schemas.openxmlformats.org/officeDocument/2006/relationships/customXml" Target="../../customXml/item308.xml"/><Relationship Id="rId11" Type="http://schemas.openxmlformats.org/officeDocument/2006/relationships/customXml" Target="../../customXml/item59.xml"/><Relationship Id="rId5" Type="http://schemas.openxmlformats.org/officeDocument/2006/relationships/customXml" Target="../../customXml/item243.xml"/><Relationship Id="rId15" Type="http://schemas.openxmlformats.org/officeDocument/2006/relationships/customXml" Target="../../customXml/item331.xml"/><Relationship Id="rId10" Type="http://schemas.openxmlformats.org/officeDocument/2006/relationships/customXml" Target="../../customXml/item82.xml"/><Relationship Id="rId4" Type="http://schemas.openxmlformats.org/officeDocument/2006/relationships/customXml" Target="../../customXml/item56.xml"/><Relationship Id="rId9" Type="http://schemas.openxmlformats.org/officeDocument/2006/relationships/customXml" Target="../../customXml/item138.xml"/><Relationship Id="rId14" Type="http://schemas.openxmlformats.org/officeDocument/2006/relationships/customXml" Target="../../customXml/item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8031D1DD-0A68-48EE-A633-0216B4B8DF05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1811215" y="215411"/>
            <a:ext cx="8569569" cy="6427177"/>
            <a:chOff x="0" y="0"/>
            <a:chExt cx="9144000" cy="6858000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11A44C33-5B03-4C04-8163-A915CE7FF996}"/>
                </a:ext>
              </a:extLst>
            </p:cNvPr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87BDFC2D-E07C-43D8-B4E5-71CEFB7E8C34}"/>
                </a:ext>
              </a:extLst>
            </p:cNvPr>
            <p:cNvSpPr txBox="1"/>
            <p:nvPr/>
          </p:nvSpPr>
          <p:spPr>
            <a:xfrm>
              <a:off x="22515" y="14606"/>
              <a:ext cx="1096743" cy="246305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DC </a:t>
              </a:r>
              <a:r>
                <a:rPr lang="en-US" sz="1200" dirty="0" err="1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2A16B4-D68D-4752-B960-1EEA2FB6E938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758B74B-56DA-4B73-B9C5-A704AEE1FA46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2E503505-EB9C-4FDD-9C70-18FD7CC72A1A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5995AE-E9DD-4B24-9A3A-EF358CCBE9E1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094C2AE-6751-4ED8-AD04-C7FCF5F45CA2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0B00D2B5-98F3-4BDA-A42B-1BCE9E9BAF17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D05028BF-12A4-4432-981A-94FB5576F79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D6DEBB86-846B-4AF8-9141-F0DD706F8953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8DE219B7-3D3F-4C29-88B8-2269D5DA49D3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0D3E2B73-AA5D-477D-B1A8-D383D27F2EA3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CC5A89CA-3D7B-4FAC-868B-4E031D0435FA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C248D3AD-1042-455D-8ACA-7B278049CD63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99888A6E-D754-4B34-B524-5431155276E1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20BB5AB-18CF-47E2-A98F-AC72D5C845ED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5F62746A-B4AF-49BD-BB96-FE312D65EF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A7D1010D-773B-4824-A4B3-608ECD1C0C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151E13F9-0504-48EC-8C4C-6D2B7E0367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1B9E2F8-DA80-47F8-87BF-24C0D082CC42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547B9C48-0793-4DD9-8DD5-C4DBBC4D6B5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http://www.dcsondage.com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5AF884D-5D07-4971-98CD-1BA53181B9ED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7A9B194-2900-4FF2-8240-1237F9E6435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71B19D5C-5CA4-418D-B619-59BF592C16C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14AEB3FB-E691-4419-BA75-3E19C0EB87C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13EDFF73-5237-4AE1-A8B5-4A387991EF34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17D7225A-D85D-4963-9475-A6BD96A2321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E2D4EA50-DB63-4410-8C5F-75CA40396F52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E1E4837E-AF80-4985-BFB0-6087E0EF0154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8" y="3153506"/>
            <a:ext cx="4501662" cy="168812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6" action="ppaction://hlinksldjump"/>
              </a:rPr>
              <a:t>Creation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6" action="ppaction://hlinksldjump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Content">
            <a:extLst>
              <a:ext uri="{FF2B5EF4-FFF2-40B4-BE49-F238E27FC236}">
                <a16:creationId xmlns:a16="http://schemas.microsoft.com/office/drawing/2014/main" id="{8D00DE40-E114-40F1-B2B6-B06441925CA1}"/>
              </a:ext>
            </a:extLst>
          </p:cNvPr>
          <p:cNvSpPr txBox="1"/>
          <p:nvPr>
            <p:custDataLst>
              <p:custData r:id="rId3"/>
            </p:custDataLst>
          </p:nvPr>
        </p:nvSpPr>
        <p:spPr>
          <a:xfrm>
            <a:off x="3845168" y="1682353"/>
            <a:ext cx="4501662" cy="415498"/>
          </a:xfrm>
          <a:prstGeom prst="rect">
            <a:avLst/>
          </a:prstGeom>
          <a:noFill/>
          <a:ln>
            <a:noFill/>
          </a:ln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Hello world !!!</a:t>
            </a:r>
          </a:p>
        </p:txBody>
      </p:sp>
      <p:sp>
        <p:nvSpPr>
          <p:cNvPr id="34" name="Content">
            <a:extLst>
              <a:ext uri="{FF2B5EF4-FFF2-40B4-BE49-F238E27FC236}">
                <a16:creationId xmlns:a16="http://schemas.microsoft.com/office/drawing/2014/main" id="{2D706018-1642-41B6-8E5C-A130BA4AE0FE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1960986" y="6258883"/>
            <a:ext cx="8234297" cy="181212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36" name="Content">
            <a:extLst>
              <a:ext uri="{FF2B5EF4-FFF2-40B4-BE49-F238E27FC236}">
                <a16:creationId xmlns:a16="http://schemas.microsoft.com/office/drawing/2014/main" id="{6622F71D-B1B0-4FEA-AB23-74E5EA186CC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1960986" y="6258883"/>
            <a:ext cx="8234297" cy="1812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b" anchorCtr="0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Support | Mentions </a:t>
            </a:r>
            <a:r>
              <a:rPr lang="en-US" sz="11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légales</a:t>
            </a:r>
            <a:r>
              <a:rPr lang="en-US" sz="11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| Politiques</a:t>
            </a:r>
          </a:p>
        </p:txBody>
      </p:sp>
      <p:sp>
        <p:nvSpPr>
          <p:cNvPr id="37" name="Content">
            <a:extLst>
              <a:ext uri="{FF2B5EF4-FFF2-40B4-BE49-F238E27FC236}">
                <a16:creationId xmlns:a16="http://schemas.microsoft.com/office/drawing/2014/main" id="{7F54CFEE-98AC-4CC7-B324-01FCCA1B7648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902099" y="873159"/>
            <a:ext cx="8407272" cy="243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>
            <a:extLst>
              <a:ext uri="{FF2B5EF4-FFF2-40B4-BE49-F238E27FC236}">
                <a16:creationId xmlns:a16="http://schemas.microsoft.com/office/drawing/2014/main" id="{CE5CE4A6-14EF-4338-B3C2-4624C704CC3E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8382947" y="880117"/>
            <a:ext cx="1906954" cy="211256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Se connecter 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|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S’enregistrer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>
            <a:extLst>
              <a:ext uri="{FF2B5EF4-FFF2-40B4-BE49-F238E27FC236}">
                <a16:creationId xmlns:a16="http://schemas.microsoft.com/office/drawing/2014/main" id="{5A61DEEF-3701-45D4-B12F-CADD92DFFB89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1932975" y="912245"/>
            <a:ext cx="744124" cy="17912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03561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ulle narrative : rectangle à coins arrondis 1">
            <a:extLst>
              <a:ext uri="{FF2B5EF4-FFF2-40B4-BE49-F238E27FC236}">
                <a16:creationId xmlns:a16="http://schemas.microsoft.com/office/drawing/2014/main" id="{064842E6-47E2-42E1-91E3-AF261B9E7E18}"/>
              </a:ext>
            </a:extLst>
          </p:cNvPr>
          <p:cNvSpPr/>
          <p:nvPr/>
        </p:nvSpPr>
        <p:spPr>
          <a:xfrm>
            <a:off x="5533292" y="2010752"/>
            <a:ext cx="4091354" cy="2501454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60"/>
            <a:ext cx="2092854" cy="6662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7D6E9676-CF92-4296-BD35-CEEA7AA3B67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D970F81-420F-4018-9736-558B9C34281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870345" y="2079778"/>
            <a:ext cx="3436008" cy="4993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Attention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ci-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dessous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permettra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357E7C9B-EF22-4D7B-A80E-1EB97E40FEA9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862029" y="2995347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permettrant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E5CED710-CF2F-4F5D-BE61-5D41661CE0E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862029" y="3652296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31FA3231-B183-47FE-B435-6F4857029B5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862029" y="3320774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06EDBE4E-75FB-4436-8B0F-CA181D87DA2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862029" y="3983819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09C5BA6-EA52-4FA7-B848-CD8BDDB7FD35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862028" y="2672921"/>
            <a:ext cx="3436007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dage.com/suppressionAlea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213A9125-D43B-490B-869B-3D616864D8D2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F1A36E22-FB74-46F5-8C93-78BFBDC1C458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9" name="RadioButtonUnselected">
              <a:extLst>
                <a:ext uri="{FF2B5EF4-FFF2-40B4-BE49-F238E27FC236}">
                  <a16:creationId xmlns:a16="http://schemas.microsoft.com/office/drawing/2014/main" id="{37FA91E3-C9BA-4892-A154-E7DE46E30DC5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34" name="Content">
                <a:extLst>
                  <a:ext uri="{FF2B5EF4-FFF2-40B4-BE49-F238E27FC236}">
                    <a16:creationId xmlns:a16="http://schemas.microsoft.com/office/drawing/2014/main" id="{A2177382-6CE8-4870-99A4-A92D9B5661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Circle">
                <a:extLst>
                  <a:ext uri="{FF2B5EF4-FFF2-40B4-BE49-F238E27FC236}">
                    <a16:creationId xmlns:a16="http://schemas.microsoft.com/office/drawing/2014/main" id="{22F80A20-313C-43A6-90DA-50B8D170F75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RadioButtonUnselected">
              <a:extLst>
                <a:ext uri="{FF2B5EF4-FFF2-40B4-BE49-F238E27FC236}">
                  <a16:creationId xmlns:a16="http://schemas.microsoft.com/office/drawing/2014/main" id="{C2BD490D-F1A2-4C7B-9099-810CA58985E2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31" name="Content">
                <a:extLst>
                  <a:ext uri="{FF2B5EF4-FFF2-40B4-BE49-F238E27FC236}">
                    <a16:creationId xmlns:a16="http://schemas.microsoft.com/office/drawing/2014/main" id="{D86905C5-D05C-4249-8B66-AD99C0B037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Circle">
                <a:extLst>
                  <a:ext uri="{FF2B5EF4-FFF2-40B4-BE49-F238E27FC236}">
                    <a16:creationId xmlns:a16="http://schemas.microsoft.com/office/drawing/2014/main" id="{69C3834C-6095-403F-BAAB-E2E978528560}"/>
                  </a:ext>
                </a:extLst>
              </p:cNvPr>
              <p:cNvSpPr>
                <a:spLocks/>
              </p:cNvSpPr>
              <p:nvPr>
                <p:custDataLst>
                  <p:custData r:id="rId13"/>
                </p:custDataLst>
              </p:nvPr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6" name="InnerCircle">
            <a:extLst>
              <a:ext uri="{FF2B5EF4-FFF2-40B4-BE49-F238E27FC236}">
                <a16:creationId xmlns:a16="http://schemas.microsoft.com/office/drawing/2014/main" id="{A0647B5D-A1D1-4C71-AFF4-D1EFEA95069A}"/>
              </a:ext>
            </a:extLst>
          </p:cNvPr>
          <p:cNvSpPr/>
          <p:nvPr/>
        </p:nvSpPr>
        <p:spPr>
          <a:xfrm>
            <a:off x="6341110" y="1533279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7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60"/>
            <a:ext cx="2092854" cy="6662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F95C714-1A7A-44EC-8C04-B99FB72C623E}"/>
              </a:ext>
            </a:extLst>
          </p:cNvPr>
          <p:cNvSpPr txBox="1"/>
          <p:nvPr/>
        </p:nvSpPr>
        <p:spPr>
          <a:xfrm>
            <a:off x="2160862" y="5663864"/>
            <a:ext cx="191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Nouvelle</a:t>
            </a: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AE6BCCB3-BEEF-4A86-ABE7-3BC96A31471A}"/>
              </a:ext>
            </a:extLst>
          </p:cNvPr>
          <p:cNvSpPr txBox="1">
            <a:spLocks/>
          </p:cNvSpPr>
          <p:nvPr/>
        </p:nvSpPr>
        <p:spPr>
          <a:xfrm>
            <a:off x="1895139" y="1979155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5DA6BB4B-06E0-415D-8627-AEE9711E151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604338" y="2623719"/>
            <a:ext cx="3436008" cy="4993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Attention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ci-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dessous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permettra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>
            <a:extLst>
              <a:ext uri="{FF2B5EF4-FFF2-40B4-BE49-F238E27FC236}">
                <a16:creationId xmlns:a16="http://schemas.microsoft.com/office/drawing/2014/main" id="{5B8119ED-4B0C-47A3-B11B-4A093DC7DC0F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596022" y="3539288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permettrant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>
            <a:extLst>
              <a:ext uri="{FF2B5EF4-FFF2-40B4-BE49-F238E27FC236}">
                <a16:creationId xmlns:a16="http://schemas.microsoft.com/office/drawing/2014/main" id="{A80D3B4B-86F5-4513-8678-81E0364E9531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596022" y="4196237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>
            <a:extLst>
              <a:ext uri="{FF2B5EF4-FFF2-40B4-BE49-F238E27FC236}">
                <a16:creationId xmlns:a16="http://schemas.microsoft.com/office/drawing/2014/main" id="{A5817842-E5C0-4462-B451-BF21492D538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596022" y="3864715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Content">
            <a:extLst>
              <a:ext uri="{FF2B5EF4-FFF2-40B4-BE49-F238E27FC236}">
                <a16:creationId xmlns:a16="http://schemas.microsoft.com/office/drawing/2014/main" id="{7E82569E-4D63-448D-BF48-E3EBCF874C3F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596022" y="4527760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>
            <a:extLst>
              <a:ext uri="{FF2B5EF4-FFF2-40B4-BE49-F238E27FC236}">
                <a16:creationId xmlns:a16="http://schemas.microsoft.com/office/drawing/2014/main" id="{4D040A56-FE15-4097-9333-0622783220EE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596021" y="3216862"/>
            <a:ext cx="3436007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dage.com/suppressionAlea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0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Content">
            <a:extLst>
              <a:ext uri="{FF2B5EF4-FFF2-40B4-BE49-F238E27FC236}">
                <a16:creationId xmlns:a16="http://schemas.microsoft.com/office/drawing/2014/main" id="{FE37276F-F2AF-484A-8FC4-C5320AC2BA1E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59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sp>
        <p:nvSpPr>
          <p:cNvPr id="55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B5686226-B2D8-40C3-A928-908F8DAAFF3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BA34AAEB-32C0-4628-A455-FE3C4C6B2DC9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61" name="Content">
              <a:extLst>
                <a:ext uri="{FF2B5EF4-FFF2-40B4-BE49-F238E27FC236}">
                  <a16:creationId xmlns:a16="http://schemas.microsoft.com/office/drawing/2014/main" id="{45BB7B87-ADC6-4F43-BFC7-FC58244B9EDE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2" name="RadioButtonUnselected">
              <a:extLst>
                <a:ext uri="{FF2B5EF4-FFF2-40B4-BE49-F238E27FC236}">
                  <a16:creationId xmlns:a16="http://schemas.microsoft.com/office/drawing/2014/main" id="{A79C873F-2811-4B0D-BF3C-030734127BC6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66" name="Content">
                <a:extLst>
                  <a:ext uri="{FF2B5EF4-FFF2-40B4-BE49-F238E27FC236}">
                    <a16:creationId xmlns:a16="http://schemas.microsoft.com/office/drawing/2014/main" id="{69B47BCA-1359-4D6D-91E2-A48C42B675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" name="Circle">
                <a:extLst>
                  <a:ext uri="{FF2B5EF4-FFF2-40B4-BE49-F238E27FC236}">
                    <a16:creationId xmlns:a16="http://schemas.microsoft.com/office/drawing/2014/main" id="{5F87E9B2-0A64-4ABE-831B-98DC559EA7A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3" name="RadioButtonUnselected">
              <a:extLst>
                <a:ext uri="{FF2B5EF4-FFF2-40B4-BE49-F238E27FC236}">
                  <a16:creationId xmlns:a16="http://schemas.microsoft.com/office/drawing/2014/main" id="{DB89551E-4B55-4C07-9740-6417BC8D4367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64" name="Content">
                <a:extLst>
                  <a:ext uri="{FF2B5EF4-FFF2-40B4-BE49-F238E27FC236}">
                    <a16:creationId xmlns:a16="http://schemas.microsoft.com/office/drawing/2014/main" id="{4484AEB1-764E-412A-9088-BA5089A2C3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" name="Circle">
                <a:extLst>
                  <a:ext uri="{FF2B5EF4-FFF2-40B4-BE49-F238E27FC236}">
                    <a16:creationId xmlns:a16="http://schemas.microsoft.com/office/drawing/2014/main" id="{D95E294C-C5B4-457B-A4C8-AB3C7DD7E3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8" name="InnerCircle">
              <a:extLst>
                <a:ext uri="{FF2B5EF4-FFF2-40B4-BE49-F238E27FC236}">
                  <a16:creationId xmlns:a16="http://schemas.microsoft.com/office/drawing/2014/main" id="{1329FD7A-9BD3-49A5-AAE8-D134E5835EAB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6341110" y="1780494"/>
              <a:ext cx="58189" cy="58190"/>
            </a:xfrm>
            <a:prstGeom prst="ellips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MousePointer">
            <a:extLst>
              <a:ext uri="{FF2B5EF4-FFF2-40B4-BE49-F238E27FC236}">
                <a16:creationId xmlns:a16="http://schemas.microsoft.com/office/drawing/2014/main" id="{7924C07E-C076-4A06-A6B0-288B4BC51890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2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D33D40B8-D54E-4B03-96E9-B0251B643C1F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59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sp>
        <p:nvSpPr>
          <p:cNvPr id="56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36FF831C-AAF9-45DC-B43A-88CC6742D60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A2458155-F185-4A1B-9D17-E4A3D9F5913B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58" name="Content">
              <a:extLst>
                <a:ext uri="{FF2B5EF4-FFF2-40B4-BE49-F238E27FC236}">
                  <a16:creationId xmlns:a16="http://schemas.microsoft.com/office/drawing/2014/main" id="{84698FEB-37E5-4406-B95D-BE4695BAEE2C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9" name="RadioButtonUnselected">
              <a:extLst>
                <a:ext uri="{FF2B5EF4-FFF2-40B4-BE49-F238E27FC236}">
                  <a16:creationId xmlns:a16="http://schemas.microsoft.com/office/drawing/2014/main" id="{B90DFC98-359B-4692-B733-366FC1E19EF1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64" name="Content">
                <a:extLst>
                  <a:ext uri="{FF2B5EF4-FFF2-40B4-BE49-F238E27FC236}">
                    <a16:creationId xmlns:a16="http://schemas.microsoft.com/office/drawing/2014/main" id="{D206CC53-CFF5-470E-A2FD-5350C2BD7FBF}"/>
                  </a:ext>
                </a:extLst>
              </p:cNvPr>
              <p:cNvSpPr txBox="1">
                <a:spLocks/>
              </p:cNvSpPr>
              <p:nvPr>
                <p:custDataLst>
                  <p:custData r:id="rId9"/>
                </p:custDataLst>
              </p:nvPr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" name="Circle">
                <a:extLst>
                  <a:ext uri="{FF2B5EF4-FFF2-40B4-BE49-F238E27FC236}">
                    <a16:creationId xmlns:a16="http://schemas.microsoft.com/office/drawing/2014/main" id="{72D26D91-96D0-4763-BC23-D11086B3212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0" name="RadioButtonUnselected">
              <a:extLst>
                <a:ext uri="{FF2B5EF4-FFF2-40B4-BE49-F238E27FC236}">
                  <a16:creationId xmlns:a16="http://schemas.microsoft.com/office/drawing/2014/main" id="{6121BD43-2CD0-45CD-A7D2-89C1CB62EA62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62" name="Content">
                <a:extLst>
                  <a:ext uri="{FF2B5EF4-FFF2-40B4-BE49-F238E27FC236}">
                    <a16:creationId xmlns:a16="http://schemas.microsoft.com/office/drawing/2014/main" id="{B3EB3792-82DF-4559-BB8E-74105DAD3B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" name="Circle">
                <a:extLst>
                  <a:ext uri="{FF2B5EF4-FFF2-40B4-BE49-F238E27FC236}">
                    <a16:creationId xmlns:a16="http://schemas.microsoft.com/office/drawing/2014/main" id="{8282BE71-596A-4CCD-BF08-BBEDEC75DAD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1" name="InnerCircle">
              <a:extLst>
                <a:ext uri="{FF2B5EF4-FFF2-40B4-BE49-F238E27FC236}">
                  <a16:creationId xmlns:a16="http://schemas.microsoft.com/office/drawing/2014/main" id="{509417DB-20A4-4C52-B078-DE6B09CA8FC3}"/>
                </a:ext>
              </a:extLst>
            </p:cNvPr>
            <p:cNvSpPr/>
            <p:nvPr>
              <p:custDataLst>
                <p:custData r:id="rId8"/>
              </p:custDataLst>
            </p:nvPr>
          </p:nvSpPr>
          <p:spPr>
            <a:xfrm>
              <a:off x="6341110" y="1780494"/>
              <a:ext cx="58189" cy="58190"/>
            </a:xfrm>
            <a:prstGeom prst="ellips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MousePointer">
            <a:extLst>
              <a:ext uri="{FF2B5EF4-FFF2-40B4-BE49-F238E27FC236}">
                <a16:creationId xmlns:a16="http://schemas.microsoft.com/office/drawing/2014/main" id="{C00F0D7A-D768-489B-BEB9-4589E208BB94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1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EA09489E-7ED9-4219-9AF5-14257703512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60"/>
            <a:ext cx="2092854" cy="6662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</p:txBody>
      </p:sp>
      <p:sp>
        <p:nvSpPr>
          <p:cNvPr id="57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20BFA99B-1200-4476-B4E8-EF5C38AE3EF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80518353-1AC2-4FAC-98C7-D04DFEF124A6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6183D9F-804C-4723-B3A4-8D1EE0AF9F64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6ACE8ACB-B160-4DEB-A8C0-7525741EFCA0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0" name="RadioButtonUnselected">
              <a:extLst>
                <a:ext uri="{FF2B5EF4-FFF2-40B4-BE49-F238E27FC236}">
                  <a16:creationId xmlns:a16="http://schemas.microsoft.com/office/drawing/2014/main" id="{0872F342-2331-498D-8761-E9F5396DFD8E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25" name="Content">
                <a:extLst>
                  <a:ext uri="{FF2B5EF4-FFF2-40B4-BE49-F238E27FC236}">
                    <a16:creationId xmlns:a16="http://schemas.microsoft.com/office/drawing/2014/main" id="{32A08778-D841-4DB1-A3E3-518BFB4F93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Circle">
                <a:extLst>
                  <a:ext uri="{FF2B5EF4-FFF2-40B4-BE49-F238E27FC236}">
                    <a16:creationId xmlns:a16="http://schemas.microsoft.com/office/drawing/2014/main" id="{B10C9775-5D08-48E8-A121-10B9E7608C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RadioButtonUnselected">
              <a:extLst>
                <a:ext uri="{FF2B5EF4-FFF2-40B4-BE49-F238E27FC236}">
                  <a16:creationId xmlns:a16="http://schemas.microsoft.com/office/drawing/2014/main" id="{FCF94CE9-4BE6-49E0-82A6-6B9BBD320DB2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23" name="Content">
                <a:extLst>
                  <a:ext uri="{FF2B5EF4-FFF2-40B4-BE49-F238E27FC236}">
                    <a16:creationId xmlns:a16="http://schemas.microsoft.com/office/drawing/2014/main" id="{0CCA6B1E-F163-4DFA-9D43-C1555130CF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Circle">
                <a:extLst>
                  <a:ext uri="{FF2B5EF4-FFF2-40B4-BE49-F238E27FC236}">
                    <a16:creationId xmlns:a16="http://schemas.microsoft.com/office/drawing/2014/main" id="{523E9D21-A259-4228-865D-67073145B62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InnerCircle">
              <a:extLst>
                <a:ext uri="{FF2B5EF4-FFF2-40B4-BE49-F238E27FC236}">
                  <a16:creationId xmlns:a16="http://schemas.microsoft.com/office/drawing/2014/main" id="{EAB9C797-8165-446B-908E-347106D28822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6341110" y="1780494"/>
              <a:ext cx="58189" cy="58190"/>
            </a:xfrm>
            <a:prstGeom prst="ellips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MousePointer">
            <a:extLst>
              <a:ext uri="{FF2B5EF4-FFF2-40B4-BE49-F238E27FC236}">
                <a16:creationId xmlns:a16="http://schemas.microsoft.com/office/drawing/2014/main" id="{191CE6C4-CC87-411E-B61B-E14127F62741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06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6" name="Content">
            <a:extLst>
              <a:ext uri="{FF2B5EF4-FFF2-40B4-BE49-F238E27FC236}">
                <a16:creationId xmlns:a16="http://schemas.microsoft.com/office/drawing/2014/main" id="{EA09489E-7ED9-4219-9AF5-142577035120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59"/>
            <a:ext cx="2092854" cy="79004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</p:txBody>
      </p:sp>
      <p:sp>
        <p:nvSpPr>
          <p:cNvPr id="57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20BFA99B-1200-4476-B4E8-EF5C38AE3EF7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8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2F12E393-CD44-4EAE-8EBC-986C3195BF42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03E8BA00-F6E5-48FF-BE78-23FB6F2DCC99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60" name="Content">
              <a:extLst>
                <a:ext uri="{FF2B5EF4-FFF2-40B4-BE49-F238E27FC236}">
                  <a16:creationId xmlns:a16="http://schemas.microsoft.com/office/drawing/2014/main" id="{0AECC993-85F0-4DEC-A594-D26D56F32C97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61" name="RadioButtonUnselected">
              <a:extLst>
                <a:ext uri="{FF2B5EF4-FFF2-40B4-BE49-F238E27FC236}">
                  <a16:creationId xmlns:a16="http://schemas.microsoft.com/office/drawing/2014/main" id="{F5008D31-E3E0-4869-9C36-FE7E85047859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66" name="Content">
                <a:extLst>
                  <a:ext uri="{FF2B5EF4-FFF2-40B4-BE49-F238E27FC236}">
                    <a16:creationId xmlns:a16="http://schemas.microsoft.com/office/drawing/2014/main" id="{98119956-4387-47D8-8FD0-DFAB93B954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7" name="Circle">
                <a:extLst>
                  <a:ext uri="{FF2B5EF4-FFF2-40B4-BE49-F238E27FC236}">
                    <a16:creationId xmlns:a16="http://schemas.microsoft.com/office/drawing/2014/main" id="{0AE8C904-4098-4EC5-9A06-CB4B10712E5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RadioButtonUnselected">
              <a:extLst>
                <a:ext uri="{FF2B5EF4-FFF2-40B4-BE49-F238E27FC236}">
                  <a16:creationId xmlns:a16="http://schemas.microsoft.com/office/drawing/2014/main" id="{69C10C68-F7DA-4D11-84A2-A595FDCA9BDD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64" name="Content">
                <a:extLst>
                  <a:ext uri="{FF2B5EF4-FFF2-40B4-BE49-F238E27FC236}">
                    <a16:creationId xmlns:a16="http://schemas.microsoft.com/office/drawing/2014/main" id="{FCA32F16-0248-4D12-8DC2-3AFB1B2F74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5" name="Circle">
                <a:extLst>
                  <a:ext uri="{FF2B5EF4-FFF2-40B4-BE49-F238E27FC236}">
                    <a16:creationId xmlns:a16="http://schemas.microsoft.com/office/drawing/2014/main" id="{7178A7C2-A603-4550-9C05-44DD0C1B8F1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3" name="InnerCircle">
              <a:extLst>
                <a:ext uri="{FF2B5EF4-FFF2-40B4-BE49-F238E27FC236}">
                  <a16:creationId xmlns:a16="http://schemas.microsoft.com/office/drawing/2014/main" id="{2C6832A7-7B7B-4099-87C3-5D323BE4BA1C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6341110" y="1780494"/>
              <a:ext cx="58189" cy="58190"/>
            </a:xfrm>
            <a:prstGeom prst="ellipse">
              <a:avLst/>
            </a:prstGeom>
            <a:solidFill>
              <a:srgbClr val="FFFFFF">
                <a:lumMod val="50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0" name="MousePointer">
            <a:extLst>
              <a:ext uri="{FF2B5EF4-FFF2-40B4-BE49-F238E27FC236}">
                <a16:creationId xmlns:a16="http://schemas.microsoft.com/office/drawing/2014/main" id="{CDF091C7-2315-40E0-A49B-C886AC9AE678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0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ulle narrative : rectangle à coins arrondis 1">
            <a:extLst>
              <a:ext uri="{FF2B5EF4-FFF2-40B4-BE49-F238E27FC236}">
                <a16:creationId xmlns:a16="http://schemas.microsoft.com/office/drawing/2014/main" id="{064842E6-47E2-42E1-91E3-AF261B9E7E18}"/>
              </a:ext>
            </a:extLst>
          </p:cNvPr>
          <p:cNvSpPr/>
          <p:nvPr/>
        </p:nvSpPr>
        <p:spPr>
          <a:xfrm>
            <a:off x="5533292" y="2010752"/>
            <a:ext cx="4091354" cy="2501454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60"/>
            <a:ext cx="2092854" cy="46576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7D6E9676-CF92-4296-BD35-CEEA7AA3B67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D970F81-420F-4018-9736-558B9C34281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870345" y="2079778"/>
            <a:ext cx="3436008" cy="4993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Attention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ci-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dessous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permettra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357E7C9B-EF22-4D7B-A80E-1EB97E40FEA9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862029" y="2995347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permettrant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E5CED710-CF2F-4F5D-BE61-5D41661CE0E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862029" y="3652296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31FA3231-B183-47FE-B435-6F4857029B5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862029" y="3320774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06EDBE4E-75FB-4436-8B0F-CA181D87DA2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862029" y="3983819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09C5BA6-EA52-4FA7-B848-CD8BDDB7FD35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862028" y="2672921"/>
            <a:ext cx="3436007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dage.com/suppressionAlea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18B7EA07-FE93-445D-AE5E-E97F3A2594BF}"/>
              </a:ext>
            </a:extLst>
          </p:cNvPr>
          <p:cNvSpPr txBox="1">
            <a:spLocks/>
          </p:cNvSpPr>
          <p:nvPr>
            <p:custDataLst>
              <p:custData r:id="rId10"/>
            </p:custDataLst>
          </p:nvPr>
        </p:nvSpPr>
        <p:spPr>
          <a:xfrm>
            <a:off x="1956935" y="1986369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382362C-4DBA-4515-9F59-9246B7EA0BF0}"/>
              </a:ext>
            </a:extLst>
          </p:cNvPr>
          <p:cNvSpPr txBox="1"/>
          <p:nvPr/>
        </p:nvSpPr>
        <p:spPr>
          <a:xfrm>
            <a:off x="8322568" y="1270596"/>
            <a:ext cx="1912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rgbClr val="FF0000"/>
                </a:solidFill>
              </a:rPr>
              <a:t>Supprimer les check</a:t>
            </a:r>
          </a:p>
        </p:txBody>
      </p:sp>
    </p:spTree>
    <p:extLst>
      <p:ext uri="{BB962C8B-B14F-4D97-AF65-F5344CB8AC3E}">
        <p14:creationId xmlns:p14="http://schemas.microsoft.com/office/powerpoint/2010/main" val="1117907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60"/>
            <a:ext cx="2092854" cy="46576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18B7EA07-FE93-445D-AE5E-E97F3A2594BF}"/>
              </a:ext>
            </a:extLst>
          </p:cNvPr>
          <p:cNvSpPr txBox="1">
            <a:spLocks/>
          </p:cNvSpPr>
          <p:nvPr>
            <p:custDataLst>
              <p:custData r:id="rId3"/>
            </p:custDataLst>
          </p:nvPr>
        </p:nvSpPr>
        <p:spPr>
          <a:xfrm>
            <a:off x="1956935" y="1986369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74777A-7ADA-4F5E-9E2A-DDEF96B69DD8}"/>
              </a:ext>
            </a:extLst>
          </p:cNvPr>
          <p:cNvSpPr txBox="1"/>
          <p:nvPr/>
        </p:nvSpPr>
        <p:spPr>
          <a:xfrm>
            <a:off x="2160862" y="5663864"/>
            <a:ext cx="191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Nouvelle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A512B1DA-E718-43CE-A177-59E095973A6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604338" y="2623719"/>
            <a:ext cx="3436008" cy="4993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Attention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ci-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dessous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permettra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3F8C1FC4-0370-4457-8A67-8FB4999E8F60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596022" y="3539288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permettrant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273DFDFD-747B-4C34-BF54-94C9EA59BDA7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596022" y="4196237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Content">
            <a:extLst>
              <a:ext uri="{FF2B5EF4-FFF2-40B4-BE49-F238E27FC236}">
                <a16:creationId xmlns:a16="http://schemas.microsoft.com/office/drawing/2014/main" id="{04A2444C-34F0-458E-9B86-FF6A1CDB206A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596022" y="3864715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2" name="Content">
            <a:extLst>
              <a:ext uri="{FF2B5EF4-FFF2-40B4-BE49-F238E27FC236}">
                <a16:creationId xmlns:a16="http://schemas.microsoft.com/office/drawing/2014/main" id="{E293D05A-4E7A-4FC1-9007-4742724CA44A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596022" y="4527760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3" name="Content">
            <a:extLst>
              <a:ext uri="{FF2B5EF4-FFF2-40B4-BE49-F238E27FC236}">
                <a16:creationId xmlns:a16="http://schemas.microsoft.com/office/drawing/2014/main" id="{EFB2205B-D506-4D56-AFF8-F7F119731AD0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596021" y="3216862"/>
            <a:ext cx="3436007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dage.com/suppressionAlea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50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ulle narrative : rectangle à coins arrondis 1">
            <a:extLst>
              <a:ext uri="{FF2B5EF4-FFF2-40B4-BE49-F238E27FC236}">
                <a16:creationId xmlns:a16="http://schemas.microsoft.com/office/drawing/2014/main" id="{064842E6-47E2-42E1-91E3-AF261B9E7E18}"/>
              </a:ext>
            </a:extLst>
          </p:cNvPr>
          <p:cNvSpPr/>
          <p:nvPr/>
        </p:nvSpPr>
        <p:spPr>
          <a:xfrm>
            <a:off x="5533292" y="2010752"/>
            <a:ext cx="4091354" cy="2501454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60"/>
            <a:ext cx="2092854" cy="6662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7D6E9676-CF92-4296-BD35-CEEA7AA3B67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D970F81-420F-4018-9736-558B9C34281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870345" y="2079778"/>
            <a:ext cx="3436008" cy="4993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Attention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ci-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dessous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permettra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357E7C9B-EF22-4D7B-A80E-1EB97E40FEA9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862029" y="2995347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permettrant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E5CED710-CF2F-4F5D-BE61-5D41661CE0E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862029" y="3652296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31FA3231-B183-47FE-B435-6F4857029B5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862029" y="3320774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06EDBE4E-75FB-4436-8B0F-CA181D87DA2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862029" y="3983819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09C5BA6-EA52-4FA7-B848-CD8BDDB7FD35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862028" y="2672921"/>
            <a:ext cx="3436007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dage.com/suppressionAlea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B0572E2-CBED-4C29-A601-5A9832DC172E}"/>
              </a:ext>
            </a:extLst>
          </p:cNvPr>
          <p:cNvSpPr txBox="1"/>
          <p:nvPr/>
        </p:nvSpPr>
        <p:spPr>
          <a:xfrm>
            <a:off x="8322568" y="1270596"/>
            <a:ext cx="1912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Supprimer les check</a:t>
            </a: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63313C4B-4622-4ACD-B9FC-B1CEAF17530B}"/>
              </a:ext>
            </a:extLst>
          </p:cNvPr>
          <p:cNvSpPr txBox="1">
            <a:spLocks/>
          </p:cNvSpPr>
          <p:nvPr>
            <p:custDataLst>
              <p:custData r:id="rId10"/>
            </p:custDataLst>
          </p:nvPr>
        </p:nvSpPr>
        <p:spPr>
          <a:xfrm>
            <a:off x="1956935" y="1986369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16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60"/>
            <a:ext cx="2092854" cy="6662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D970F81-420F-4018-9736-558B9C34281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5604338" y="2623719"/>
            <a:ext cx="3436008" cy="4993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Attention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ci-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dessous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permettra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357E7C9B-EF22-4D7B-A80E-1EB97E40FEA9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596022" y="3539288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permettrant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E5CED710-CF2F-4F5D-BE61-5D41661CE0E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596022" y="4196237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31FA3231-B183-47FE-B435-6F4857029B5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596022" y="3864715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06EDBE4E-75FB-4436-8B0F-CA181D87DA2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596022" y="4527760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09C5BA6-EA52-4FA7-B848-CD8BDDB7FD35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596021" y="3216862"/>
            <a:ext cx="3436007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dage.com/suppressionAlea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Content">
            <a:extLst>
              <a:ext uri="{FF2B5EF4-FFF2-40B4-BE49-F238E27FC236}">
                <a16:creationId xmlns:a16="http://schemas.microsoft.com/office/drawing/2014/main" id="{63313C4B-4622-4ACD-B9FC-B1CEAF17530B}"/>
              </a:ext>
            </a:extLst>
          </p:cNvPr>
          <p:cNvSpPr txBox="1">
            <a:spLocks/>
          </p:cNvSpPr>
          <p:nvPr>
            <p:custDataLst>
              <p:custData r:id="rId9"/>
            </p:custDataLst>
          </p:nvPr>
        </p:nvSpPr>
        <p:spPr>
          <a:xfrm>
            <a:off x="1956935" y="1986369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217BE6E-6E18-4E34-85DC-2E7B3B70A917}"/>
              </a:ext>
            </a:extLst>
          </p:cNvPr>
          <p:cNvSpPr txBox="1"/>
          <p:nvPr/>
        </p:nvSpPr>
        <p:spPr>
          <a:xfrm>
            <a:off x="2160862" y="5663864"/>
            <a:ext cx="191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Nouvelle</a:t>
            </a:r>
          </a:p>
        </p:txBody>
      </p:sp>
    </p:spTree>
    <p:extLst>
      <p:ext uri="{BB962C8B-B14F-4D97-AF65-F5344CB8AC3E}">
        <p14:creationId xmlns:p14="http://schemas.microsoft.com/office/powerpoint/2010/main" val="93391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Titre</a:t>
            </a:r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 du </a:t>
            </a:r>
            <a:r>
              <a:rPr lang="en-US" sz="1200" dirty="0" err="1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>
                  <a:alpha val="25000"/>
                </a:srgb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3" name="Content">
            <a:extLst>
              <a:ext uri="{FF2B5EF4-FFF2-40B4-BE49-F238E27FC236}">
                <a16:creationId xmlns:a16="http://schemas.microsoft.com/office/drawing/2014/main" id="{488DFE1B-5346-448D-A150-1C9F92281B3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59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sp>
        <p:nvSpPr>
          <p:cNvPr id="44" name="Content">
            <a:extLst>
              <a:ext uri="{FF2B5EF4-FFF2-40B4-BE49-F238E27FC236}">
                <a16:creationId xmlns:a16="http://schemas.microsoft.com/office/drawing/2014/main" id="{CE19E92A-E721-49C4-9E9D-513E1DDF396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marL="0" algn="ctr" defTabSz="914400" rtl="0" eaLnBrk="1" latinLnBrk="0" hangingPunct="1"/>
            <a:r>
              <a:rPr lang="en-US" sz="1200" kern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Generer</a:t>
            </a:r>
            <a:r>
              <a:rPr lang="en-US" sz="1200" kern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 de </a:t>
            </a:r>
            <a:r>
              <a:rPr lang="en-US" sz="1200" kern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rPr>
              <a:t>sondage</a:t>
            </a:r>
            <a:endParaRPr lang="en-US" sz="1200" kern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ea typeface="+mn-ea"/>
              <a:cs typeface="Segoe UI" pitchFamily="34" charset="0"/>
            </a:endParaRPr>
          </a:p>
        </p:txBody>
      </p:sp>
      <p:sp>
        <p:nvSpPr>
          <p:cNvPr id="45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0E066D52-D08F-4D72-901C-A2CD22D9221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A4F2FBE3-5420-42BF-B54A-DD088FF94EA5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42" name="Content">
              <a:extLst>
                <a:ext uri="{FF2B5EF4-FFF2-40B4-BE49-F238E27FC236}">
                  <a16:creationId xmlns:a16="http://schemas.microsoft.com/office/drawing/2014/main" id="{A9E2D937-F8AE-4CE9-B5B3-614F25DA54EE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2" name="RadioButtonUnselected">
              <a:extLst>
                <a:ext uri="{FF2B5EF4-FFF2-40B4-BE49-F238E27FC236}">
                  <a16:creationId xmlns:a16="http://schemas.microsoft.com/office/drawing/2014/main" id="{71985382-08B5-44D7-9924-5CBE03F1C85C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53" name="Content">
                <a:extLst>
                  <a:ext uri="{FF2B5EF4-FFF2-40B4-BE49-F238E27FC236}">
                    <a16:creationId xmlns:a16="http://schemas.microsoft.com/office/drawing/2014/main" id="{22034457-EE7B-462F-AD10-06FA4CE617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4" name="Circle">
                <a:extLst>
                  <a:ext uri="{FF2B5EF4-FFF2-40B4-BE49-F238E27FC236}">
                    <a16:creationId xmlns:a16="http://schemas.microsoft.com/office/drawing/2014/main" id="{C85E8650-79E7-4636-A58D-C46E7FE14FF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5" name="RadioButtonUnselected">
              <a:extLst>
                <a:ext uri="{FF2B5EF4-FFF2-40B4-BE49-F238E27FC236}">
                  <a16:creationId xmlns:a16="http://schemas.microsoft.com/office/drawing/2014/main" id="{B507D527-7D81-4F80-A650-470D50009562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56" name="Content">
                <a:extLst>
                  <a:ext uri="{FF2B5EF4-FFF2-40B4-BE49-F238E27FC236}">
                    <a16:creationId xmlns:a16="http://schemas.microsoft.com/office/drawing/2014/main" id="{DB29316A-2217-49F0-96A2-AB0085883E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7" name="Circle">
                <a:extLst>
                  <a:ext uri="{FF2B5EF4-FFF2-40B4-BE49-F238E27FC236}">
                    <a16:creationId xmlns:a16="http://schemas.microsoft.com/office/drawing/2014/main" id="{E509C3FA-BEB7-47EA-A0B4-8617D24FF12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0" name="MousePointer">
            <a:extLst>
              <a:ext uri="{FF2B5EF4-FFF2-40B4-BE49-F238E27FC236}">
                <a16:creationId xmlns:a16="http://schemas.microsoft.com/office/drawing/2014/main" id="{1BF3F5AB-B400-4B41-A2B2-A266022D034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3265317" y="1693736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88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">
            <a:extLst>
              <a:ext uri="{FF2B5EF4-FFF2-40B4-BE49-F238E27FC236}">
                <a16:creationId xmlns:a16="http://schemas.microsoft.com/office/drawing/2014/main" id="{D3FB8238-9DFB-4C86-B718-6DAB96E45A36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6310225" y="1115339"/>
            <a:ext cx="2135275" cy="23083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Choix du mode du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Content">
            <a:extLst>
              <a:ext uri="{FF2B5EF4-FFF2-40B4-BE49-F238E27FC236}">
                <a16:creationId xmlns:a16="http://schemas.microsoft.com/office/drawing/2014/main" id="{0808FFE3-F622-4FAE-B8F2-3BC4A92FF33D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" name="CheckBoxUnchecked">
            <a:extLst>
              <a:ext uri="{FF2B5EF4-FFF2-40B4-BE49-F238E27FC236}">
                <a16:creationId xmlns:a16="http://schemas.microsoft.com/office/drawing/2014/main" id="{A6EE97AA-99CE-4744-B85F-9EC98F70D099}"/>
              </a:ext>
            </a:extLst>
          </p:cNvPr>
          <p:cNvGrpSpPr/>
          <p:nvPr>
            <p:custDataLst>
              <p:custData r:id="rId3"/>
            </p:custDataLst>
          </p:nvPr>
        </p:nvGrpSpPr>
        <p:grpSpPr>
          <a:xfrm>
            <a:off x="6310225" y="1679230"/>
            <a:ext cx="2539611" cy="230832"/>
            <a:chOff x="5179843" y="2087449"/>
            <a:chExt cx="2380124" cy="216403"/>
          </a:xfrm>
        </p:grpSpPr>
        <p:sp>
          <p:nvSpPr>
            <p:cNvPr id="4" name="Content">
              <a:extLst>
                <a:ext uri="{FF2B5EF4-FFF2-40B4-BE49-F238E27FC236}">
                  <a16:creationId xmlns:a16="http://schemas.microsoft.com/office/drawing/2014/main" id="{4327B3BC-90FB-42B0-85B7-2DF0FDE449BA}"/>
                </a:ext>
              </a:extLst>
            </p:cNvPr>
            <p:cNvSpPr txBox="1"/>
            <p:nvPr/>
          </p:nvSpPr>
          <p:spPr>
            <a:xfrm>
              <a:off x="5179848" y="2087449"/>
              <a:ext cx="2380119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Plusieurs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possible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votant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CheckBox">
              <a:extLst>
                <a:ext uri="{FF2B5EF4-FFF2-40B4-BE49-F238E27FC236}">
                  <a16:creationId xmlns:a16="http://schemas.microsoft.com/office/drawing/2014/main" id="{970BACE6-3AE7-4170-BDB0-7BC2B42FAFE7}"/>
                </a:ext>
              </a:extLst>
            </p:cNvPr>
            <p:cNvSpPr>
              <a:spLocks/>
            </p:cNvSpPr>
            <p:nvPr/>
          </p:nvSpPr>
          <p:spPr>
            <a:xfrm>
              <a:off x="5179843" y="2146835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CheckBoxChecked">
            <a:extLst>
              <a:ext uri="{FF2B5EF4-FFF2-40B4-BE49-F238E27FC236}">
                <a16:creationId xmlns:a16="http://schemas.microsoft.com/office/drawing/2014/main" id="{FF38FD6F-857F-41D2-B027-1DBBEF67503D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6264568" y="1388920"/>
            <a:ext cx="2830394" cy="230832"/>
            <a:chOff x="4317072" y="3312427"/>
            <a:chExt cx="2830394" cy="230832"/>
          </a:xfrm>
        </p:grpSpPr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27B5E40A-8984-4F4A-94C5-9B563DCD984E}"/>
                </a:ext>
              </a:extLst>
            </p:cNvPr>
            <p:cNvGrpSpPr/>
            <p:nvPr/>
          </p:nvGrpSpPr>
          <p:grpSpPr>
            <a:xfrm>
              <a:off x="4354457" y="3312427"/>
              <a:ext cx="2793009" cy="230832"/>
              <a:chOff x="5179844" y="2087451"/>
              <a:chExt cx="2617607" cy="216403"/>
            </a:xfrm>
          </p:grpSpPr>
          <p:sp>
            <p:nvSpPr>
              <p:cNvPr id="9" name="Content">
                <a:extLst>
                  <a:ext uri="{FF2B5EF4-FFF2-40B4-BE49-F238E27FC236}">
                    <a16:creationId xmlns:a16="http://schemas.microsoft.com/office/drawing/2014/main" id="{396457E1-9B14-4CB7-87AC-4969249EF8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79844" y="2087451"/>
                <a:ext cx="261760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" name="CheckBox">
                <a:extLst>
                  <a:ext uri="{FF2B5EF4-FFF2-40B4-BE49-F238E27FC236}">
                    <a16:creationId xmlns:a16="http://schemas.microsoft.com/office/drawing/2014/main" id="{46BDAED6-C353-41B8-B653-2F8B3E847DC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79844" y="2146837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8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64251AFA-0B0E-4EC1-81F8-F374279F1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36402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EEA89AC0-2D5C-4290-9D9A-6D116937EEDE}"/>
              </a:ext>
            </a:extLst>
          </p:cNvPr>
          <p:cNvGrpSpPr/>
          <p:nvPr/>
        </p:nvGrpSpPr>
        <p:grpSpPr>
          <a:xfrm>
            <a:off x="2191517" y="2206119"/>
            <a:ext cx="1312282" cy="771116"/>
            <a:chOff x="2683886" y="2499196"/>
            <a:chExt cx="1312282" cy="771116"/>
          </a:xfrm>
        </p:grpSpPr>
        <p:grpSp>
          <p:nvGrpSpPr>
            <p:cNvPr id="13" name="RadioButtonSelected">
              <a:extLst>
                <a:ext uri="{FF2B5EF4-FFF2-40B4-BE49-F238E27FC236}">
                  <a16:creationId xmlns:a16="http://schemas.microsoft.com/office/drawing/2014/main" id="{7CDB7E0A-01E3-44E8-B96C-FF321E62EAF6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2696710" y="2770184"/>
              <a:ext cx="306944" cy="230832"/>
              <a:chOff x="4356895" y="3334651"/>
              <a:chExt cx="306944" cy="230832"/>
            </a:xfrm>
          </p:grpSpPr>
          <p:sp>
            <p:nvSpPr>
              <p:cNvPr id="14" name="Content">
                <a:extLst>
                  <a:ext uri="{FF2B5EF4-FFF2-40B4-BE49-F238E27FC236}">
                    <a16:creationId xmlns:a16="http://schemas.microsoft.com/office/drawing/2014/main" id="{5F5852F2-4C79-466E-A3D5-5CC0C2E4233B}"/>
                  </a:ext>
                </a:extLst>
              </p:cNvPr>
              <p:cNvSpPr txBox="1"/>
              <p:nvPr/>
            </p:nvSpPr>
            <p:spPr>
              <a:xfrm>
                <a:off x="4356895" y="3334651"/>
                <a:ext cx="306944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grpSp>
            <p:nvGrpSpPr>
              <p:cNvPr id="15" name="Group 3">
                <a:extLst>
                  <a:ext uri="{FF2B5EF4-FFF2-40B4-BE49-F238E27FC236}">
                    <a16:creationId xmlns:a16="http://schemas.microsoft.com/office/drawing/2014/main" id="{0702CB3E-AE77-4704-9A05-BB4EFFBB1ED3}"/>
                  </a:ext>
                </a:extLst>
              </p:cNvPr>
              <p:cNvGrpSpPr/>
              <p:nvPr/>
            </p:nvGrpSpPr>
            <p:grpSpPr>
              <a:xfrm>
                <a:off x="4356895" y="3374807"/>
                <a:ext cx="119960" cy="119922"/>
                <a:chOff x="4356895" y="3374807"/>
                <a:chExt cx="119960" cy="119922"/>
              </a:xfrm>
            </p:grpSpPr>
            <p:sp>
              <p:nvSpPr>
                <p:cNvPr id="16" name="Circle">
                  <a:extLst>
                    <a:ext uri="{FF2B5EF4-FFF2-40B4-BE49-F238E27FC236}">
                      <a16:creationId xmlns:a16="http://schemas.microsoft.com/office/drawing/2014/main" id="{4F6F3C67-5091-4238-9BA9-D5382F191663}"/>
                    </a:ext>
                  </a:extLst>
                </p:cNvPr>
                <p:cNvSpPr/>
                <p:nvPr/>
              </p:nvSpPr>
              <p:spPr>
                <a:xfrm>
                  <a:off x="4356895" y="3374807"/>
                  <a:ext cx="119960" cy="119922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FFFFFF">
                      <a:lumMod val="50000"/>
                    </a:srgbClr>
                  </a:solidFill>
                </a:ln>
                <a:effectLst/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InnerCircle">
                  <a:extLst>
                    <a:ext uri="{FF2B5EF4-FFF2-40B4-BE49-F238E27FC236}">
                      <a16:creationId xmlns:a16="http://schemas.microsoft.com/office/drawing/2014/main" id="{7D42D422-4EF6-4D0F-9229-5DBCD84AEF54}"/>
                    </a:ext>
                  </a:extLst>
                </p:cNvPr>
                <p:cNvSpPr/>
                <p:nvPr/>
              </p:nvSpPr>
              <p:spPr>
                <a:xfrm>
                  <a:off x="4390432" y="3407093"/>
                  <a:ext cx="58189" cy="58190"/>
                </a:xfrm>
                <a:prstGeom prst="ellipse">
                  <a:avLst/>
                </a:prstGeom>
                <a:solidFill>
                  <a:srgbClr val="FFFFFF">
                    <a:lumMod val="50000"/>
                  </a:srgbClr>
                </a:solidFill>
                <a:ln>
                  <a:noFill/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8" name="RadioButtonUnselected">
              <a:extLst>
                <a:ext uri="{FF2B5EF4-FFF2-40B4-BE49-F238E27FC236}">
                  <a16:creationId xmlns:a16="http://schemas.microsoft.com/office/drawing/2014/main" id="{B87AEF14-9CDD-42BB-82B7-DAA293F1FDC7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2696711" y="2499196"/>
              <a:ext cx="326180" cy="230832"/>
              <a:chOff x="4356895" y="3334651"/>
              <a:chExt cx="326180" cy="230832"/>
            </a:xfrm>
          </p:grpSpPr>
          <p:sp>
            <p:nvSpPr>
              <p:cNvPr id="19" name="Content">
                <a:extLst>
                  <a:ext uri="{FF2B5EF4-FFF2-40B4-BE49-F238E27FC236}">
                    <a16:creationId xmlns:a16="http://schemas.microsoft.com/office/drawing/2014/main" id="{1CAA1AA2-8165-483B-9049-DF61AD5EC09F}"/>
                  </a:ext>
                </a:extLst>
              </p:cNvPr>
              <p:cNvSpPr txBox="1"/>
              <p:nvPr/>
            </p:nvSpPr>
            <p:spPr>
              <a:xfrm>
                <a:off x="4356895" y="3334651"/>
                <a:ext cx="326180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20" name="Circle">
                <a:extLst>
                  <a:ext uri="{FF2B5EF4-FFF2-40B4-BE49-F238E27FC236}">
                    <a16:creationId xmlns:a16="http://schemas.microsoft.com/office/drawing/2014/main" id="{BB71DC3A-60B1-4FA1-941C-89CB800CCB4D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RadioButtonUnselected">
              <a:extLst>
                <a:ext uri="{FF2B5EF4-FFF2-40B4-BE49-F238E27FC236}">
                  <a16:creationId xmlns:a16="http://schemas.microsoft.com/office/drawing/2014/main" id="{728793F6-D02D-42AC-A9D2-733504F496F0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2683886" y="3039480"/>
              <a:ext cx="1312282" cy="230832"/>
              <a:chOff x="4356895" y="3334651"/>
              <a:chExt cx="1312282" cy="230832"/>
            </a:xfrm>
          </p:grpSpPr>
          <p:sp>
            <p:nvSpPr>
              <p:cNvPr id="27" name="Content">
                <a:extLst>
                  <a:ext uri="{FF2B5EF4-FFF2-40B4-BE49-F238E27FC236}">
                    <a16:creationId xmlns:a16="http://schemas.microsoft.com/office/drawing/2014/main" id="{11AB6A91-57B2-4FB1-BA5D-27AE9A2BAF51}"/>
                  </a:ext>
                </a:extLst>
              </p:cNvPr>
              <p:cNvSpPr txBox="1"/>
              <p:nvPr/>
            </p:nvSpPr>
            <p:spPr>
              <a:xfrm>
                <a:off x="4356895" y="3334651"/>
                <a:ext cx="1312282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Obi Wan Kenobi</a:t>
                </a:r>
              </a:p>
            </p:txBody>
          </p:sp>
          <p:sp>
            <p:nvSpPr>
              <p:cNvPr id="28" name="Circle">
                <a:extLst>
                  <a:ext uri="{FF2B5EF4-FFF2-40B4-BE49-F238E27FC236}">
                    <a16:creationId xmlns:a16="http://schemas.microsoft.com/office/drawing/2014/main" id="{439D0DE3-0812-4F53-949C-D978CE5A103B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ECD2625B-4DA4-45A7-A76A-DBF3649E9D5C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Envoyez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votre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vote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C3283046-7611-48AE-AE30-7DE54E1D33BC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1956935" y="3313457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409972-2A49-480D-B132-89EA16EF96A0}"/>
              </a:ext>
            </a:extLst>
          </p:cNvPr>
          <p:cNvSpPr/>
          <p:nvPr/>
        </p:nvSpPr>
        <p:spPr>
          <a:xfrm>
            <a:off x="1882151" y="1920801"/>
            <a:ext cx="2765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965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687364E2-5B48-4F2E-AC45-906DE4524B70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BE1FF7E9-D6B0-43F9-9C7D-09FA0253F968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6001396" y="2056332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32E1FACC-8541-458D-A830-3AD1CFAE606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956935" y="2222542"/>
            <a:ext cx="2092854" cy="666218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grpSp>
        <p:nvGrpSpPr>
          <p:cNvPr id="29" name="ProgressBar">
            <a:extLst>
              <a:ext uri="{FF2B5EF4-FFF2-40B4-BE49-F238E27FC236}">
                <a16:creationId xmlns:a16="http://schemas.microsoft.com/office/drawing/2014/main" id="{418B01EE-84E3-4E90-8171-84E389FC9F95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3354124" y="2273738"/>
            <a:ext cx="1391330" cy="137159"/>
            <a:chOff x="3876335" y="3333180"/>
            <a:chExt cx="1391330" cy="137159"/>
          </a:xfrm>
        </p:grpSpPr>
        <p:sp>
          <p:nvSpPr>
            <p:cNvPr id="30" name="BlueBox">
              <a:extLst>
                <a:ext uri="{FF2B5EF4-FFF2-40B4-BE49-F238E27FC236}">
                  <a16:creationId xmlns:a16="http://schemas.microsoft.com/office/drawing/2014/main" id="{804A73F2-87D4-4AB6-8608-452D46EA063F}"/>
                </a:ext>
              </a:extLst>
            </p:cNvPr>
            <p:cNvSpPr/>
            <p:nvPr/>
          </p:nvSpPr>
          <p:spPr>
            <a:xfrm>
              <a:off x="3876335" y="3333182"/>
              <a:ext cx="695665" cy="136377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900" i="1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Segoe UI"/>
                </a:rPr>
                <a:t>50%</a:t>
              </a:r>
            </a:p>
          </p:txBody>
        </p:sp>
        <p:sp>
          <p:nvSpPr>
            <p:cNvPr id="31" name="GrayBox">
              <a:extLst>
                <a:ext uri="{FF2B5EF4-FFF2-40B4-BE49-F238E27FC236}">
                  <a16:creationId xmlns:a16="http://schemas.microsoft.com/office/drawing/2014/main" id="{875466D3-039A-41B2-8192-8EB7C0EC18DA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2" name="ProgressBar">
            <a:extLst>
              <a:ext uri="{FF2B5EF4-FFF2-40B4-BE49-F238E27FC236}">
                <a16:creationId xmlns:a16="http://schemas.microsoft.com/office/drawing/2014/main" id="{1EF92EC1-6825-4213-B88C-786DEF6AA0F3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3354124" y="2462093"/>
            <a:ext cx="1391330" cy="137160"/>
            <a:chOff x="3876335" y="3333180"/>
            <a:chExt cx="1391330" cy="137160"/>
          </a:xfrm>
        </p:grpSpPr>
        <p:sp>
          <p:nvSpPr>
            <p:cNvPr id="33" name="BlueBox">
              <a:extLst>
                <a:ext uri="{FF2B5EF4-FFF2-40B4-BE49-F238E27FC236}">
                  <a16:creationId xmlns:a16="http://schemas.microsoft.com/office/drawing/2014/main" id="{DDA78FDD-D6BE-4C5F-B672-167FD3EEE60D}"/>
                </a:ext>
              </a:extLst>
            </p:cNvPr>
            <p:cNvSpPr/>
            <p:nvPr/>
          </p:nvSpPr>
          <p:spPr>
            <a:xfrm>
              <a:off x="3876336" y="3333182"/>
              <a:ext cx="417775" cy="137158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900" i="1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Segoe UI"/>
                </a:rPr>
                <a:t>25%</a:t>
              </a:r>
            </a:p>
          </p:txBody>
        </p:sp>
        <p:sp>
          <p:nvSpPr>
            <p:cNvPr id="34" name="GrayBox">
              <a:extLst>
                <a:ext uri="{FF2B5EF4-FFF2-40B4-BE49-F238E27FC236}">
                  <a16:creationId xmlns:a16="http://schemas.microsoft.com/office/drawing/2014/main" id="{F819AEE9-02A8-44F3-A165-6DD188BFC075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6" name="ProgressBar">
            <a:extLst>
              <a:ext uri="{FF2B5EF4-FFF2-40B4-BE49-F238E27FC236}">
                <a16:creationId xmlns:a16="http://schemas.microsoft.com/office/drawing/2014/main" id="{28CA6786-CA0D-4114-8697-6837D678F39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354124" y="2651228"/>
            <a:ext cx="1391330" cy="137160"/>
            <a:chOff x="3876335" y="3333180"/>
            <a:chExt cx="1391330" cy="137160"/>
          </a:xfrm>
        </p:grpSpPr>
        <p:sp>
          <p:nvSpPr>
            <p:cNvPr id="37" name="BlueBox">
              <a:extLst>
                <a:ext uri="{FF2B5EF4-FFF2-40B4-BE49-F238E27FC236}">
                  <a16:creationId xmlns:a16="http://schemas.microsoft.com/office/drawing/2014/main" id="{0E6C3BD7-360B-4137-AF1B-CBF64129C797}"/>
                </a:ext>
              </a:extLst>
            </p:cNvPr>
            <p:cNvSpPr/>
            <p:nvPr/>
          </p:nvSpPr>
          <p:spPr>
            <a:xfrm>
              <a:off x="3876335" y="3333181"/>
              <a:ext cx="417775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800" i="1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Segoe UI"/>
                </a:rPr>
                <a:t>25%</a:t>
              </a:r>
            </a:p>
          </p:txBody>
        </p:sp>
        <p:sp>
          <p:nvSpPr>
            <p:cNvPr id="38" name="GrayBox">
              <a:extLst>
                <a:ext uri="{FF2B5EF4-FFF2-40B4-BE49-F238E27FC236}">
                  <a16:creationId xmlns:a16="http://schemas.microsoft.com/office/drawing/2014/main" id="{8211ABF2-A5B2-47E1-8D18-F5AB15264ADD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aphicFrame>
        <p:nvGraphicFramePr>
          <p:cNvPr id="41" name="Graphique 40">
            <a:extLst>
              <a:ext uri="{FF2B5EF4-FFF2-40B4-BE49-F238E27FC236}">
                <a16:creationId xmlns:a16="http://schemas.microsoft.com/office/drawing/2014/main" id="{04085892-0B2A-4DA5-9212-FEE1425B1A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0659200"/>
              </p:ext>
            </p:extLst>
          </p:nvPr>
        </p:nvGraphicFramePr>
        <p:xfrm>
          <a:off x="3145972" y="3429000"/>
          <a:ext cx="5522685" cy="253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74" name="Rectangle 73">
            <a:extLst>
              <a:ext uri="{FF2B5EF4-FFF2-40B4-BE49-F238E27FC236}">
                <a16:creationId xmlns:a16="http://schemas.microsoft.com/office/drawing/2014/main" id="{C3660FCF-99FA-46DC-9333-0C454A4E14B2}"/>
              </a:ext>
            </a:extLst>
          </p:cNvPr>
          <p:cNvSpPr/>
          <p:nvPr/>
        </p:nvSpPr>
        <p:spPr>
          <a:xfrm>
            <a:off x="1882151" y="1920801"/>
            <a:ext cx="2765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127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808FFE3-F622-4FAE-B8F2-3BC4A92FF33D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ECD2625B-4DA4-45A7-A76A-DBF3649E9D5C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Envoyez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votre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vote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C3283046-7611-48AE-AE30-7DE54E1D33B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956935" y="3313457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7" name="CheckBoxChecked">
            <a:extLst>
              <a:ext uri="{FF2B5EF4-FFF2-40B4-BE49-F238E27FC236}">
                <a16:creationId xmlns:a16="http://schemas.microsoft.com/office/drawing/2014/main" id="{A58BC4C4-7C6D-4AA6-84B7-C65388E07B57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162853" y="2488032"/>
            <a:ext cx="344325" cy="230832"/>
            <a:chOff x="4317072" y="3312427"/>
            <a:chExt cx="344325" cy="230832"/>
          </a:xfrm>
        </p:grpSpPr>
        <p:grpSp>
          <p:nvGrpSpPr>
            <p:cNvPr id="38" name="Group 2">
              <a:extLst>
                <a:ext uri="{FF2B5EF4-FFF2-40B4-BE49-F238E27FC236}">
                  <a16:creationId xmlns:a16="http://schemas.microsoft.com/office/drawing/2014/main" id="{B5D84E7A-9AF7-4341-B124-825C2B90538C}"/>
                </a:ext>
              </a:extLst>
            </p:cNvPr>
            <p:cNvGrpSpPr/>
            <p:nvPr/>
          </p:nvGrpSpPr>
          <p:grpSpPr>
            <a:xfrm>
              <a:off x="4354453" y="3312427"/>
              <a:ext cx="306944" cy="230832"/>
              <a:chOff x="5179843" y="2087451"/>
              <a:chExt cx="287668" cy="216403"/>
            </a:xfrm>
          </p:grpSpPr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000CB21F-94C7-429F-90C9-6380C00072A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41" name="CheckBox">
                <a:extLst>
                  <a:ext uri="{FF2B5EF4-FFF2-40B4-BE49-F238E27FC236}">
                    <a16:creationId xmlns:a16="http://schemas.microsoft.com/office/drawing/2014/main" id="{75640960-96EB-458C-A7AD-7B7C8942DE78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9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065B2B2E-FCB5-43E0-A85A-BD246929DB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CheckBoxUnchecked">
            <a:extLst>
              <a:ext uri="{FF2B5EF4-FFF2-40B4-BE49-F238E27FC236}">
                <a16:creationId xmlns:a16="http://schemas.microsoft.com/office/drawing/2014/main" id="{AB873EA3-92E0-4C7C-9492-D76B02287FC4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200234" y="2790268"/>
            <a:ext cx="1312287" cy="230832"/>
            <a:chOff x="5179843" y="2087449"/>
            <a:chExt cx="1229880" cy="216403"/>
          </a:xfrm>
        </p:grpSpPr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596A58BD-959B-4FA1-ACB2-602AFB3F037F}"/>
                </a:ext>
              </a:extLst>
            </p:cNvPr>
            <p:cNvSpPr txBox="1"/>
            <p:nvPr/>
          </p:nvSpPr>
          <p:spPr>
            <a:xfrm>
              <a:off x="5179848" y="2087449"/>
              <a:ext cx="1229875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Obi Wan Kenobi</a:t>
              </a:r>
            </a:p>
          </p:txBody>
        </p:sp>
        <p:sp>
          <p:nvSpPr>
            <p:cNvPr id="44" name="CheckBox">
              <a:extLst>
                <a:ext uri="{FF2B5EF4-FFF2-40B4-BE49-F238E27FC236}">
                  <a16:creationId xmlns:a16="http://schemas.microsoft.com/office/drawing/2014/main" id="{E8561E85-E4B9-479B-B300-5B0C430E4EDC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CheckBoxUnchecked">
            <a:extLst>
              <a:ext uri="{FF2B5EF4-FFF2-40B4-BE49-F238E27FC236}">
                <a16:creationId xmlns:a16="http://schemas.microsoft.com/office/drawing/2014/main" id="{CFD43C3F-B6AF-4EA3-9A06-658046296EA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2205542" y="2209242"/>
            <a:ext cx="319774" cy="230832"/>
            <a:chOff x="5179843" y="2087449"/>
            <a:chExt cx="299692" cy="216403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4DACEECB-22AD-4733-810C-0A5649DD5E1F}"/>
                </a:ext>
              </a:extLst>
            </p:cNvPr>
            <p:cNvSpPr txBox="1"/>
            <p:nvPr/>
          </p:nvSpPr>
          <p:spPr>
            <a:xfrm>
              <a:off x="5179848" y="2087449"/>
              <a:ext cx="2996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</a:t>
              </a:r>
            </a:p>
          </p:txBody>
        </p:sp>
        <p:sp>
          <p:nvSpPr>
            <p:cNvPr id="29" name="CheckBox">
              <a:extLst>
                <a:ext uri="{FF2B5EF4-FFF2-40B4-BE49-F238E27FC236}">
                  <a16:creationId xmlns:a16="http://schemas.microsoft.com/office/drawing/2014/main" id="{5F2357E7-2837-484A-8D51-1DD558C10910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FE7927B-E179-47AE-8D3F-EEB4D37D1E82}"/>
              </a:ext>
            </a:extLst>
          </p:cNvPr>
          <p:cNvSpPr/>
          <p:nvPr/>
        </p:nvSpPr>
        <p:spPr>
          <a:xfrm>
            <a:off x="1956935" y="1940920"/>
            <a:ext cx="2511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596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0808FFE3-F622-4FAE-B8F2-3BC4A92FF33D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0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ECD2625B-4DA4-45A7-A76A-DBF3649E9D5C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Envoyez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votre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vote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C3283046-7611-48AE-AE30-7DE54E1D33BC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956935" y="3313457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2" name="CheckBoxChecked">
            <a:extLst>
              <a:ext uri="{FF2B5EF4-FFF2-40B4-BE49-F238E27FC236}">
                <a16:creationId xmlns:a16="http://schemas.microsoft.com/office/drawing/2014/main" id="{B7C78AE8-8E03-418F-916B-BE45E019A690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2163077" y="2206119"/>
            <a:ext cx="357161" cy="230832"/>
            <a:chOff x="4317072" y="3312427"/>
            <a:chExt cx="357161" cy="230832"/>
          </a:xfrm>
        </p:grpSpPr>
        <p:grpSp>
          <p:nvGrpSpPr>
            <p:cNvPr id="33" name="Group 2">
              <a:extLst>
                <a:ext uri="{FF2B5EF4-FFF2-40B4-BE49-F238E27FC236}">
                  <a16:creationId xmlns:a16="http://schemas.microsoft.com/office/drawing/2014/main" id="{3D6B0E9F-9FE6-41FC-AC09-6BBE953AA70C}"/>
                </a:ext>
              </a:extLst>
            </p:cNvPr>
            <p:cNvGrpSpPr/>
            <p:nvPr/>
          </p:nvGrpSpPr>
          <p:grpSpPr>
            <a:xfrm>
              <a:off x="4354465" y="3312427"/>
              <a:ext cx="319768" cy="230832"/>
              <a:chOff x="5179843" y="2087451"/>
              <a:chExt cx="299686" cy="216403"/>
            </a:xfrm>
          </p:grpSpPr>
          <p:sp>
            <p:nvSpPr>
              <p:cNvPr id="35" name="Content">
                <a:extLst>
                  <a:ext uri="{FF2B5EF4-FFF2-40B4-BE49-F238E27FC236}">
                    <a16:creationId xmlns:a16="http://schemas.microsoft.com/office/drawing/2014/main" id="{B7A8AE53-85F9-4DEB-80AE-0E0084187DD6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99686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D</a:t>
                </a:r>
              </a:p>
            </p:txBody>
          </p:sp>
          <p:sp>
            <p:nvSpPr>
              <p:cNvPr id="36" name="CheckBox">
                <a:extLst>
                  <a:ext uri="{FF2B5EF4-FFF2-40B4-BE49-F238E27FC236}">
                    <a16:creationId xmlns:a16="http://schemas.microsoft.com/office/drawing/2014/main" id="{B09EE289-834B-48D8-B82C-F99FBA68F618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4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F96BB4DF-A077-41D1-BEDC-4C16CD2AA3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CheckBoxChecked">
            <a:extLst>
              <a:ext uri="{FF2B5EF4-FFF2-40B4-BE49-F238E27FC236}">
                <a16:creationId xmlns:a16="http://schemas.microsoft.com/office/drawing/2014/main" id="{A58BC4C4-7C6D-4AA6-84B7-C65388E07B57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2162853" y="2488032"/>
            <a:ext cx="344325" cy="230832"/>
            <a:chOff x="4317072" y="3312427"/>
            <a:chExt cx="344325" cy="230832"/>
          </a:xfrm>
        </p:grpSpPr>
        <p:grpSp>
          <p:nvGrpSpPr>
            <p:cNvPr id="38" name="Group 2">
              <a:extLst>
                <a:ext uri="{FF2B5EF4-FFF2-40B4-BE49-F238E27FC236}">
                  <a16:creationId xmlns:a16="http://schemas.microsoft.com/office/drawing/2014/main" id="{B5D84E7A-9AF7-4341-B124-825C2B90538C}"/>
                </a:ext>
              </a:extLst>
            </p:cNvPr>
            <p:cNvGrpSpPr/>
            <p:nvPr/>
          </p:nvGrpSpPr>
          <p:grpSpPr>
            <a:xfrm>
              <a:off x="4354453" y="3312427"/>
              <a:ext cx="306944" cy="230832"/>
              <a:chOff x="5179843" y="2087451"/>
              <a:chExt cx="287668" cy="216403"/>
            </a:xfrm>
          </p:grpSpPr>
          <p:sp>
            <p:nvSpPr>
              <p:cNvPr id="40" name="Content">
                <a:extLst>
                  <a:ext uri="{FF2B5EF4-FFF2-40B4-BE49-F238E27FC236}">
                    <a16:creationId xmlns:a16="http://schemas.microsoft.com/office/drawing/2014/main" id="{000CB21F-94C7-429F-90C9-6380C00072AA}"/>
                  </a:ext>
                </a:extLst>
              </p:cNvPr>
              <p:cNvSpPr txBox="1"/>
              <p:nvPr/>
            </p:nvSpPr>
            <p:spPr>
              <a:xfrm>
                <a:off x="5179843" y="2087451"/>
                <a:ext cx="287668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</a:t>
                </a:r>
              </a:p>
            </p:txBody>
          </p:sp>
          <p:sp>
            <p:nvSpPr>
              <p:cNvPr id="41" name="CheckBox">
                <a:extLst>
                  <a:ext uri="{FF2B5EF4-FFF2-40B4-BE49-F238E27FC236}">
                    <a16:creationId xmlns:a16="http://schemas.microsoft.com/office/drawing/2014/main" id="{75640960-96EB-458C-A7AD-7B7C8942DE78}"/>
                  </a:ext>
                </a:extLst>
              </p:cNvPr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9" name="Check" descr="C:\Users\t-dantay\Documents\WPIcons\appbar.check.rest.png">
              <a:extLst>
                <a:ext uri="{FF2B5EF4-FFF2-40B4-BE49-F238E27FC236}">
                  <a16:creationId xmlns:a16="http://schemas.microsoft.com/office/drawing/2014/main" id="{065B2B2E-FCB5-43E0-A85A-BD246929DB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CheckBoxUnchecked">
            <a:extLst>
              <a:ext uri="{FF2B5EF4-FFF2-40B4-BE49-F238E27FC236}">
                <a16:creationId xmlns:a16="http://schemas.microsoft.com/office/drawing/2014/main" id="{AB873EA3-92E0-4C7C-9492-D76B02287FC4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2200234" y="2790268"/>
            <a:ext cx="1312287" cy="230832"/>
            <a:chOff x="5179843" y="2087449"/>
            <a:chExt cx="1229880" cy="216403"/>
          </a:xfrm>
        </p:grpSpPr>
        <p:sp>
          <p:nvSpPr>
            <p:cNvPr id="43" name="Content">
              <a:extLst>
                <a:ext uri="{FF2B5EF4-FFF2-40B4-BE49-F238E27FC236}">
                  <a16:creationId xmlns:a16="http://schemas.microsoft.com/office/drawing/2014/main" id="{596A58BD-959B-4FA1-ACB2-602AFB3F037F}"/>
                </a:ext>
              </a:extLst>
            </p:cNvPr>
            <p:cNvSpPr txBox="1"/>
            <p:nvPr/>
          </p:nvSpPr>
          <p:spPr>
            <a:xfrm>
              <a:off x="5179848" y="2087449"/>
              <a:ext cx="1229875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Obi Wan Kenobi</a:t>
              </a:r>
            </a:p>
          </p:txBody>
        </p:sp>
        <p:sp>
          <p:nvSpPr>
            <p:cNvPr id="44" name="CheckBox">
              <a:extLst>
                <a:ext uri="{FF2B5EF4-FFF2-40B4-BE49-F238E27FC236}">
                  <a16:creationId xmlns:a16="http://schemas.microsoft.com/office/drawing/2014/main" id="{E8561E85-E4B9-479B-B300-5B0C430E4EDC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Content">
            <a:extLst>
              <a:ext uri="{FF2B5EF4-FFF2-40B4-BE49-F238E27FC236}">
                <a16:creationId xmlns:a16="http://schemas.microsoft.com/office/drawing/2014/main" id="{5051B137-B163-49B0-9E01-24898D8CD019}"/>
              </a:ext>
            </a:extLst>
          </p:cNvPr>
          <p:cNvSpPr txBox="1">
            <a:spLocks/>
          </p:cNvSpPr>
          <p:nvPr/>
        </p:nvSpPr>
        <p:spPr>
          <a:xfrm>
            <a:off x="1956935" y="1954397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629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687364E2-5B48-4F2E-AC45-906DE4524B70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BE1FF7E9-D6B0-43F9-9C7D-09FA0253F968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6001396" y="2056332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Pour le moment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y a X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personnes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qui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votés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" name="Content">
            <a:extLst>
              <a:ext uri="{FF2B5EF4-FFF2-40B4-BE49-F238E27FC236}">
                <a16:creationId xmlns:a16="http://schemas.microsoft.com/office/drawing/2014/main" id="{32E1FACC-8541-458D-A830-3AD1CFAE6062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956935" y="2222542"/>
            <a:ext cx="2092854" cy="666218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</p:txBody>
      </p:sp>
      <p:grpSp>
        <p:nvGrpSpPr>
          <p:cNvPr id="29" name="ProgressBar">
            <a:extLst>
              <a:ext uri="{FF2B5EF4-FFF2-40B4-BE49-F238E27FC236}">
                <a16:creationId xmlns:a16="http://schemas.microsoft.com/office/drawing/2014/main" id="{418B01EE-84E3-4E90-8171-84E389FC9F95}"/>
              </a:ext>
            </a:extLst>
          </p:cNvPr>
          <p:cNvGrpSpPr/>
          <p:nvPr>
            <p:custDataLst>
              <p:custData r:id="rId4"/>
            </p:custDataLst>
          </p:nvPr>
        </p:nvGrpSpPr>
        <p:grpSpPr>
          <a:xfrm>
            <a:off x="3354124" y="2273738"/>
            <a:ext cx="1391330" cy="137159"/>
            <a:chOff x="3876335" y="3333180"/>
            <a:chExt cx="1391330" cy="137159"/>
          </a:xfrm>
        </p:grpSpPr>
        <p:sp>
          <p:nvSpPr>
            <p:cNvPr id="30" name="BlueBox">
              <a:extLst>
                <a:ext uri="{FF2B5EF4-FFF2-40B4-BE49-F238E27FC236}">
                  <a16:creationId xmlns:a16="http://schemas.microsoft.com/office/drawing/2014/main" id="{804A73F2-87D4-4AB6-8608-452D46EA063F}"/>
                </a:ext>
              </a:extLst>
            </p:cNvPr>
            <p:cNvSpPr/>
            <p:nvPr/>
          </p:nvSpPr>
          <p:spPr>
            <a:xfrm>
              <a:off x="3876335" y="3333182"/>
              <a:ext cx="695665" cy="136377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900" i="1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Segoe UI"/>
                </a:rPr>
                <a:t>50%</a:t>
              </a:r>
            </a:p>
          </p:txBody>
        </p:sp>
        <p:sp>
          <p:nvSpPr>
            <p:cNvPr id="31" name="GrayBox">
              <a:extLst>
                <a:ext uri="{FF2B5EF4-FFF2-40B4-BE49-F238E27FC236}">
                  <a16:creationId xmlns:a16="http://schemas.microsoft.com/office/drawing/2014/main" id="{875466D3-039A-41B2-8192-8EB7C0EC18DA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2" name="ProgressBar">
            <a:extLst>
              <a:ext uri="{FF2B5EF4-FFF2-40B4-BE49-F238E27FC236}">
                <a16:creationId xmlns:a16="http://schemas.microsoft.com/office/drawing/2014/main" id="{1EF92EC1-6825-4213-B88C-786DEF6AA0F3}"/>
              </a:ext>
            </a:extLst>
          </p:cNvPr>
          <p:cNvGrpSpPr/>
          <p:nvPr>
            <p:custDataLst>
              <p:custData r:id="rId5"/>
            </p:custDataLst>
          </p:nvPr>
        </p:nvGrpSpPr>
        <p:grpSpPr>
          <a:xfrm>
            <a:off x="3354124" y="2462093"/>
            <a:ext cx="1391330" cy="137160"/>
            <a:chOff x="3876335" y="3333180"/>
            <a:chExt cx="1391330" cy="137160"/>
          </a:xfrm>
        </p:grpSpPr>
        <p:sp>
          <p:nvSpPr>
            <p:cNvPr id="33" name="BlueBox">
              <a:extLst>
                <a:ext uri="{FF2B5EF4-FFF2-40B4-BE49-F238E27FC236}">
                  <a16:creationId xmlns:a16="http://schemas.microsoft.com/office/drawing/2014/main" id="{DDA78FDD-D6BE-4C5F-B672-167FD3EEE60D}"/>
                </a:ext>
              </a:extLst>
            </p:cNvPr>
            <p:cNvSpPr/>
            <p:nvPr/>
          </p:nvSpPr>
          <p:spPr>
            <a:xfrm>
              <a:off x="3876336" y="3333182"/>
              <a:ext cx="417775" cy="137158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900" i="1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Segoe UI"/>
                </a:rPr>
                <a:t>25%</a:t>
              </a:r>
            </a:p>
          </p:txBody>
        </p:sp>
        <p:sp>
          <p:nvSpPr>
            <p:cNvPr id="34" name="GrayBox">
              <a:extLst>
                <a:ext uri="{FF2B5EF4-FFF2-40B4-BE49-F238E27FC236}">
                  <a16:creationId xmlns:a16="http://schemas.microsoft.com/office/drawing/2014/main" id="{F819AEE9-02A8-44F3-A165-6DD188BFC075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6" name="ProgressBar">
            <a:extLst>
              <a:ext uri="{FF2B5EF4-FFF2-40B4-BE49-F238E27FC236}">
                <a16:creationId xmlns:a16="http://schemas.microsoft.com/office/drawing/2014/main" id="{28CA6786-CA0D-4114-8697-6837D678F399}"/>
              </a:ext>
            </a:extLst>
          </p:cNvPr>
          <p:cNvGrpSpPr/>
          <p:nvPr>
            <p:custDataLst>
              <p:custData r:id="rId6"/>
            </p:custDataLst>
          </p:nvPr>
        </p:nvGrpSpPr>
        <p:grpSpPr>
          <a:xfrm>
            <a:off x="3354124" y="2651228"/>
            <a:ext cx="1391330" cy="137160"/>
            <a:chOff x="3876335" y="3333180"/>
            <a:chExt cx="1391330" cy="137160"/>
          </a:xfrm>
        </p:grpSpPr>
        <p:sp>
          <p:nvSpPr>
            <p:cNvPr id="37" name="BlueBox">
              <a:extLst>
                <a:ext uri="{FF2B5EF4-FFF2-40B4-BE49-F238E27FC236}">
                  <a16:creationId xmlns:a16="http://schemas.microsoft.com/office/drawing/2014/main" id="{0E6C3BD7-360B-4137-AF1B-CBF64129C797}"/>
                </a:ext>
              </a:extLst>
            </p:cNvPr>
            <p:cNvSpPr/>
            <p:nvPr/>
          </p:nvSpPr>
          <p:spPr>
            <a:xfrm>
              <a:off x="3876335" y="3333181"/>
              <a:ext cx="417775" cy="137159"/>
            </a:xfrm>
            <a:prstGeom prst="rect">
              <a:avLst/>
            </a:prstGeom>
            <a:solidFill>
              <a:srgbClr val="1F497D">
                <a:lumMod val="60000"/>
                <a:lumOff val="40000"/>
                <a:alpha val="44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r>
                <a:rPr lang="en-US" sz="800" i="1" kern="0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Segoe UI"/>
                </a:rPr>
                <a:t>25%</a:t>
              </a:r>
            </a:p>
          </p:txBody>
        </p:sp>
        <p:sp>
          <p:nvSpPr>
            <p:cNvPr id="38" name="GrayBox">
              <a:extLst>
                <a:ext uri="{FF2B5EF4-FFF2-40B4-BE49-F238E27FC236}">
                  <a16:creationId xmlns:a16="http://schemas.microsoft.com/office/drawing/2014/main" id="{8211ABF2-A5B2-47E1-8D18-F5AB15264ADD}"/>
                </a:ext>
              </a:extLst>
            </p:cNvPr>
            <p:cNvSpPr/>
            <p:nvPr/>
          </p:nvSpPr>
          <p:spPr>
            <a:xfrm>
              <a:off x="3876335" y="3333180"/>
              <a:ext cx="1391330" cy="137159"/>
            </a:xfrm>
            <a:prstGeom prst="rect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aphicFrame>
        <p:nvGraphicFramePr>
          <p:cNvPr id="41" name="Graphique 40">
            <a:extLst>
              <a:ext uri="{FF2B5EF4-FFF2-40B4-BE49-F238E27FC236}">
                <a16:creationId xmlns:a16="http://schemas.microsoft.com/office/drawing/2014/main" id="{04085892-0B2A-4DA5-9212-FEE1425B1A1B}"/>
              </a:ext>
            </a:extLst>
          </p:cNvPr>
          <p:cNvGraphicFramePr/>
          <p:nvPr/>
        </p:nvGraphicFramePr>
        <p:xfrm>
          <a:off x="3145972" y="3429000"/>
          <a:ext cx="5522685" cy="253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48" name="Content">
            <a:extLst>
              <a:ext uri="{FF2B5EF4-FFF2-40B4-BE49-F238E27FC236}">
                <a16:creationId xmlns:a16="http://schemas.microsoft.com/office/drawing/2014/main" id="{5FE4CB23-0227-4BA6-9C68-77993F904B09}"/>
              </a:ext>
            </a:extLst>
          </p:cNvPr>
          <p:cNvSpPr txBox="1">
            <a:spLocks/>
          </p:cNvSpPr>
          <p:nvPr>
            <p:custDataLst>
              <p:custData r:id="rId7"/>
            </p:custDataLst>
          </p:nvPr>
        </p:nvSpPr>
        <p:spPr>
          <a:xfrm>
            <a:off x="1956935" y="1986369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16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84632FC-3A9C-4CFB-9030-D3A916747857}"/>
              </a:ext>
            </a:extLst>
          </p:cNvPr>
          <p:cNvSpPr txBox="1"/>
          <p:nvPr/>
        </p:nvSpPr>
        <p:spPr>
          <a:xfrm>
            <a:off x="3695700" y="1704975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Vous venez de supprimer votre sondage</a:t>
            </a:r>
          </a:p>
        </p:txBody>
      </p:sp>
      <p:sp>
        <p:nvSpPr>
          <p:cNvPr id="6" name="Content">
            <a:hlinkClick r:id="rId3" action="ppaction://hlinksldjump"/>
            <a:extLst>
              <a:ext uri="{FF2B5EF4-FFF2-40B4-BE49-F238E27FC236}">
                <a16:creationId xmlns:a16="http://schemas.microsoft.com/office/drawing/2014/main" id="{55A9860F-F082-4168-9814-DDDB3C56A471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3845168" y="3153506"/>
            <a:ext cx="4501662" cy="168812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3" action="ppaction://hlinksldjump"/>
              </a:rPr>
              <a:t>Creation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3" action="ppaction://hlinksldjump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71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4" name="Content">
            <a:hlinkClick r:id="rId8" action="ppaction://hlinksldjump"/>
            <a:extLst>
              <a:ext uri="{FF2B5EF4-FFF2-40B4-BE49-F238E27FC236}">
                <a16:creationId xmlns:a16="http://schemas.microsoft.com/office/drawing/2014/main" id="{C54AC69D-E377-4808-AA54-4FC28E16CF9B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B15FFD7F-C0EA-4437-BC3A-0B6853020B51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1956935" y="2207159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sp>
        <p:nvSpPr>
          <p:cNvPr id="54" name="Content">
            <a:extLst>
              <a:ext uri="{FF2B5EF4-FFF2-40B4-BE49-F238E27FC236}">
                <a16:creationId xmlns:a16="http://schemas.microsoft.com/office/drawing/2014/main" id="{BEB05414-FB5D-46C9-8299-DEAF18E7EF3C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6310225" y="1185677"/>
            <a:ext cx="2135275" cy="230832"/>
          </a:xfrm>
          <a:prstGeom prst="rect">
            <a:avLst/>
          </a:prstGeom>
          <a:solidFill>
            <a:sysClr val="window" lastClr="FFFFFF"/>
          </a:solidFill>
          <a:ln w="3175"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Choix du mode du </a:t>
            </a:r>
            <a:r>
              <a:rPr lang="en-US" sz="1200" b="1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b="1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Content">
            <a:extLst>
              <a:ext uri="{FF2B5EF4-FFF2-40B4-BE49-F238E27FC236}">
                <a16:creationId xmlns:a16="http://schemas.microsoft.com/office/drawing/2014/main" id="{4B0B0D08-316F-431C-ABF4-CC0FE290561E}"/>
              </a:ext>
            </a:extLst>
          </p:cNvPr>
          <p:cNvSpPr txBox="1">
            <a:spLocks/>
          </p:cNvSpPr>
          <p:nvPr/>
        </p:nvSpPr>
        <p:spPr>
          <a:xfrm>
            <a:off x="6310225" y="1446043"/>
            <a:ext cx="2793009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Circle">
            <a:hlinkClick r:id="rId9" action="ppaction://hlinksldjump"/>
            <a:extLst>
              <a:ext uri="{FF2B5EF4-FFF2-40B4-BE49-F238E27FC236}">
                <a16:creationId xmlns:a16="http://schemas.microsoft.com/office/drawing/2014/main" id="{2282E09D-869D-452F-8D0A-5D15707AAD94}"/>
              </a:ext>
            </a:extLst>
          </p:cNvPr>
          <p:cNvSpPr>
            <a:spLocks/>
          </p:cNvSpPr>
          <p:nvPr/>
        </p:nvSpPr>
        <p:spPr>
          <a:xfrm>
            <a:off x="6310225" y="1501498"/>
            <a:ext cx="119960" cy="119922"/>
          </a:xfrm>
          <a:prstGeom prst="ellipse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Content">
            <a:extLst>
              <a:ext uri="{FF2B5EF4-FFF2-40B4-BE49-F238E27FC236}">
                <a16:creationId xmlns:a16="http://schemas.microsoft.com/office/drawing/2014/main" id="{8A35E6BF-34C2-448B-8D5C-C44C7449924C}"/>
              </a:ext>
            </a:extLst>
          </p:cNvPr>
          <p:cNvSpPr txBox="1">
            <a:spLocks/>
          </p:cNvSpPr>
          <p:nvPr/>
        </p:nvSpPr>
        <p:spPr>
          <a:xfrm>
            <a:off x="6310225" y="1694173"/>
            <a:ext cx="2539606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Plusieurs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choix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ircle">
            <a:hlinkClick r:id="rId10" action="ppaction://hlinksldjump"/>
            <a:extLst>
              <a:ext uri="{FF2B5EF4-FFF2-40B4-BE49-F238E27FC236}">
                <a16:creationId xmlns:a16="http://schemas.microsoft.com/office/drawing/2014/main" id="{003406ED-A77B-47BA-B95C-E2AE2401D88E}"/>
              </a:ext>
            </a:extLst>
          </p:cNvPr>
          <p:cNvSpPr>
            <a:spLocks/>
          </p:cNvSpPr>
          <p:nvPr/>
        </p:nvSpPr>
        <p:spPr>
          <a:xfrm>
            <a:off x="6310225" y="1749628"/>
            <a:ext cx="119960" cy="119922"/>
          </a:xfrm>
          <a:prstGeom prst="ellipse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MousePointer">
            <a:extLst>
              <a:ext uri="{FF2B5EF4-FFF2-40B4-BE49-F238E27FC236}">
                <a16:creationId xmlns:a16="http://schemas.microsoft.com/office/drawing/2014/main" id="{7A7F4F28-97A6-429D-A9F1-2FF10CD1BD5E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6383167" y="163554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2" name="MousePointer">
            <a:extLst>
              <a:ext uri="{FF2B5EF4-FFF2-40B4-BE49-F238E27FC236}">
                <a16:creationId xmlns:a16="http://schemas.microsoft.com/office/drawing/2014/main" id="{592FEE10-973B-43E8-9ED2-A4679E6E7C88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4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59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1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4A8526EA-66AF-42A7-954B-10A3CDAFCF1D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50" name="Content">
              <a:extLst>
                <a:ext uri="{FF2B5EF4-FFF2-40B4-BE49-F238E27FC236}">
                  <a16:creationId xmlns:a16="http://schemas.microsoft.com/office/drawing/2014/main" id="{EB6E7F8B-0A08-4FB7-90DB-654CD5ABE142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1" name="RadioButtonUnselected">
              <a:extLst>
                <a:ext uri="{FF2B5EF4-FFF2-40B4-BE49-F238E27FC236}">
                  <a16:creationId xmlns:a16="http://schemas.microsoft.com/office/drawing/2014/main" id="{C41B14E6-3ED9-470D-BC6B-2FBD2FF4A72D}"/>
                </a:ext>
              </a:extLst>
            </p:cNvPr>
            <p:cNvGrpSpPr/>
            <p:nvPr>
              <p:custDataLst>
                <p:custData r:id="rId6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55" name="Content">
                <a:extLst>
                  <a:ext uri="{FF2B5EF4-FFF2-40B4-BE49-F238E27FC236}">
                    <a16:creationId xmlns:a16="http://schemas.microsoft.com/office/drawing/2014/main" id="{B9221911-BD64-4ADD-BE38-B6C0E4C014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6" name="Circle">
                <a:extLst>
                  <a:ext uri="{FF2B5EF4-FFF2-40B4-BE49-F238E27FC236}">
                    <a16:creationId xmlns:a16="http://schemas.microsoft.com/office/drawing/2014/main" id="{C730333B-B089-4180-9263-F9B575062E0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2" name="RadioButtonUnselected">
              <a:extLst>
                <a:ext uri="{FF2B5EF4-FFF2-40B4-BE49-F238E27FC236}">
                  <a16:creationId xmlns:a16="http://schemas.microsoft.com/office/drawing/2014/main" id="{55D0FA65-BBCC-468F-A541-299F19B646C7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53" name="Content">
                <a:extLst>
                  <a:ext uri="{FF2B5EF4-FFF2-40B4-BE49-F238E27FC236}">
                    <a16:creationId xmlns:a16="http://schemas.microsoft.com/office/drawing/2014/main" id="{259F3629-39F1-4FDF-8BAA-396791F6F1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4" name="Circle">
                <a:extLst>
                  <a:ext uri="{FF2B5EF4-FFF2-40B4-BE49-F238E27FC236}">
                    <a16:creationId xmlns:a16="http://schemas.microsoft.com/office/drawing/2014/main" id="{CE5AF368-ECC3-4DA6-B666-38F2E0246E8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0" name="InnerCircle">
            <a:extLst>
              <a:ext uri="{FF2B5EF4-FFF2-40B4-BE49-F238E27FC236}">
                <a16:creationId xmlns:a16="http://schemas.microsoft.com/office/drawing/2014/main" id="{86F327A2-C072-4F34-8834-F59D094A815A}"/>
              </a:ext>
            </a:extLst>
          </p:cNvPr>
          <p:cNvSpPr/>
          <p:nvPr/>
        </p:nvSpPr>
        <p:spPr>
          <a:xfrm>
            <a:off x="6341110" y="1533279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MousePointer">
            <a:extLst>
              <a:ext uri="{FF2B5EF4-FFF2-40B4-BE49-F238E27FC236}">
                <a16:creationId xmlns:a16="http://schemas.microsoft.com/office/drawing/2014/main" id="{3768FD88-4E8D-40E9-AE7A-CC0423651F9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 rot="20359169">
            <a:off x="2573168" y="235191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73" name="MousePointer">
            <a:extLst>
              <a:ext uri="{FF2B5EF4-FFF2-40B4-BE49-F238E27FC236}">
                <a16:creationId xmlns:a16="http://schemas.microsoft.com/office/drawing/2014/main" id="{F54EDDFB-F2F6-464A-B45B-4DC0B8C0DF6B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9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59"/>
            <a:ext cx="2092854" cy="42053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2</a:t>
            </a:r>
          </a:p>
        </p:txBody>
      </p:sp>
      <p:sp>
        <p:nvSpPr>
          <p:cNvPr id="49" name="Content">
            <a:hlinkClick r:id="rId10" action="ppaction://hlinksldjump"/>
            <a:extLst>
              <a:ext uri="{FF2B5EF4-FFF2-40B4-BE49-F238E27FC236}">
                <a16:creationId xmlns:a16="http://schemas.microsoft.com/office/drawing/2014/main" id="{4E6721A7-5E02-4237-8BFE-B96543299D14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C75959E-60A6-4EDA-B49E-3524332590F0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56" name="Content">
              <a:extLst>
                <a:ext uri="{FF2B5EF4-FFF2-40B4-BE49-F238E27FC236}">
                  <a16:creationId xmlns:a16="http://schemas.microsoft.com/office/drawing/2014/main" id="{B91AFCF7-225F-4B28-A506-568F43D29493}"/>
                </a:ext>
              </a:extLst>
            </p:cNvPr>
            <p:cNvSpPr/>
            <p:nvPr>
              <p:custDataLst>
                <p:custData r:id="rId6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7" name="RadioButtonUnselected">
              <a:extLst>
                <a:ext uri="{FF2B5EF4-FFF2-40B4-BE49-F238E27FC236}">
                  <a16:creationId xmlns:a16="http://schemas.microsoft.com/office/drawing/2014/main" id="{C62EC5DF-1A7A-419A-A573-4C65B0DBEF44}"/>
                </a:ext>
              </a:extLst>
            </p:cNvPr>
            <p:cNvGrpSpPr/>
            <p:nvPr>
              <p:custDataLst>
                <p:custData r:id="rId7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62" name="Content">
                <a:extLst>
                  <a:ext uri="{FF2B5EF4-FFF2-40B4-BE49-F238E27FC236}">
                    <a16:creationId xmlns:a16="http://schemas.microsoft.com/office/drawing/2014/main" id="{D0744E57-5AF9-49DA-BF7C-A51F763FAE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3" name="Circle">
                <a:extLst>
                  <a:ext uri="{FF2B5EF4-FFF2-40B4-BE49-F238E27FC236}">
                    <a16:creationId xmlns:a16="http://schemas.microsoft.com/office/drawing/2014/main" id="{74A973D5-8325-47D8-AD12-3E9971BEA4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8" name="RadioButtonUnselected">
              <a:extLst>
                <a:ext uri="{FF2B5EF4-FFF2-40B4-BE49-F238E27FC236}">
                  <a16:creationId xmlns:a16="http://schemas.microsoft.com/office/drawing/2014/main" id="{45C036C7-5B62-492B-A65D-E32580ACD8C9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59" name="Content">
                <a:extLst>
                  <a:ext uri="{FF2B5EF4-FFF2-40B4-BE49-F238E27FC236}">
                    <a16:creationId xmlns:a16="http://schemas.microsoft.com/office/drawing/2014/main" id="{8766AA8A-1B70-474A-A8FE-7FC1A5E5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1" name="Circle">
                <a:extLst>
                  <a:ext uri="{FF2B5EF4-FFF2-40B4-BE49-F238E27FC236}">
                    <a16:creationId xmlns:a16="http://schemas.microsoft.com/office/drawing/2014/main" id="{DEF792C0-91FF-429B-989C-320BF2FA4FE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4" name="InnerCircle">
            <a:extLst>
              <a:ext uri="{FF2B5EF4-FFF2-40B4-BE49-F238E27FC236}">
                <a16:creationId xmlns:a16="http://schemas.microsoft.com/office/drawing/2014/main" id="{20F1E9B4-88EB-43BE-84A7-059364D01E13}"/>
              </a:ext>
            </a:extLst>
          </p:cNvPr>
          <p:cNvSpPr/>
          <p:nvPr/>
        </p:nvSpPr>
        <p:spPr>
          <a:xfrm>
            <a:off x="6341110" y="1533279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MousePointer">
            <a:extLst>
              <a:ext uri="{FF2B5EF4-FFF2-40B4-BE49-F238E27FC236}">
                <a16:creationId xmlns:a16="http://schemas.microsoft.com/office/drawing/2014/main" id="{B345AC7F-5782-4B59-9B80-DF5BBB538D09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 rot="20359169">
            <a:off x="2601742" y="2562180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6" name="MousePointer">
            <a:extLst>
              <a:ext uri="{FF2B5EF4-FFF2-40B4-BE49-F238E27FC236}">
                <a16:creationId xmlns:a16="http://schemas.microsoft.com/office/drawing/2014/main" id="{B12F7F3E-3392-499C-A7A5-B0EFFC7A112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4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59"/>
            <a:ext cx="2092854" cy="63764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3</a:t>
            </a:r>
          </a:p>
        </p:txBody>
      </p:sp>
      <p:sp>
        <p:nvSpPr>
          <p:cNvPr id="52" name="Content">
            <a:hlinkClick r:id="rId13" action="ppaction://hlinksldjump"/>
            <a:extLst>
              <a:ext uri="{FF2B5EF4-FFF2-40B4-BE49-F238E27FC236}">
                <a16:creationId xmlns:a16="http://schemas.microsoft.com/office/drawing/2014/main" id="{C06EB1FF-6E67-4320-9DA8-C628EDA96F08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>
            <a:hlinkClick r:id="rId14" action="ppaction://hlinksldjump"/>
            <a:extLst>
              <a:ext uri="{FF2B5EF4-FFF2-40B4-BE49-F238E27FC236}">
                <a16:creationId xmlns:a16="http://schemas.microsoft.com/office/drawing/2014/main" id="{1C4002C1-E7C5-47A2-B48B-69B945A5D46D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34610BC7-3FF3-4912-A55D-06DF14D1D92B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AB378D74-4C5F-42E0-ACCD-B4CCBC1234FA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6" name="RadioButtonUnselected">
              <a:extLst>
                <a:ext uri="{FF2B5EF4-FFF2-40B4-BE49-F238E27FC236}">
                  <a16:creationId xmlns:a16="http://schemas.microsoft.com/office/drawing/2014/main" id="{4154144A-1206-4EE8-A300-0E7B59714023}"/>
                </a:ext>
              </a:extLst>
            </p:cNvPr>
            <p:cNvGrpSpPr/>
            <p:nvPr>
              <p:custDataLst>
                <p:custData r:id="rId10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61" name="Content">
                <a:extLst>
                  <a:ext uri="{FF2B5EF4-FFF2-40B4-BE49-F238E27FC236}">
                    <a16:creationId xmlns:a16="http://schemas.microsoft.com/office/drawing/2014/main" id="{3261EC59-8FC8-49B3-A0DA-B2A06AD051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" name="Circle">
                <a:extLst>
                  <a:ext uri="{FF2B5EF4-FFF2-40B4-BE49-F238E27FC236}">
                    <a16:creationId xmlns:a16="http://schemas.microsoft.com/office/drawing/2014/main" id="{F37AD319-7556-4953-9EAE-7794095FB6A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RadioButtonUnselected">
              <a:extLst>
                <a:ext uri="{FF2B5EF4-FFF2-40B4-BE49-F238E27FC236}">
                  <a16:creationId xmlns:a16="http://schemas.microsoft.com/office/drawing/2014/main" id="{EB27A0BF-8420-4232-B02B-50013B25392B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58" name="Content">
                <a:extLst>
                  <a:ext uri="{FF2B5EF4-FFF2-40B4-BE49-F238E27FC236}">
                    <a16:creationId xmlns:a16="http://schemas.microsoft.com/office/drawing/2014/main" id="{0B680587-0C73-4BBF-86CF-53219EB95B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ircle">
                <a:extLst>
                  <a:ext uri="{FF2B5EF4-FFF2-40B4-BE49-F238E27FC236}">
                    <a16:creationId xmlns:a16="http://schemas.microsoft.com/office/drawing/2014/main" id="{89D48591-EF6A-41E9-BBBF-4A0C20F053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3" name="InnerCircle">
            <a:extLst>
              <a:ext uri="{FF2B5EF4-FFF2-40B4-BE49-F238E27FC236}">
                <a16:creationId xmlns:a16="http://schemas.microsoft.com/office/drawing/2014/main" id="{3DCD2D98-3FC3-484E-8232-CE93B3416158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6341110" y="1533279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MousePointer">
            <a:extLst>
              <a:ext uri="{FF2B5EF4-FFF2-40B4-BE49-F238E27FC236}">
                <a16:creationId xmlns:a16="http://schemas.microsoft.com/office/drawing/2014/main" id="{683B0EA5-F8AB-4044-9ABA-07A63C80FC2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2592217" y="2703876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5" name="MousePointer">
            <a:extLst>
              <a:ext uri="{FF2B5EF4-FFF2-40B4-BE49-F238E27FC236}">
                <a16:creationId xmlns:a16="http://schemas.microsoft.com/office/drawing/2014/main" id="{6FE3B995-9EEF-48AA-85AE-E88DE82EABFF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 rot="20359169">
            <a:off x="6840367" y="5040353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6" name="MousePointer">
            <a:extLst>
              <a:ext uri="{FF2B5EF4-FFF2-40B4-BE49-F238E27FC236}">
                <a16:creationId xmlns:a16="http://schemas.microsoft.com/office/drawing/2014/main" id="{8D35E1CA-E11F-4ABE-8F70-5FCC63F15BBD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0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59"/>
            <a:ext cx="2092854" cy="79004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Obi Wan Kenobi</a:t>
            </a:r>
          </a:p>
          <a:p>
            <a:r>
              <a:rPr lang="en-US" sz="1200" dirty="0">
                <a:solidFill>
                  <a:srgbClr val="000000">
                    <a:alpha val="25000"/>
                  </a:srgbClr>
                </a:solidFill>
                <a:latin typeface="Segoe UI" pitchFamily="34" charset="0"/>
                <a:cs typeface="Segoe UI" pitchFamily="34" charset="0"/>
              </a:rPr>
              <a:t>Choix 4</a:t>
            </a:r>
          </a:p>
        </p:txBody>
      </p:sp>
      <p:sp>
        <p:nvSpPr>
          <p:cNvPr id="52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7D6E9676-CF92-4296-BD35-CEEA7AA3B67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3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FE6F11E5-BA58-4371-B2EE-E12B14D733D8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3845168" y="4697356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Generer</a:t>
            </a:r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16F08FDB-C26E-401D-9A88-FE5C86322C60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55" name="Content">
              <a:extLst>
                <a:ext uri="{FF2B5EF4-FFF2-40B4-BE49-F238E27FC236}">
                  <a16:creationId xmlns:a16="http://schemas.microsoft.com/office/drawing/2014/main" id="{5FE22C7F-C6D3-44B3-85A8-F3DB4CE23260}"/>
                </a:ext>
              </a:extLst>
            </p:cNvPr>
            <p:cNvSpPr/>
            <p:nvPr>
              <p:custDataLst>
                <p:custData r:id="rId7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6" name="RadioButtonUnselected">
              <a:extLst>
                <a:ext uri="{FF2B5EF4-FFF2-40B4-BE49-F238E27FC236}">
                  <a16:creationId xmlns:a16="http://schemas.microsoft.com/office/drawing/2014/main" id="{0EFBC90F-AD11-45D6-A431-B8A67EC973B9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61" name="Content">
                <a:extLst>
                  <a:ext uri="{FF2B5EF4-FFF2-40B4-BE49-F238E27FC236}">
                    <a16:creationId xmlns:a16="http://schemas.microsoft.com/office/drawing/2014/main" id="{7F03FD13-E0DA-4E6B-A9E4-4549CE80E8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" name="Circle">
                <a:extLst>
                  <a:ext uri="{FF2B5EF4-FFF2-40B4-BE49-F238E27FC236}">
                    <a16:creationId xmlns:a16="http://schemas.microsoft.com/office/drawing/2014/main" id="{0E404669-3909-4850-AD27-603ABB3F759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RadioButtonUnselected">
              <a:extLst>
                <a:ext uri="{FF2B5EF4-FFF2-40B4-BE49-F238E27FC236}">
                  <a16:creationId xmlns:a16="http://schemas.microsoft.com/office/drawing/2014/main" id="{48B90F8F-AD25-4FDE-9AD2-EF1C4BC6FB44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58" name="Content">
                <a:extLst>
                  <a:ext uri="{FF2B5EF4-FFF2-40B4-BE49-F238E27FC236}">
                    <a16:creationId xmlns:a16="http://schemas.microsoft.com/office/drawing/2014/main" id="{1B3A3065-7E56-4292-AEA7-7186465D2A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9" name="Circle">
                <a:extLst>
                  <a:ext uri="{FF2B5EF4-FFF2-40B4-BE49-F238E27FC236}">
                    <a16:creationId xmlns:a16="http://schemas.microsoft.com/office/drawing/2014/main" id="{025C5E49-396D-4311-9CF3-6575A03980A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3" name="InnerCircle">
            <a:extLst>
              <a:ext uri="{FF2B5EF4-FFF2-40B4-BE49-F238E27FC236}">
                <a16:creationId xmlns:a16="http://schemas.microsoft.com/office/drawing/2014/main" id="{BBB50511-C04A-46F1-97DE-AA536F57F284}"/>
              </a:ext>
            </a:extLst>
          </p:cNvPr>
          <p:cNvSpPr/>
          <p:nvPr/>
        </p:nvSpPr>
        <p:spPr>
          <a:xfrm>
            <a:off x="6341110" y="1533279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MousePointer">
            <a:extLst>
              <a:ext uri="{FF2B5EF4-FFF2-40B4-BE49-F238E27FC236}">
                <a16:creationId xmlns:a16="http://schemas.microsoft.com/office/drawing/2014/main" id="{6ABDF895-D4EA-4F7E-8FF4-6DF3FFB69DB7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 rot="20359169">
            <a:off x="6840367" y="5040353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6" name="MousePointer">
            <a:extLst>
              <a:ext uri="{FF2B5EF4-FFF2-40B4-BE49-F238E27FC236}">
                <a16:creationId xmlns:a16="http://schemas.microsoft.com/office/drawing/2014/main" id="{4C6CEB3C-4E79-4739-A942-915BC3B6FBDD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 rot="20359169">
            <a:off x="6840367" y="5858419"/>
            <a:ext cx="79910" cy="131035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1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ulle narrative : rectangle à coins arrondis 1">
            <a:extLst>
              <a:ext uri="{FF2B5EF4-FFF2-40B4-BE49-F238E27FC236}">
                <a16:creationId xmlns:a16="http://schemas.microsoft.com/office/drawing/2014/main" id="{064842E6-47E2-42E1-91E3-AF261B9E7E18}"/>
              </a:ext>
            </a:extLst>
          </p:cNvPr>
          <p:cNvSpPr/>
          <p:nvPr/>
        </p:nvSpPr>
        <p:spPr>
          <a:xfrm>
            <a:off x="5533292" y="2010752"/>
            <a:ext cx="4091354" cy="2501454"/>
          </a:xfrm>
          <a:prstGeom prst="wedgeRoundRect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60"/>
            <a:ext cx="2092854" cy="46576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sp>
        <p:nvSpPr>
          <p:cNvPr id="52" name="Content">
            <a:extLst>
              <a:ext uri="{FF2B5EF4-FFF2-40B4-BE49-F238E27FC236}">
                <a16:creationId xmlns:a16="http://schemas.microsoft.com/office/drawing/2014/main" id="{7D6E9676-CF92-4296-BD35-CEEA7AA3B67B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3845168" y="5515421"/>
            <a:ext cx="4501662" cy="66621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Effacer le 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D970F81-420F-4018-9736-558B9C342813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5870345" y="2079778"/>
            <a:ext cx="3436008" cy="4993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Attention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ci-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dessous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permettra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357E7C9B-EF22-4D7B-A80E-1EB97E40FEA9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5862029" y="2995347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permettrant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E5CED710-CF2F-4F5D-BE61-5D41661CE0E4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5862029" y="3652296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31FA3231-B183-47FE-B435-6F4857029B53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5862029" y="3320774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06EDBE4E-75FB-4436-8B0F-CA181D87DA26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5862029" y="3983819"/>
            <a:ext cx="226251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09C5BA6-EA52-4FA7-B848-CD8BDDB7FD35}"/>
              </a:ext>
            </a:extLst>
          </p:cNvPr>
          <p:cNvSpPr/>
          <p:nvPr>
            <p:custDataLst>
              <p:custData r:id="rId9"/>
            </p:custDataLst>
          </p:nvPr>
        </p:nvSpPr>
        <p:spPr>
          <a:xfrm>
            <a:off x="5862028" y="2672921"/>
            <a:ext cx="3436007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dage.com/suppressionAlea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1920180-EDDA-4653-B7AB-245DBFA33A2D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AC62CEA3-CEB5-4AD4-89E4-19678B187C90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9" name="RadioButtonUnselected">
              <a:extLst>
                <a:ext uri="{FF2B5EF4-FFF2-40B4-BE49-F238E27FC236}">
                  <a16:creationId xmlns:a16="http://schemas.microsoft.com/office/drawing/2014/main" id="{6B89818D-D1C5-4C64-90BC-C4B735F69B2C}"/>
                </a:ext>
              </a:extLst>
            </p:cNvPr>
            <p:cNvGrpSpPr/>
            <p:nvPr>
              <p:custDataLst>
                <p:custData r:id="rId11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34" name="Content">
                <a:extLst>
                  <a:ext uri="{FF2B5EF4-FFF2-40B4-BE49-F238E27FC236}">
                    <a16:creationId xmlns:a16="http://schemas.microsoft.com/office/drawing/2014/main" id="{CFA8E6FE-B790-4991-9BBC-771D4934EE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Circle">
                <a:extLst>
                  <a:ext uri="{FF2B5EF4-FFF2-40B4-BE49-F238E27FC236}">
                    <a16:creationId xmlns:a16="http://schemas.microsoft.com/office/drawing/2014/main" id="{116F7C4E-D8FF-4C8F-8877-9A60BE45620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RadioButtonUnselected">
              <a:extLst>
                <a:ext uri="{FF2B5EF4-FFF2-40B4-BE49-F238E27FC236}">
                  <a16:creationId xmlns:a16="http://schemas.microsoft.com/office/drawing/2014/main" id="{25DF9264-473F-4899-898D-47CB1EF5C500}"/>
                </a:ext>
              </a:extLst>
            </p:cNvPr>
            <p:cNvGrpSpPr/>
            <p:nvPr>
              <p:custDataLst>
                <p:custData r:id="rId12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31" name="Content">
                <a:extLst>
                  <a:ext uri="{FF2B5EF4-FFF2-40B4-BE49-F238E27FC236}">
                    <a16:creationId xmlns:a16="http://schemas.microsoft.com/office/drawing/2014/main" id="{A7E730B5-E1DB-42D6-9CD4-50B0C0ED8D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Circle">
                <a:extLst>
                  <a:ext uri="{FF2B5EF4-FFF2-40B4-BE49-F238E27FC236}">
                    <a16:creationId xmlns:a16="http://schemas.microsoft.com/office/drawing/2014/main" id="{271E690F-A4C8-4629-97AA-610F4C4C0FF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6" name="InnerCircle">
            <a:extLst>
              <a:ext uri="{FF2B5EF4-FFF2-40B4-BE49-F238E27FC236}">
                <a16:creationId xmlns:a16="http://schemas.microsoft.com/office/drawing/2014/main" id="{E83EC12D-043F-421D-83FE-C3ABA25032F1}"/>
              </a:ext>
            </a:extLst>
          </p:cNvPr>
          <p:cNvSpPr/>
          <p:nvPr/>
        </p:nvSpPr>
        <p:spPr>
          <a:xfrm>
            <a:off x="6341110" y="1533279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0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">
            <a:extLst>
              <a:ext uri="{FF2B5EF4-FFF2-40B4-BE49-F238E27FC236}">
                <a16:creationId xmlns:a16="http://schemas.microsoft.com/office/drawing/2014/main" id="{A452A8DF-3478-4159-850E-2911CE48F4EB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1956935" y="1434189"/>
            <a:ext cx="4232849" cy="49931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prefererez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lettre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ou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la C ?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0" name="Content">
            <a:extLst>
              <a:ext uri="{FF2B5EF4-FFF2-40B4-BE49-F238E27FC236}">
                <a16:creationId xmlns:a16="http://schemas.microsoft.com/office/drawing/2014/main" id="{C7E540B0-8AE0-46F7-B134-213B74A36B47}"/>
              </a:ext>
            </a:extLst>
          </p:cNvPr>
          <p:cNvSpPr/>
          <p:nvPr>
            <p:custDataLst>
              <p:custData r:id="rId2"/>
            </p:custDataLst>
          </p:nvPr>
        </p:nvSpPr>
        <p:spPr>
          <a:xfrm>
            <a:off x="1956935" y="2207160"/>
            <a:ext cx="2092854" cy="46576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D</a:t>
            </a:r>
          </a:p>
          <a:p>
            <a:r>
              <a:rPr lang="en-US" sz="1200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rPr>
              <a:t>C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1920180-EDDA-4653-B7AB-245DBFA33A2D}"/>
              </a:ext>
            </a:extLst>
          </p:cNvPr>
          <p:cNvGrpSpPr/>
          <p:nvPr/>
        </p:nvGrpSpPr>
        <p:grpSpPr>
          <a:xfrm>
            <a:off x="6310225" y="1185677"/>
            <a:ext cx="2793009" cy="739328"/>
            <a:chOff x="6310225" y="1185677"/>
            <a:chExt cx="2793009" cy="739328"/>
          </a:xfrm>
        </p:grpSpPr>
        <p:sp>
          <p:nvSpPr>
            <p:cNvPr id="28" name="Content">
              <a:extLst>
                <a:ext uri="{FF2B5EF4-FFF2-40B4-BE49-F238E27FC236}">
                  <a16:creationId xmlns:a16="http://schemas.microsoft.com/office/drawing/2014/main" id="{AC62CEA3-CEB5-4AD4-89E4-19678B187C90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6310225" y="1185677"/>
              <a:ext cx="2135275" cy="230832"/>
            </a:xfrm>
            <a:prstGeom prst="rect">
              <a:avLst/>
            </a:prstGeom>
            <a:solidFill>
              <a:sysClr val="window" lastClr="FFFFFF"/>
            </a:solidFill>
            <a:ln w="3175">
              <a:noFill/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Choix du mode du </a:t>
              </a:r>
              <a:r>
                <a:rPr lang="en-US" sz="1200" b="1" dirty="0" err="1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sondage</a:t>
              </a:r>
              <a:endParaRPr lang="en-US" sz="1200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9" name="RadioButtonUnselected">
              <a:extLst>
                <a:ext uri="{FF2B5EF4-FFF2-40B4-BE49-F238E27FC236}">
                  <a16:creationId xmlns:a16="http://schemas.microsoft.com/office/drawing/2014/main" id="{6B89818D-D1C5-4C64-90BC-C4B735F69B2C}"/>
                </a:ext>
              </a:extLst>
            </p:cNvPr>
            <p:cNvGrpSpPr/>
            <p:nvPr>
              <p:custDataLst>
                <p:custData r:id="rId13"/>
              </p:custDataLst>
            </p:nvPr>
          </p:nvGrpSpPr>
          <p:grpSpPr>
            <a:xfrm>
              <a:off x="6310225" y="1446043"/>
              <a:ext cx="2793009" cy="230832"/>
              <a:chOff x="4356895" y="3334651"/>
              <a:chExt cx="2793009" cy="230832"/>
            </a:xfrm>
          </p:grpSpPr>
          <p:sp>
            <p:nvSpPr>
              <p:cNvPr id="34" name="Content">
                <a:extLst>
                  <a:ext uri="{FF2B5EF4-FFF2-40B4-BE49-F238E27FC236}">
                    <a16:creationId xmlns:a16="http://schemas.microsoft.com/office/drawing/2014/main" id="{CFA8E6FE-B790-4991-9BBC-771D4934EE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793009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Une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seule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réponse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5" name="Circle">
                <a:extLst>
                  <a:ext uri="{FF2B5EF4-FFF2-40B4-BE49-F238E27FC236}">
                    <a16:creationId xmlns:a16="http://schemas.microsoft.com/office/drawing/2014/main" id="{116F7C4E-D8FF-4C8F-8877-9A60BE45620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RadioButtonUnselected">
              <a:extLst>
                <a:ext uri="{FF2B5EF4-FFF2-40B4-BE49-F238E27FC236}">
                  <a16:creationId xmlns:a16="http://schemas.microsoft.com/office/drawing/2014/main" id="{25DF9264-473F-4899-898D-47CB1EF5C500}"/>
                </a:ext>
              </a:extLst>
            </p:cNvPr>
            <p:cNvGrpSpPr/>
            <p:nvPr>
              <p:custDataLst>
                <p:custData r:id="rId14"/>
                <p:custData r:id="rId15"/>
              </p:custDataLst>
            </p:nvPr>
          </p:nvGrpSpPr>
          <p:grpSpPr>
            <a:xfrm>
              <a:off x="6310225" y="1694173"/>
              <a:ext cx="2539606" cy="230832"/>
              <a:chOff x="4356895" y="3334651"/>
              <a:chExt cx="2539606" cy="230832"/>
            </a:xfrm>
          </p:grpSpPr>
          <p:sp>
            <p:nvSpPr>
              <p:cNvPr id="31" name="Content">
                <a:extLst>
                  <a:ext uri="{FF2B5EF4-FFF2-40B4-BE49-F238E27FC236}">
                    <a16:creationId xmlns:a16="http://schemas.microsoft.com/office/drawing/2014/main" id="{A7E730B5-E1DB-42D6-9CD4-50B0C0ED8D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6895" y="3334651"/>
                <a:ext cx="2539606" cy="230832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Plusieurs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choix</a:t>
                </a:r>
                <a:r>
                  <a:rPr lang="en-US" sz="1200" dirty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possible par </a:t>
                </a:r>
                <a:r>
                  <a:rPr lang="en-US" sz="1200" dirty="0" err="1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votant</a:t>
                </a:r>
                <a:endPara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Circle">
                <a:extLst>
                  <a:ext uri="{FF2B5EF4-FFF2-40B4-BE49-F238E27FC236}">
                    <a16:creationId xmlns:a16="http://schemas.microsoft.com/office/drawing/2014/main" id="{271E690F-A4C8-4629-97AA-610F4C4C0FF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56895" y="3390106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6" name="InnerCircle">
            <a:extLst>
              <a:ext uri="{FF2B5EF4-FFF2-40B4-BE49-F238E27FC236}">
                <a16:creationId xmlns:a16="http://schemas.microsoft.com/office/drawing/2014/main" id="{E83EC12D-043F-421D-83FE-C3ABA25032F1}"/>
              </a:ext>
            </a:extLst>
          </p:cNvPr>
          <p:cNvSpPr/>
          <p:nvPr/>
        </p:nvSpPr>
        <p:spPr>
          <a:xfrm>
            <a:off x="6341110" y="1533279"/>
            <a:ext cx="58189" cy="58190"/>
          </a:xfrm>
          <a:prstGeom prst="ellipse">
            <a:avLst/>
          </a:prstGeom>
          <a:solidFill>
            <a:srgbClr val="FFFFFF">
              <a:lumMod val="50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566499-3418-407C-AC6A-6A84A62CF310}"/>
              </a:ext>
            </a:extLst>
          </p:cNvPr>
          <p:cNvSpPr/>
          <p:nvPr/>
        </p:nvSpPr>
        <p:spPr>
          <a:xfrm>
            <a:off x="1865842" y="1941278"/>
            <a:ext cx="2765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Une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seule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réponse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possible par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votant</a:t>
            </a:r>
            <a:endParaRPr lang="en-US" sz="12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B41B0-C03A-4943-9025-FBB42566A7B6}"/>
              </a:ext>
            </a:extLst>
          </p:cNvPr>
          <p:cNvSpPr/>
          <p:nvPr/>
        </p:nvSpPr>
        <p:spPr>
          <a:xfrm>
            <a:off x="3629025" y="4391025"/>
            <a:ext cx="4886325" cy="1838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3D970F81-420F-4018-9736-558B9C342813}"/>
              </a:ext>
            </a:extLst>
          </p:cNvPr>
          <p:cNvSpPr/>
          <p:nvPr>
            <p:custDataLst>
              <p:custData r:id="rId3"/>
            </p:custDataLst>
          </p:nvPr>
        </p:nvSpPr>
        <p:spPr>
          <a:xfrm>
            <a:off x="4289195" y="2895661"/>
            <a:ext cx="3436008" cy="49931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Attention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garder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l’adresse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ci-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dessous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,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il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vous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permettra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de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supprimer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9" name="Content">
            <a:extLst>
              <a:ext uri="{FF2B5EF4-FFF2-40B4-BE49-F238E27FC236}">
                <a16:creationId xmlns:a16="http://schemas.microsoft.com/office/drawing/2014/main" id="{357E7C9B-EF22-4D7B-A80E-1EB97E40FEA9}"/>
              </a:ext>
            </a:extLst>
          </p:cNvPr>
          <p:cNvSpPr/>
          <p:nvPr>
            <p:custDataLst>
              <p:custData r:id="rId4"/>
            </p:custDataLst>
          </p:nvPr>
        </p:nvSpPr>
        <p:spPr>
          <a:xfrm>
            <a:off x="4280879" y="3811230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permettrant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 voter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1" name="Content">
            <a:extLst>
              <a:ext uri="{FF2B5EF4-FFF2-40B4-BE49-F238E27FC236}">
                <a16:creationId xmlns:a16="http://schemas.microsoft.com/office/drawing/2014/main" id="{E5CED710-CF2F-4F5D-BE61-5D41661CE0E4}"/>
              </a:ext>
            </a:extLst>
          </p:cNvPr>
          <p:cNvSpPr/>
          <p:nvPr>
            <p:custDataLst>
              <p:custData r:id="rId5"/>
            </p:custDataLst>
          </p:nvPr>
        </p:nvSpPr>
        <p:spPr>
          <a:xfrm>
            <a:off x="4280879" y="4468179"/>
            <a:ext cx="343600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latin typeface="Segoe UI" pitchFamily="34" charset="0"/>
                <a:cs typeface="Segoe UI" pitchFamily="34" charset="0"/>
              </a:rPr>
              <a:t>Adresse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des </a:t>
            </a:r>
            <a:r>
              <a:rPr lang="en-US" sz="1200" dirty="0" err="1">
                <a:latin typeface="Segoe UI" pitchFamily="34" charset="0"/>
                <a:cs typeface="Segoe UI" pitchFamily="34" charset="0"/>
              </a:rPr>
              <a:t>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4" name="Content">
            <a:extLst>
              <a:ext uri="{FF2B5EF4-FFF2-40B4-BE49-F238E27FC236}">
                <a16:creationId xmlns:a16="http://schemas.microsoft.com/office/drawing/2014/main" id="{31FA3231-B183-47FE-B435-6F4857029B53}"/>
              </a:ext>
            </a:extLst>
          </p:cNvPr>
          <p:cNvSpPr/>
          <p:nvPr>
            <p:custDataLst>
              <p:custData r:id="rId6"/>
            </p:custDataLst>
          </p:nvPr>
        </p:nvSpPr>
        <p:spPr>
          <a:xfrm>
            <a:off x="4280878" y="4136657"/>
            <a:ext cx="3091471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dage.com/vote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5" name="Content">
            <a:extLst>
              <a:ext uri="{FF2B5EF4-FFF2-40B4-BE49-F238E27FC236}">
                <a16:creationId xmlns:a16="http://schemas.microsoft.com/office/drawing/2014/main" id="{06EDBE4E-75FB-4436-8B0F-CA181D87DA26}"/>
              </a:ext>
            </a:extLst>
          </p:cNvPr>
          <p:cNvSpPr/>
          <p:nvPr>
            <p:custDataLst>
              <p:custData r:id="rId7"/>
            </p:custDataLst>
          </p:nvPr>
        </p:nvSpPr>
        <p:spPr>
          <a:xfrm>
            <a:off x="4280879" y="4799702"/>
            <a:ext cx="3091470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dage.com/resultat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E09C5BA6-EA52-4FA7-B848-CD8BDDB7FD35}"/>
              </a:ext>
            </a:extLst>
          </p:cNvPr>
          <p:cNvSpPr/>
          <p:nvPr>
            <p:custDataLst>
              <p:custData r:id="rId8"/>
            </p:custDataLst>
          </p:nvPr>
        </p:nvSpPr>
        <p:spPr>
          <a:xfrm>
            <a:off x="4280879" y="3488804"/>
            <a:ext cx="3091472" cy="21950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www.dcson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dage.com/suppressionAlea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3" name="Picture 1">
            <a:extLst>
              <a:ext uri="{FF2B5EF4-FFF2-40B4-BE49-F238E27FC236}">
                <a16:creationId xmlns:a16="http://schemas.microsoft.com/office/drawing/2014/main" id="{52C2499E-122C-421F-B87E-478D38113DD8}"/>
              </a:ext>
            </a:extLst>
          </p:cNvPr>
          <p:cNvPicPr>
            <a:picLocks noChangeAspect="1"/>
          </p:cNvPicPr>
          <p:nvPr>
            <p:custDataLst>
              <p:custData r:id="rId9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3476625"/>
            <a:ext cx="228600" cy="228600"/>
          </a:xfrm>
          <a:prstGeom prst="rect">
            <a:avLst/>
          </a:prstGeom>
        </p:spPr>
      </p:pic>
      <p:pic>
        <p:nvPicPr>
          <p:cNvPr id="37" name="Picture 1">
            <a:extLst>
              <a:ext uri="{FF2B5EF4-FFF2-40B4-BE49-F238E27FC236}">
                <a16:creationId xmlns:a16="http://schemas.microsoft.com/office/drawing/2014/main" id="{C98076CD-4D43-44CA-B63D-5571F17F0FED}"/>
              </a:ext>
            </a:extLst>
          </p:cNvPr>
          <p:cNvPicPr>
            <a:picLocks noChangeAspect="1"/>
          </p:cNvPicPr>
          <p:nvPr>
            <p:custDataLst>
              <p:custData r:id="rId10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129" y="4100291"/>
            <a:ext cx="228600" cy="228600"/>
          </a:xfrm>
          <a:prstGeom prst="rect">
            <a:avLst/>
          </a:prstGeom>
        </p:spPr>
      </p:pic>
      <p:pic>
        <p:nvPicPr>
          <p:cNvPr id="38" name="Picture 1">
            <a:extLst>
              <a:ext uri="{FF2B5EF4-FFF2-40B4-BE49-F238E27FC236}">
                <a16:creationId xmlns:a16="http://schemas.microsoft.com/office/drawing/2014/main" id="{2A35C0CD-9E33-477E-A97C-456D3840D848}"/>
              </a:ext>
            </a:extLst>
          </p:cNvPr>
          <p:cNvPicPr>
            <a:picLocks noChangeAspect="1"/>
          </p:cNvPicPr>
          <p:nvPr>
            <p:custDataLst>
              <p:custData r:id="rId1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4787999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783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voteVier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9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2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0.xml"/></Relationships>
</file>

<file path=customXml/_rels/item2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1.xml"/></Relationships>
</file>

<file path=customXml/_rels/item2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2.xml"/></Relationships>
</file>

<file path=customXml/_rels/item2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3.xml"/></Relationships>
</file>

<file path=customXml/_rels/item2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4.xml"/></Relationships>
</file>

<file path=customXml/_rels/item2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5.xml"/></Relationships>
</file>

<file path=customXml/_rels/item2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6.xml"/></Relationships>
</file>

<file path=customXml/_rels/item2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7.xml"/></Relationships>
</file>

<file path=customXml/_rels/item2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8.xml"/></Relationships>
</file>

<file path=customXml/_rels/item2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0.xml"/></Relationships>
</file>

<file path=customXml/_rels/item3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1.xml"/></Relationships>
</file>

<file path=customXml/_rels/item3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2.xml"/></Relationships>
</file>

<file path=customXml/_rels/item3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3.xml"/></Relationships>
</file>

<file path=customXml/_rels/item3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4.xml"/></Relationships>
</file>

<file path=customXml/_rels/item3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5.xml"/></Relationships>
</file>

<file path=customXml/_rels/item3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6.xml"/></Relationships>
</file>

<file path=customXml/_rels/item3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7.xml"/></Relationships>
</file>

<file path=customXml/_rels/item3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8.xml"/></Relationships>
</file>

<file path=customXml/_rels/item3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9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0.xml"/></Relationships>
</file>

<file path=customXml/_rels/item3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1.xml"/></Relationships>
</file>

<file path=customXml/_rels/item3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2.xml"/></Relationships>
</file>

<file path=customXml/_rels/item3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3.xml"/></Relationships>
</file>

<file path=customXml/_rels/item3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4.xml"/></Relationships>
</file>

<file path=customXml/_rels/item3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5.xml"/></Relationships>
</file>

<file path=customXml/_rels/item3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6.xml"/></Relationships>
</file>

<file path=customXml/_rels/item3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7.xml"/></Relationships>
</file>

<file path=customXml/_rels/item3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8.xml"/></Relationships>
</file>

<file path=customXml/_rels/item3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9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0.xml"/></Relationships>
</file>

<file path=customXml/_rels/item3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1.xml"/></Relationships>
</file>

<file path=customXml/_rels/item3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2.xml"/></Relationships>
</file>

<file path=customXml/_rels/item3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3.xml"/></Relationships>
</file>

<file path=customXml/_rels/item3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4.xml"/></Relationships>
</file>

<file path=customXml/_rels/item3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5.xml"/></Relationships>
</file>

<file path=customXml/_rels/item3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6.xml"/></Relationships>
</file>

<file path=customXml/_rels/item3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7.xml"/></Relationships>
</file>

<file path=customXml/_rels/item3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8.xml"/></Relationships>
</file>

<file path=customXml/_rels/item3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9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0.xml"/></Relationships>
</file>

<file path=customXml/_rels/item3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1.xml"/></Relationships>
</file>

<file path=customXml/_rels/item3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2.xml"/></Relationships>
</file>

<file path=customXml/_rels/item3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3.xml"/></Relationships>
</file>

<file path=customXml/_rels/item3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4.xml"/></Relationships>
</file>

<file path=customXml/_rels/item3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5.xml"/></Relationships>
</file>

<file path=customXml/_rels/item3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6.xml"/></Relationships>
</file>

<file path=customXml/_rels/item3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7.xml"/></Relationships>
</file>

<file path=customXml/_rels/item3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8.xml"/></Relationships>
</file>

<file path=customXml/_rels/item3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9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0.xml"/></Relationships>
</file>

<file path=customXml/_rels/item3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1.xml"/></Relationships>
</file>

<file path=customXml/_rels/item3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2.xml"/></Relationships>
</file>

<file path=customXml/_rels/item3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3.xml"/></Relationships>
</file>

<file path=customXml/_rels/item3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4.xml"/></Relationships>
</file>

<file path=customXml/_rels/item3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5.xml"/></Relationships>
</file>

<file path=customXml/_rels/item3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6.xml"/></Relationships>
</file>

<file path=customXml/_rels/item3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7.xml"/></Relationships>
</file>

<file path=customXml/_rels/item3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8.xml"/></Relationships>
</file>

<file path=customXml/_rels/item3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9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0.xml"/></Relationships>
</file>

<file path=customXml/_rels/item3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1.xml"/></Relationships>
</file>

<file path=customXml/_rels/item3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2.xml"/></Relationships>
</file>

<file path=customXml/_rels/item3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3.xml"/></Relationships>
</file>

<file path=customXml/_rels/item3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4.xml"/></Relationships>
</file>

<file path=customXml/_rels/item3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5.xml"/></Relationships>
</file>

<file path=customXml/_rels/item3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6.xml"/></Relationships>
</file>

<file path=customXml/_rels/item3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7.xml"/></Relationships>
</file>

<file path=customXml/_rels/item3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8.xml"/></Relationships>
</file>

<file path=customXml/_rels/item3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9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0.xml"/></Relationships>
</file>

<file path=customXml/_rels/item3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1.xml"/></Relationships>
</file>

<file path=customXml/_rels/item3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2.xml"/></Relationships>
</file>

<file path=customXml/_rels/item3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3.xml"/></Relationships>
</file>

<file path=customXml/_rels/item3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4.xml"/></Relationships>
</file>

<file path=customXml/_rels/item3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5.xml"/></Relationships>
</file>

<file path=customXml/_rels/item3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6.xml"/></Relationships>
</file>

<file path=customXml/_rels/item3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7.xml"/></Relationships>
</file>

<file path=customXml/_rels/item3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8.xml"/></Relationships>
</file>

<file path=customXml/_rels/item3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9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0.xml"/></Relationships>
</file>

<file path=customXml/_rels/item3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1.xml"/></Relationships>
</file>

<file path=customXml/_rels/item3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2.xml"/></Relationships>
</file>

<file path=customXml/_rels/item3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3.xml"/></Relationships>
</file>

<file path=customXml/_rels/item3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4.xml"/></Relationships>
</file>

<file path=customXml/_rels/item3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5.xml"/></Relationships>
</file>

<file path=customXml/_rels/item3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6.xml"/></Relationships>
</file>

<file path=customXml/_rels/item3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7.xml"/></Relationships>
</file>

<file path=customXml/_rels/item3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8.xml"/></Relationships>
</file>

<file path=customXml/_rels/item3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9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0.xml"/></Relationships>
</file>

<file path=customXml/_rels/item3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1.xml"/></Relationships>
</file>

<file path=customXml/_rels/item3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2.xml"/></Relationships>
</file>

<file path=customXml/_rels/item3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3.xml"/></Relationships>
</file>

<file path=customXml/_rels/item3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4.xml"/></Relationships>
</file>

<file path=customXml/_rels/item3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5.xml"/></Relationships>
</file>

<file path=customXml/_rels/item3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6.xml"/></Relationships>
</file>

<file path=customXml/_rels/item3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7.xml"/></Relationships>
</file>

<file path=customXml/_rels/item3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8.xml"/></Relationships>
</file>

<file path=customXml/_rels/item3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9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3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0.xml"/></Relationships>
</file>

<file path=customXml/_rels/item3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1.xml"/></Relationships>
</file>

<file path=customXml/_rels/item3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2.xml"/></Relationships>
</file>

<file path=customXml/_rels/item3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3.xml"/></Relationships>
</file>

<file path=customXml/_rels/item3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4.xml"/></Relationships>
</file>

<file path=customXml/_rels/item3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5.xml"/></Relationships>
</file>

<file path=customXml/_rels/item3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6.xml"/></Relationships>
</file>

<file path=customXml/_rels/item3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7.xml"/></Relationships>
</file>

<file path=customXml/_rels/item3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8.xml"/></Relationships>
</file>

<file path=customXml/_rels/item3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0.xml"/></Relationships>
</file>

<file path=customXml/_rels/item4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1.xml"/></Relationships>
</file>

<file path=customXml/_rels/item4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2.xml"/></Relationships>
</file>

<file path=customXml/_rels/item4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3.xml"/></Relationships>
</file>

<file path=customXml/_rels/item4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4.xml"/></Relationships>
</file>

<file path=customXml/_rels/item4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5.xml"/></Relationships>
</file>

<file path=customXml/_rels/item4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6.xml"/></Relationships>
</file>

<file path=customXml/_rels/item4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7.xml"/></Relationships>
</file>

<file path=customXml/_rels/item4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8.xml"/></Relationships>
</file>

<file path=customXml/_rels/item4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9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0.xml"/></Relationships>
</file>

<file path=customXml/_rels/item4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1.xml"/></Relationships>
</file>

<file path=customXml/_rels/item4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2.xml"/></Relationships>
</file>

<file path=customXml/_rels/item4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3.xml"/></Relationships>
</file>

<file path=customXml/_rels/item4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4.xml"/></Relationships>
</file>

<file path=customXml/_rels/item4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5.xml"/></Relationships>
</file>

<file path=customXml/_rels/item4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6.xml"/></Relationships>
</file>

<file path=customXml/_rels/item4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7.xml"/></Relationships>
</file>

<file path=customXml/_rels/item4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8.xml"/></Relationships>
</file>

<file path=customXml/_rels/item4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9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0.xml"/></Relationships>
</file>

<file path=customXml/_rels/item4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1.xml"/></Relationships>
</file>

<file path=customXml/_rels/item4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2.xml"/></Relationships>
</file>

<file path=customXml/_rels/item4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3.xml"/></Relationships>
</file>

<file path=customXml/_rels/item4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4.xml"/></Relationships>
</file>

<file path=customXml/_rels/item4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5.xml"/></Relationships>
</file>

<file path=customXml/_rels/item4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6.xml"/></Relationships>
</file>

<file path=customXml/_rels/item4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7.xml"/></Relationships>
</file>

<file path=customXml/_rels/item4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8.xml"/></Relationships>
</file>

<file path=customXml/_rels/item4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9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0.xml"/></Relationships>
</file>

<file path=customXml/_rels/item4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1.xml"/></Relationships>
</file>

<file path=customXml/_rels/item4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2.xml"/></Relationships>
</file>

<file path=customXml/_rels/item4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3.xml"/></Relationships>
</file>

<file path=customXml/_rels/item4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4.xml"/></Relationships>
</file>

<file path=customXml/_rels/item4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5.xml"/></Relationships>
</file>

<file path=customXml/_rels/item4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6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3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12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6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WindowsPhoneIcons.Check" Revision="1" Stencil="System.Storyboarding.WindowsPhoneIcons" StencilVersion="0.1"/>
</Control>
</file>

<file path=customXml/item18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Backgrounds.SharePoint" Revision="1" Stencil="System.Storyboarding.Backgrounds" StencilVersion="0.1"/>
</Control>
</file>

<file path=customXml/item21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1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1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2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5.xml><?xml version="1.0" encoding="utf-8"?>
<Control xmlns="http://schemas.microsoft.com/VisualStudio/2011/storyboarding/control/v1.0">
  <Id Name="System.Storyboarding.Common.Text" RevisionId="68ea164d-c1de-47a5-804f-d4d1290fa524" Stencil="System.Storyboarding.Common" StencilRevisionId="68ea164d-c1de-47a5-804f-d4d1290fa524" StencilVersion="0.1"/>
</Control>
</file>

<file path=customXml/item22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3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3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38.xml><?xml version="1.0" encoding="utf-8"?>
<Control xmlns="http://schemas.microsoft.com/VisualStudio/2011/storyboarding/control/v1.0">
  <Id Name="System.Storyboarding.Common.Breadcrumb" RevisionId="68ea164d-c1de-47a5-804f-d4d1290fa524" Stencil="System.Storyboarding.Common" StencilRevisionId="68ea164d-c1de-47a5-804f-d4d1290fa524" StencilVersion="0.1"/>
</Control>
</file>

<file path=customXml/item23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4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4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5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5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5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5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5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5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60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26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6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63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6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269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74.xml><?xml version="1.0" encoding="utf-8"?>
<Control xmlns="http://schemas.microsoft.com/VisualStudio/2011/storyboarding/control/v1.0">
  <Id Name="System.Storyboarding.Common.DropdownBox" RevisionId="68ea164d-c1de-47a5-804f-d4d1290fa524" Stencil="System.Storyboarding.Common" StencilRevisionId="68ea164d-c1de-47a5-804f-d4d1290fa524" StencilVersion="0.1"/>
</Control>
</file>

<file path=customXml/item2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8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8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8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8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9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9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9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9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9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0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0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0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0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0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1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1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2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2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2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2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2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2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3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3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3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6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33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3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4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4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4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4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4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50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5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5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5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6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3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6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6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68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36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3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7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76.xml><?xml version="1.0" encoding="utf-8"?>
<Control xmlns="http://schemas.microsoft.com/VisualStudio/2011/storyboarding/control/v1.0">
  <Id Name="System.Storyboarding.Common.SearchBox" RevisionId="68ea164d-c1de-47a5-804f-d4d1290fa524" Stencil="System.Storyboarding.Common" StencilRevisionId="68ea164d-c1de-47a5-804f-d4d1290fa524" StencilVersion="0.1"/>
</Control>
</file>

<file path=customXml/item3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7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7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8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8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84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38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8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38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8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8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9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391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9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9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3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1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0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0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0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0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4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0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10.xml><?xml version="1.0" encoding="utf-8"?>
<Control xmlns="http://schemas.microsoft.com/VisualStudio/2011/storyboarding/control">
  <Id Name="System.Storyboarding.Backgrounds.WindowsPhoneLandscape" Revision="1" Stencil="System.Storyboarding.Backgrounds" StencilVersion="0.1"/>
</Control>
</file>

<file path=customXml/item4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1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20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2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2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2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2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33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3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ProgressBar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/v1.0">
  <Id Name="System.Storyboarding.Media.Image" RevisionId="658c0869-8ded-44f2-a68a-f8e8fcb7d3bd" Stencil="System.Storyboarding.Media" StencilRevisionId="658c0869-8ded-44f2-a68a-f8e8fcb7d3bd" StencilVersion="0.1"/>
</Control>
</file>

<file path=customXml/item7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8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Props1.xml><?xml version="1.0" encoding="utf-8"?>
<ds:datastoreItem xmlns:ds="http://schemas.openxmlformats.org/officeDocument/2006/customXml" ds:itemID="{5D825EB6-3DC2-488A-8980-8B421CF9F5E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8428A4F-E924-4A8A-B70D-3EB988B69749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906CCE4F-9857-49D9-8FF2-795D3EB4AAD7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BDB7EAA1-3CB5-45BB-8644-E0B50D07B7F6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8E3CD8FD-A6FB-4D9D-B900-4456435FC34C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49E6662A-45B9-4081-9FD8-CFA2736F3878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61207A15-0E1C-41C0-9C90-1C74074B6686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D594D659-F61A-46EE-819E-B862E160BCC4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3414111C-E509-493B-B6FC-20334365615E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A398F485-9D9F-46FC-ACE5-67F0E9A16E90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2ED0A94E-5533-4321-A8A5-F3ABEFD83B0D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17DA2C23-F634-46EC-8650-57A19AE6618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10707C1-E3FE-498A-9037-6CB48FF96B47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45E516F3-1330-48B3-9C61-EFAE6F478054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36260D16-BEAB-43A7-90AC-6E76F0EEADCF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15D36D67-E44A-4939-8D65-C7A4CF25B3FD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0EABF081-AA8B-4306-B79F-5683E2A0666C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583D34C7-3C51-4788-8865-11C9189A22CB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FD9C96D4-710C-44EF-AD15-1151968D1DE3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383A1961-1008-4826-A033-DC5BE9F4B375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F8837172-1C80-4E68-8393-A78EE906129D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6A0C2FFC-E113-4CA0-B1F3-68E017177AE3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0712081C-44E6-4B90-8C8B-21FA4CFD13C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8A066E9-E7DF-49AD-8FC1-BC6D09DB0760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F0C473A6-3E17-4279-AD74-541B6D3E7D6B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CEC7B8F1-9D0D-488B-A5EE-29CDE97D1D43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B1BEDB0F-5A50-4B4B-946F-5A656833C0AE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BCFDDF06-4D2E-4D6D-9A1B-C447B3F4EA67}">
  <ds:schemaRefs>
    <ds:schemaRef ds:uri="http://schemas.microsoft.com/VisualStudio/2011/storyboarding/control/v1.0"/>
  </ds:schemaRefs>
</ds:datastoreItem>
</file>

<file path=customXml/itemProps124.xml><?xml version="1.0" encoding="utf-8"?>
<ds:datastoreItem xmlns:ds="http://schemas.openxmlformats.org/officeDocument/2006/customXml" ds:itemID="{09951142-19E5-4AEA-9007-A3B691709732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8540B99E-33C0-4F1E-8AB6-6057DD1484BC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6CB941F7-3AAB-47D0-9A92-14E2F9EE3786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13862F25-DDE8-4B38-96FE-1F74B1EA2F3B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6304A6C1-8350-4ED1-A225-28A68C115140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99041C39-6427-4986-9AC5-D174733614A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32626DA-CB6F-4D9D-AF0F-8AF24D624B31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141EA961-BF9C-49C9-A156-49AF19DAFB2F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5BABDC81-A28D-414F-86A7-D23CB31C112E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38013BC7-20A9-4417-916D-9A323942A1F4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029BC453-F4CB-445F-868F-1286B15E09F1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6EB7CA94-CC81-47A2-A94B-CB77DAC15E80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18794C29-4947-4C84-8999-B61535A88DD9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168C76B7-6608-442F-A74F-5EEE8F8CB7CE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06C3F0F6-DFBE-4958-9153-3070329A8D1C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09590611-13C5-4BBB-B620-410B176DC479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5CCA529B-9DEF-4705-9ADE-4AFEB6613C9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2334B55-2D4F-417F-ABE8-4E654DA5ECA6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22DCE103-0459-42AB-97CC-7C8E6823F075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0E055C2A-F08D-4A38-81FE-23BECD46585B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804E1972-D499-4C51-A9D1-9DFDC1275E5F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F98273B1-2CAD-4DA9-83D6-B1BECAE6CBBD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9C536043-4824-4ADA-8C8B-AE4C0470CAD4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00D3C3C2-2740-4C03-97B1-A7D61B1CC91D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736A0723-04F9-412A-9F0D-C81FAAC3B0C5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9EB0501C-1528-4621-BF54-B8654EC76FED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1457B7FC-E4DC-4897-9BBA-55583E2834E8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D95446BE-4BAD-4ABA-8FA1-A99CFFB6D8F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CF360A7-3055-4BC8-B690-806B326CFE59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22A2D44B-4838-4372-860A-7BB7000D3E98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4E6C720A-AA79-462A-9DDC-88840B7E6302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BC48BA4D-1228-4612-8F5A-827B60EAB597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B5166D70-168E-4E61-A961-F9636EBF598C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61C66E92-C86E-4F9C-96B2-2C3EF17163DA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3C08A34A-F8FC-4B9A-966C-4026C362B734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3429CB68-4F13-4BE2-8E8F-A5FD82005DBB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E3D55CBD-A6D5-4731-B5E3-0F5F074ECD1C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CFC13812-EB5F-45B1-A345-C7F9AFD25243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736A967F-104D-4DB1-9FD9-ACC47ADEB4F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CA68FB6-F890-438B-B497-8E051E64CA29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57E526B8-0F26-49E6-8217-552139C3327D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DEBAB9CE-F64D-4C02-9A04-3F614D7A9AD2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3055C328-CA29-4701-84B0-9F3C5F35E67F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DB3152CF-338A-46EA-AAB7-691A69C0B0E9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D4C5C259-7D43-42F4-AF72-972F8F49260F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C5AD7F61-BDDC-4AE5-B432-4B8C3E600F1A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3306F836-D9BF-45AD-9E63-D6B8C3B58DAD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A81B66F1-253E-4227-AEB2-47D6FFE115F8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6628319E-03CF-47A1-9C1C-1800FEF2379C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74178230-2CA7-4E22-A564-FCD85B33EC02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757988F-6D16-40D8-A530-81F3C8368DAD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9A7640EE-2A10-4D04-98A5-BF26F958E3B3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42067514-F2AE-4C7D-B6F2-E8950F6B61AA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B1087AFA-D5D9-42F5-BB3C-37AC9E0563C2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AD92579F-DD3B-49D5-9A70-08D065BFA4CE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8C539578-DB2C-47E4-B045-40B72A2E1D69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0743D8C9-5E6C-4CC8-82D4-22BC6E083E47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4981D1EA-1043-4867-B3E0-3FC4D59A4E12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9DC853ED-F61C-4CA0-8F6B-B5C279052064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6D649A85-D341-4DA9-A34B-3076365ECA7B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13B7523A-2397-4BA3-B1CE-2674D789F43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2EE49787-E092-47EE-B505-CA959AFA1301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E8F3563D-621C-4F4A-B033-FE569883ED2D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F963D1C7-66CE-48CA-B050-13EE39E5DF65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FC6EB015-C954-4EBA-9A56-8D0DF921554C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252A8F3C-3FBF-4C4D-B6CF-352EA0AD8F73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B3E15AF3-BD5B-4834-AFE0-484631B0517E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450227EE-B7B0-4669-A476-03FF82765DDA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D533EBDA-44B2-4384-A8E6-015731B15DF0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641D69BB-6B1B-4A49-AE51-823AB408EEB7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404F1237-A844-47F5-809F-BCE4F213C1A3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75616A95-5930-4322-AEFC-C3C4B06178E7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9CBAF6D4-9473-4E07-8702-3C8DBF1A5C1B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C82015F8-1739-4531-B001-E211FC2CA644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DC5D0EC2-E0F8-4C82-95D2-DDCC24047F6E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9C8A5251-EB53-47DD-BD83-C5CE9455045B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A1D56861-4DD7-4502-9172-422E57051037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CD624302-0277-4211-B7FB-2C930B5B5B7B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C7B9EB14-5EB2-4204-9A8C-0AFB8420E7F1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EDD50F34-8362-4F2C-A2FF-70494335449A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5194B574-2FD3-4201-93FF-3B46F439BAD8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CE033905-5E13-41FF-B874-D7D63CE38B5F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6D2A5129-651C-4B83-850C-757AE54D76A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A55DE57-9AAF-4C8E-A5B2-310CAF7FDB1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B22BDC8-D196-4FC7-B450-0A06EF9EA874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E99B2935-8A8A-42F5-9909-6419593303C4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3FB93346-2AAC-4E71-AE70-D0C77E7FF496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9A5BB518-4CBC-44E4-8C6A-0495E6217AE2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7C25F8B6-E2C9-4303-90AD-776D743986ED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E62B1A11-6EA8-4532-8D04-A228523ACAA7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790968DC-062F-4909-80C6-A6389803A865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DA5ACF6D-2AD4-4D7C-9C00-525086AC67C2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68655224-4263-4434-8A54-32404FA825AB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22A4E592-2CD7-4867-88C3-835A5B2F1011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D1D377D1-233E-4A31-B2B6-7DB71B4F1C57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8FDF0AF-C02F-493F-88E8-C3C1C9F57E9D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7E7DB216-20C5-4184-865E-26088A20039D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3EC6CF79-6DE1-41AE-8297-38AC6A8F17AF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7D00CABB-1869-4EF0-85BB-32A2CAC80D78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AE97AF5C-752F-44CF-8B6B-12D2E01EF4F3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1F6D0833-7A34-4CA9-9328-6A3E2E2106F1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11E1D8EC-48C3-4BE5-A56D-BB6F20252E26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B421A78F-4997-4C1D-9E74-E8D10CEC2731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02D882F3-F0E5-4078-B16E-3F4D5E379194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0603D296-B23E-4C9C-AFDE-AFE535D0A7E8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D04F49CB-4DB7-4F36-9865-336A6E16B2F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568714F3-D8D9-431E-8864-DAAE2A42BB10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D40B71B2-CD21-4672-99FB-D48A4B02B15A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CD92CC34-C171-449E-81D1-D86DBD1D6027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3823A78B-86DB-4663-B8B9-DA5B92D684BD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003FCEE3-32A7-41B2-BBEA-E7FC080802D3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A1D26E17-CB32-45F0-80F2-EF1AAA317E8E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4475BC4D-1BB3-42EE-94C9-1B162D8BAFED}">
  <ds:schemaRefs>
    <ds:schemaRef ds:uri="http://schemas.microsoft.com/VisualStudio/2011/storyboarding/control/v1.0"/>
  </ds:schemaRefs>
</ds:datastoreItem>
</file>

<file path=customXml/itemProps226.xml><?xml version="1.0" encoding="utf-8"?>
<ds:datastoreItem xmlns:ds="http://schemas.openxmlformats.org/officeDocument/2006/customXml" ds:itemID="{57758142-8808-4BCA-A9C5-2B9F08B5F92B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08B3710C-6590-4F94-976E-4FB4FB6B9AEF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C24D1031-91E7-4068-82E9-153EAB75D693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2A4C4A62-1FBC-4CCC-BAED-A2902DB98487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D4968674-B3DD-4A06-81C5-4427589A5870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A0DF516F-C721-43EC-AAF9-D596445406A4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DC4C35DF-2656-4E75-8D8A-0C3F662513B2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58CE69CD-F971-408B-97A6-8A1599F0765E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70287490-BFCB-4E19-9205-50576B5E9C92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19D80D1B-8782-4B44-86B4-615CBC8FE376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AC1634BA-886B-4FD7-8D7F-1003FB2B6994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5B4D8E86-8C69-404F-8F70-5132528EF3E8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14A3B3E1-E5A4-4176-846E-890E8F916D9E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2ED57B16-65F0-4D88-8FC8-86653DF414F3}">
  <ds:schemaRefs>
    <ds:schemaRef ds:uri="http://schemas.microsoft.com/VisualStudio/2011/storyboarding/control/v1.0"/>
  </ds:schemaRefs>
</ds:datastoreItem>
</file>

<file path=customXml/itemProps239.xml><?xml version="1.0" encoding="utf-8"?>
<ds:datastoreItem xmlns:ds="http://schemas.openxmlformats.org/officeDocument/2006/customXml" ds:itemID="{29AAA062-DD26-4304-9C4C-A43EE581A71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0AD6ED1D-23F6-4CEB-B927-328CCE1634FD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956B4365-E045-42E9-A789-1D28723D04C7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08560CA1-1D29-4C13-8611-B6C16D43FCE7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BA167551-9408-45BC-9830-AA1308EE1AD0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BDA62F27-3C1D-4A21-A78E-CC65806D63AA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A8BD155E-F189-494B-9F42-6AC60580C27C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7FF7B971-D9C8-40D6-9DFB-DFABC8096E99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FBDE43AC-A8E2-4A96-8065-43E291D57DAF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57C297C5-EFEA-4CB7-AED8-B3F05663ECA9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CFC43893-6713-423F-ABEA-CEDE71EFFE86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E11E220B-C105-4B08-A3F0-61F5310A3798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6CE029F-FA0C-4B04-9920-600FB6A5D8FD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71F2B48B-405E-4756-B31C-A0E5D7C47A0C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FCE830F2-AEC8-45CA-B11B-642711AB7761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FEF69B90-0A68-4E73-9EDC-F85DC516599C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3E896AF5-016B-4671-8ECF-800954B4002A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DCA125A3-37BE-4FC4-B60A-02C4AEE4DC91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613587D0-2816-47A7-BCC3-932BF5FF33A6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1D5B9308-65DA-4DBF-97ED-9FC82FE9EC44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CEF86DB2-3911-4AA1-8775-C8791F39CEEC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2966C0FF-C408-4ADE-A2B5-732C4E8E05A8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473EA689-D128-44A7-AC3E-E2FFCB16C724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A30D8E5-6495-4A3E-B048-7FE9767645B4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067F83B4-1384-44FC-83E9-6893B77E28FF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804DBD74-4225-44F5-A93D-632C18F8FA33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CBF183C6-E3B5-4A00-B479-284B23880A2C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EB029A81-580A-4741-B489-483D42259724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78C2F7A5-3367-4998-96C9-A1FAB5D63934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5083A429-174C-42DD-ADA0-94DB733BE7E1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3A335AA4-BD45-4FAC-A12C-03AD71D5A2EB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513FCFA4-67E1-4761-B2EA-0C5845FE19DE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D82A573E-3F86-406F-9689-B00DF68F7FE6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B9D79AD4-2C3D-46F9-91C0-24FBD26D107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0CCAE57-E6F0-4C1C-8C20-3BF674F9A86A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97F34A9F-4D28-4297-B91A-BDE37E693DB2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7EF697F5-7859-4E60-A6CB-CCD4CF9BBDE3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CA81DD26-4AC3-417B-B492-D4109429F8F8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74C0AF41-ECBB-4631-9A3A-357270F52D2E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5A6F5145-09F5-421E-ABA8-035D9DF59D73}">
  <ds:schemaRefs>
    <ds:schemaRef ds:uri="http://schemas.microsoft.com/VisualStudio/2011/storyboarding/control/v1.0"/>
  </ds:schemaRefs>
</ds:datastoreItem>
</file>

<file path=customXml/itemProps275.xml><?xml version="1.0" encoding="utf-8"?>
<ds:datastoreItem xmlns:ds="http://schemas.openxmlformats.org/officeDocument/2006/customXml" ds:itemID="{4053B059-6D3E-4C23-8C7B-1616C814AC61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706FAB6E-BE39-4E0F-8B3A-D4226741A0E3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380496B2-CD29-439E-BFC1-17B6F6D74631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222E879B-2AA6-403B-A643-3830173DAD02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8D38E85C-6EBB-49F2-9055-AA8951524D9D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FF2A226E-DC1A-415A-8850-79734C5CEF0F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9833ECE2-253F-4657-B41E-80D72E4F794F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BF1BD184-58D4-488C-83F1-E216501AA9C7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54A54AB8-3FCC-4DEF-A9D1-83FFFC4CC6F7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08657731-BCDF-496B-8AD2-9E16044CE370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124714B6-911C-46CC-B31C-9DC0991ADA76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3214419E-236F-4C99-81CE-42DF4CB8F0FD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F08CA351-012E-4B88-A759-D78BC8B70F0A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40965D7A-4A32-4947-9203-8F4A32D4AC1F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75555EB8-DB8D-4906-B09E-BCB9A765E798}">
  <ds:schemaRefs>
    <ds:schemaRef ds:uri="http://schemas.microsoft.com/VisualStudio/2011/storyboarding/control"/>
  </ds:schemaRefs>
</ds:datastoreItem>
</file>

<file path=customXml/itemProps289.xml><?xml version="1.0" encoding="utf-8"?>
<ds:datastoreItem xmlns:ds="http://schemas.openxmlformats.org/officeDocument/2006/customXml" ds:itemID="{AC3E2816-CBDC-45E0-9AE9-42B6DD9D3D59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EFD61237-453B-4EEA-BEC2-9F216D84E35F}">
  <ds:schemaRefs>
    <ds:schemaRef ds:uri="http://schemas.microsoft.com/VisualStudio/2011/storyboarding/control"/>
  </ds:schemaRefs>
</ds:datastoreItem>
</file>

<file path=customXml/itemProps290.xml><?xml version="1.0" encoding="utf-8"?>
<ds:datastoreItem xmlns:ds="http://schemas.openxmlformats.org/officeDocument/2006/customXml" ds:itemID="{2F3CE4CA-2B9C-44A1-918F-1F656911D9E6}">
  <ds:schemaRefs>
    <ds:schemaRef ds:uri="http://schemas.microsoft.com/VisualStudio/2011/storyboarding/control"/>
  </ds:schemaRefs>
</ds:datastoreItem>
</file>

<file path=customXml/itemProps291.xml><?xml version="1.0" encoding="utf-8"?>
<ds:datastoreItem xmlns:ds="http://schemas.openxmlformats.org/officeDocument/2006/customXml" ds:itemID="{1B13755A-7EF0-461D-B2E8-2C888D488F7B}">
  <ds:schemaRefs>
    <ds:schemaRef ds:uri="http://schemas.microsoft.com/VisualStudio/2011/storyboarding/control"/>
  </ds:schemaRefs>
</ds:datastoreItem>
</file>

<file path=customXml/itemProps292.xml><?xml version="1.0" encoding="utf-8"?>
<ds:datastoreItem xmlns:ds="http://schemas.openxmlformats.org/officeDocument/2006/customXml" ds:itemID="{E4752B5F-78E4-4F71-B3E4-1BA2A0FF01EA}">
  <ds:schemaRefs>
    <ds:schemaRef ds:uri="http://schemas.microsoft.com/VisualStudio/2011/storyboarding/control"/>
  </ds:schemaRefs>
</ds:datastoreItem>
</file>

<file path=customXml/itemProps293.xml><?xml version="1.0" encoding="utf-8"?>
<ds:datastoreItem xmlns:ds="http://schemas.openxmlformats.org/officeDocument/2006/customXml" ds:itemID="{CB8E043B-45F5-4D5B-AA27-B56B500D4A1E}">
  <ds:schemaRefs>
    <ds:schemaRef ds:uri="http://schemas.microsoft.com/VisualStudio/2011/storyboarding/control"/>
  </ds:schemaRefs>
</ds:datastoreItem>
</file>

<file path=customXml/itemProps294.xml><?xml version="1.0" encoding="utf-8"?>
<ds:datastoreItem xmlns:ds="http://schemas.openxmlformats.org/officeDocument/2006/customXml" ds:itemID="{AE204A93-0991-4350-92BC-8B95A67FC242}">
  <ds:schemaRefs>
    <ds:schemaRef ds:uri="http://schemas.microsoft.com/VisualStudio/2011/storyboarding/control"/>
  </ds:schemaRefs>
</ds:datastoreItem>
</file>

<file path=customXml/itemProps295.xml><?xml version="1.0" encoding="utf-8"?>
<ds:datastoreItem xmlns:ds="http://schemas.openxmlformats.org/officeDocument/2006/customXml" ds:itemID="{E5F544DA-59C5-4125-855E-3E237DB2198B}">
  <ds:schemaRefs>
    <ds:schemaRef ds:uri="http://schemas.microsoft.com/VisualStudio/2011/storyboarding/control"/>
  </ds:schemaRefs>
</ds:datastoreItem>
</file>

<file path=customXml/itemProps296.xml><?xml version="1.0" encoding="utf-8"?>
<ds:datastoreItem xmlns:ds="http://schemas.openxmlformats.org/officeDocument/2006/customXml" ds:itemID="{DAFED7D9-2A8A-42ED-8251-3205EBF21F08}">
  <ds:schemaRefs>
    <ds:schemaRef ds:uri="http://schemas.microsoft.com/VisualStudio/2011/storyboarding/control"/>
  </ds:schemaRefs>
</ds:datastoreItem>
</file>

<file path=customXml/itemProps297.xml><?xml version="1.0" encoding="utf-8"?>
<ds:datastoreItem xmlns:ds="http://schemas.openxmlformats.org/officeDocument/2006/customXml" ds:itemID="{0446D0D0-2CFF-4680-9958-3DE5402AE64B}">
  <ds:schemaRefs>
    <ds:schemaRef ds:uri="http://schemas.microsoft.com/VisualStudio/2011/storyboarding/control"/>
  </ds:schemaRefs>
</ds:datastoreItem>
</file>

<file path=customXml/itemProps298.xml><?xml version="1.0" encoding="utf-8"?>
<ds:datastoreItem xmlns:ds="http://schemas.openxmlformats.org/officeDocument/2006/customXml" ds:itemID="{9C95B9FF-EF8D-4C10-BFB9-D42385F58FA8}">
  <ds:schemaRefs>
    <ds:schemaRef ds:uri="http://schemas.microsoft.com/VisualStudio/2011/storyboarding/control"/>
  </ds:schemaRefs>
</ds:datastoreItem>
</file>

<file path=customXml/itemProps299.xml><?xml version="1.0" encoding="utf-8"?>
<ds:datastoreItem xmlns:ds="http://schemas.openxmlformats.org/officeDocument/2006/customXml" ds:itemID="{CD90278B-1B18-4F6E-B790-D4600CEFD47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6CE3589-9272-4AE0-8C3A-28DDBEB99661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6F25A223-D2EF-42A5-B86A-9C93BB7A6BB5}">
  <ds:schemaRefs>
    <ds:schemaRef ds:uri="http://schemas.microsoft.com/VisualStudio/2011/storyboarding/control"/>
  </ds:schemaRefs>
</ds:datastoreItem>
</file>

<file path=customXml/itemProps300.xml><?xml version="1.0" encoding="utf-8"?>
<ds:datastoreItem xmlns:ds="http://schemas.openxmlformats.org/officeDocument/2006/customXml" ds:itemID="{ECF4BD76-0EC8-4697-955C-2EFD6A0785DD}">
  <ds:schemaRefs>
    <ds:schemaRef ds:uri="http://schemas.microsoft.com/VisualStudio/2011/storyboarding/control"/>
  </ds:schemaRefs>
</ds:datastoreItem>
</file>

<file path=customXml/itemProps301.xml><?xml version="1.0" encoding="utf-8"?>
<ds:datastoreItem xmlns:ds="http://schemas.openxmlformats.org/officeDocument/2006/customXml" ds:itemID="{15A59331-C766-4037-BDCC-99410BE189AB}">
  <ds:schemaRefs>
    <ds:schemaRef ds:uri="http://schemas.microsoft.com/VisualStudio/2011/storyboarding/control"/>
  </ds:schemaRefs>
</ds:datastoreItem>
</file>

<file path=customXml/itemProps302.xml><?xml version="1.0" encoding="utf-8"?>
<ds:datastoreItem xmlns:ds="http://schemas.openxmlformats.org/officeDocument/2006/customXml" ds:itemID="{785DF496-5B25-44CA-9509-5B5E475525EF}">
  <ds:schemaRefs>
    <ds:schemaRef ds:uri="http://schemas.microsoft.com/VisualStudio/2011/storyboarding/control"/>
  </ds:schemaRefs>
</ds:datastoreItem>
</file>

<file path=customXml/itemProps303.xml><?xml version="1.0" encoding="utf-8"?>
<ds:datastoreItem xmlns:ds="http://schemas.openxmlformats.org/officeDocument/2006/customXml" ds:itemID="{FE81FCEC-EB34-4EE5-9331-3B1776F537C8}">
  <ds:schemaRefs>
    <ds:schemaRef ds:uri="http://schemas.microsoft.com/VisualStudio/2011/storyboarding/control"/>
  </ds:schemaRefs>
</ds:datastoreItem>
</file>

<file path=customXml/itemProps304.xml><?xml version="1.0" encoding="utf-8"?>
<ds:datastoreItem xmlns:ds="http://schemas.openxmlformats.org/officeDocument/2006/customXml" ds:itemID="{A61AFE22-1C85-4674-95D2-24D1E3A495C4}">
  <ds:schemaRefs>
    <ds:schemaRef ds:uri="http://schemas.microsoft.com/VisualStudio/2011/storyboarding/control"/>
  </ds:schemaRefs>
</ds:datastoreItem>
</file>

<file path=customXml/itemProps305.xml><?xml version="1.0" encoding="utf-8"?>
<ds:datastoreItem xmlns:ds="http://schemas.openxmlformats.org/officeDocument/2006/customXml" ds:itemID="{EB9A75C5-1C39-421A-BB4B-B9B73953A968}">
  <ds:schemaRefs>
    <ds:schemaRef ds:uri="http://schemas.microsoft.com/VisualStudio/2011/storyboarding/control"/>
  </ds:schemaRefs>
</ds:datastoreItem>
</file>

<file path=customXml/itemProps306.xml><?xml version="1.0" encoding="utf-8"?>
<ds:datastoreItem xmlns:ds="http://schemas.openxmlformats.org/officeDocument/2006/customXml" ds:itemID="{0EB279C6-B571-453A-BD40-5F8D944FB710}">
  <ds:schemaRefs>
    <ds:schemaRef ds:uri="http://schemas.microsoft.com/VisualStudio/2011/storyboarding/control"/>
  </ds:schemaRefs>
</ds:datastoreItem>
</file>

<file path=customXml/itemProps307.xml><?xml version="1.0" encoding="utf-8"?>
<ds:datastoreItem xmlns:ds="http://schemas.openxmlformats.org/officeDocument/2006/customXml" ds:itemID="{28132186-4143-4514-BA08-A56617599351}">
  <ds:schemaRefs>
    <ds:schemaRef ds:uri="http://schemas.microsoft.com/VisualStudio/2011/storyboarding/control"/>
  </ds:schemaRefs>
</ds:datastoreItem>
</file>

<file path=customXml/itemProps308.xml><?xml version="1.0" encoding="utf-8"?>
<ds:datastoreItem xmlns:ds="http://schemas.openxmlformats.org/officeDocument/2006/customXml" ds:itemID="{2646AD4E-8195-468B-9E4C-50BB33C32A53}">
  <ds:schemaRefs>
    <ds:schemaRef ds:uri="http://schemas.microsoft.com/VisualStudio/2011/storyboarding/control"/>
  </ds:schemaRefs>
</ds:datastoreItem>
</file>

<file path=customXml/itemProps309.xml><?xml version="1.0" encoding="utf-8"?>
<ds:datastoreItem xmlns:ds="http://schemas.openxmlformats.org/officeDocument/2006/customXml" ds:itemID="{6393506A-1CD8-4731-9A4C-A90C3F081F78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211C376-1064-4AE0-A689-0EE939837FD9}">
  <ds:schemaRefs>
    <ds:schemaRef ds:uri="http://schemas.microsoft.com/VisualStudio/2011/storyboarding/control"/>
  </ds:schemaRefs>
</ds:datastoreItem>
</file>

<file path=customXml/itemProps310.xml><?xml version="1.0" encoding="utf-8"?>
<ds:datastoreItem xmlns:ds="http://schemas.openxmlformats.org/officeDocument/2006/customXml" ds:itemID="{321B408C-67A4-41DE-9314-526A16DA6F0E}">
  <ds:schemaRefs>
    <ds:schemaRef ds:uri="http://schemas.microsoft.com/VisualStudio/2011/storyboarding/control"/>
  </ds:schemaRefs>
</ds:datastoreItem>
</file>

<file path=customXml/itemProps311.xml><?xml version="1.0" encoding="utf-8"?>
<ds:datastoreItem xmlns:ds="http://schemas.openxmlformats.org/officeDocument/2006/customXml" ds:itemID="{21F68220-8A13-448A-84C5-C720C2A12D22}">
  <ds:schemaRefs>
    <ds:schemaRef ds:uri="http://schemas.microsoft.com/VisualStudio/2011/storyboarding/control"/>
  </ds:schemaRefs>
</ds:datastoreItem>
</file>

<file path=customXml/itemProps312.xml><?xml version="1.0" encoding="utf-8"?>
<ds:datastoreItem xmlns:ds="http://schemas.openxmlformats.org/officeDocument/2006/customXml" ds:itemID="{FF3B4171-9676-41DC-B6CD-422B9402F297}">
  <ds:schemaRefs>
    <ds:schemaRef ds:uri="http://schemas.microsoft.com/VisualStudio/2011/storyboarding/control"/>
  </ds:schemaRefs>
</ds:datastoreItem>
</file>

<file path=customXml/itemProps313.xml><?xml version="1.0" encoding="utf-8"?>
<ds:datastoreItem xmlns:ds="http://schemas.openxmlformats.org/officeDocument/2006/customXml" ds:itemID="{4315F146-AD1F-46D4-969C-764729D303CD}">
  <ds:schemaRefs>
    <ds:schemaRef ds:uri="http://schemas.microsoft.com/VisualStudio/2011/storyboarding/control"/>
  </ds:schemaRefs>
</ds:datastoreItem>
</file>

<file path=customXml/itemProps314.xml><?xml version="1.0" encoding="utf-8"?>
<ds:datastoreItem xmlns:ds="http://schemas.openxmlformats.org/officeDocument/2006/customXml" ds:itemID="{58DF19D7-36B1-4963-9970-16928144D882}">
  <ds:schemaRefs>
    <ds:schemaRef ds:uri="http://schemas.microsoft.com/VisualStudio/2011/storyboarding/control"/>
  </ds:schemaRefs>
</ds:datastoreItem>
</file>

<file path=customXml/itemProps315.xml><?xml version="1.0" encoding="utf-8"?>
<ds:datastoreItem xmlns:ds="http://schemas.openxmlformats.org/officeDocument/2006/customXml" ds:itemID="{0769F57E-C5D3-467B-9892-FBB026F2DA7F}">
  <ds:schemaRefs>
    <ds:schemaRef ds:uri="http://schemas.microsoft.com/VisualStudio/2011/storyboarding/control"/>
  </ds:schemaRefs>
</ds:datastoreItem>
</file>

<file path=customXml/itemProps316.xml><?xml version="1.0" encoding="utf-8"?>
<ds:datastoreItem xmlns:ds="http://schemas.openxmlformats.org/officeDocument/2006/customXml" ds:itemID="{2C4C78B3-427D-403C-A43D-41D7DEF84548}">
  <ds:schemaRefs>
    <ds:schemaRef ds:uri="http://schemas.microsoft.com/VisualStudio/2011/storyboarding/control"/>
  </ds:schemaRefs>
</ds:datastoreItem>
</file>

<file path=customXml/itemProps317.xml><?xml version="1.0" encoding="utf-8"?>
<ds:datastoreItem xmlns:ds="http://schemas.openxmlformats.org/officeDocument/2006/customXml" ds:itemID="{C9D4A64F-62E9-4C31-B16F-083934D51BC2}">
  <ds:schemaRefs>
    <ds:schemaRef ds:uri="http://schemas.microsoft.com/VisualStudio/2011/storyboarding/control"/>
  </ds:schemaRefs>
</ds:datastoreItem>
</file>

<file path=customXml/itemProps318.xml><?xml version="1.0" encoding="utf-8"?>
<ds:datastoreItem xmlns:ds="http://schemas.openxmlformats.org/officeDocument/2006/customXml" ds:itemID="{99F0CC47-58FA-46D7-9D90-1F68C476AA54}">
  <ds:schemaRefs>
    <ds:schemaRef ds:uri="http://schemas.microsoft.com/VisualStudio/2011/storyboarding/control"/>
  </ds:schemaRefs>
</ds:datastoreItem>
</file>

<file path=customXml/itemProps319.xml><?xml version="1.0" encoding="utf-8"?>
<ds:datastoreItem xmlns:ds="http://schemas.openxmlformats.org/officeDocument/2006/customXml" ds:itemID="{0BAA9085-5803-4448-8256-2B9361BB43A7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71E8935D-3F57-40EA-93CE-E6B2DA607D57}">
  <ds:schemaRefs>
    <ds:schemaRef ds:uri="http://schemas.microsoft.com/VisualStudio/2011/storyboarding/control"/>
  </ds:schemaRefs>
</ds:datastoreItem>
</file>

<file path=customXml/itemProps320.xml><?xml version="1.0" encoding="utf-8"?>
<ds:datastoreItem xmlns:ds="http://schemas.openxmlformats.org/officeDocument/2006/customXml" ds:itemID="{083E5DBF-99A6-4800-820B-DF4AFA30FB33}">
  <ds:schemaRefs>
    <ds:schemaRef ds:uri="http://schemas.microsoft.com/VisualStudio/2011/storyboarding/control"/>
  </ds:schemaRefs>
</ds:datastoreItem>
</file>

<file path=customXml/itemProps321.xml><?xml version="1.0" encoding="utf-8"?>
<ds:datastoreItem xmlns:ds="http://schemas.openxmlformats.org/officeDocument/2006/customXml" ds:itemID="{D83A3943-74DF-4309-B997-3DD55BF04BD7}">
  <ds:schemaRefs>
    <ds:schemaRef ds:uri="http://schemas.microsoft.com/VisualStudio/2011/storyboarding/control"/>
  </ds:schemaRefs>
</ds:datastoreItem>
</file>

<file path=customXml/itemProps322.xml><?xml version="1.0" encoding="utf-8"?>
<ds:datastoreItem xmlns:ds="http://schemas.openxmlformats.org/officeDocument/2006/customXml" ds:itemID="{E94D24EF-A31D-4E71-AAE3-AF4C987C24BC}">
  <ds:schemaRefs>
    <ds:schemaRef ds:uri="http://schemas.microsoft.com/VisualStudio/2011/storyboarding/control"/>
  </ds:schemaRefs>
</ds:datastoreItem>
</file>

<file path=customXml/itemProps323.xml><?xml version="1.0" encoding="utf-8"?>
<ds:datastoreItem xmlns:ds="http://schemas.openxmlformats.org/officeDocument/2006/customXml" ds:itemID="{F26A8424-6472-460B-B962-6C36E7AAB7A0}">
  <ds:schemaRefs>
    <ds:schemaRef ds:uri="http://schemas.microsoft.com/VisualStudio/2011/storyboarding/control"/>
  </ds:schemaRefs>
</ds:datastoreItem>
</file>

<file path=customXml/itemProps324.xml><?xml version="1.0" encoding="utf-8"?>
<ds:datastoreItem xmlns:ds="http://schemas.openxmlformats.org/officeDocument/2006/customXml" ds:itemID="{49A62EF0-934A-4EDC-9742-AD4A54EC3D13}">
  <ds:schemaRefs>
    <ds:schemaRef ds:uri="http://schemas.microsoft.com/VisualStudio/2011/storyboarding/control"/>
  </ds:schemaRefs>
</ds:datastoreItem>
</file>

<file path=customXml/itemProps325.xml><?xml version="1.0" encoding="utf-8"?>
<ds:datastoreItem xmlns:ds="http://schemas.openxmlformats.org/officeDocument/2006/customXml" ds:itemID="{72C29E87-98EF-42E5-BC2E-DDC53C278632}">
  <ds:schemaRefs>
    <ds:schemaRef ds:uri="http://schemas.microsoft.com/VisualStudio/2011/storyboarding/control"/>
  </ds:schemaRefs>
</ds:datastoreItem>
</file>

<file path=customXml/itemProps326.xml><?xml version="1.0" encoding="utf-8"?>
<ds:datastoreItem xmlns:ds="http://schemas.openxmlformats.org/officeDocument/2006/customXml" ds:itemID="{E94073FF-C822-4928-A48C-695D37F75B58}">
  <ds:schemaRefs>
    <ds:schemaRef ds:uri="http://schemas.microsoft.com/VisualStudio/2011/storyboarding/control"/>
  </ds:schemaRefs>
</ds:datastoreItem>
</file>

<file path=customXml/itemProps327.xml><?xml version="1.0" encoding="utf-8"?>
<ds:datastoreItem xmlns:ds="http://schemas.openxmlformats.org/officeDocument/2006/customXml" ds:itemID="{DE4B178E-C927-4073-9184-F55E742380AC}">
  <ds:schemaRefs>
    <ds:schemaRef ds:uri="http://schemas.microsoft.com/VisualStudio/2011/storyboarding/control"/>
  </ds:schemaRefs>
</ds:datastoreItem>
</file>

<file path=customXml/itemProps328.xml><?xml version="1.0" encoding="utf-8"?>
<ds:datastoreItem xmlns:ds="http://schemas.openxmlformats.org/officeDocument/2006/customXml" ds:itemID="{CDFD70ED-6700-4141-AB43-2C498F7F4D98}">
  <ds:schemaRefs>
    <ds:schemaRef ds:uri="http://schemas.microsoft.com/VisualStudio/2011/storyboarding/control"/>
  </ds:schemaRefs>
</ds:datastoreItem>
</file>

<file path=customXml/itemProps329.xml><?xml version="1.0" encoding="utf-8"?>
<ds:datastoreItem xmlns:ds="http://schemas.openxmlformats.org/officeDocument/2006/customXml" ds:itemID="{73B547A5-142B-4BCA-BCCB-D9F3A6F3C259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3F656DE6-F858-4E58-81EA-03905D1F64BD}">
  <ds:schemaRefs>
    <ds:schemaRef ds:uri="http://schemas.microsoft.com/VisualStudio/2011/storyboarding/control"/>
  </ds:schemaRefs>
</ds:datastoreItem>
</file>

<file path=customXml/itemProps330.xml><?xml version="1.0" encoding="utf-8"?>
<ds:datastoreItem xmlns:ds="http://schemas.openxmlformats.org/officeDocument/2006/customXml" ds:itemID="{2A4D64F9-90FF-4E26-A8C2-74E6285F51AD}">
  <ds:schemaRefs>
    <ds:schemaRef ds:uri="http://schemas.microsoft.com/VisualStudio/2011/storyboarding/control"/>
  </ds:schemaRefs>
</ds:datastoreItem>
</file>

<file path=customXml/itemProps331.xml><?xml version="1.0" encoding="utf-8"?>
<ds:datastoreItem xmlns:ds="http://schemas.openxmlformats.org/officeDocument/2006/customXml" ds:itemID="{F95885DD-07A8-472B-ADA7-89D28BC20A0E}">
  <ds:schemaRefs>
    <ds:schemaRef ds:uri="http://schemas.microsoft.com/VisualStudio/2011/storyboarding/control"/>
  </ds:schemaRefs>
</ds:datastoreItem>
</file>

<file path=customXml/itemProps332.xml><?xml version="1.0" encoding="utf-8"?>
<ds:datastoreItem xmlns:ds="http://schemas.openxmlformats.org/officeDocument/2006/customXml" ds:itemID="{9F192F6B-8514-49C5-8D55-263A6DDB7AB1}">
  <ds:schemaRefs>
    <ds:schemaRef ds:uri="http://schemas.microsoft.com/VisualStudio/2011/storyboarding/control"/>
  </ds:schemaRefs>
</ds:datastoreItem>
</file>

<file path=customXml/itemProps333.xml><?xml version="1.0" encoding="utf-8"?>
<ds:datastoreItem xmlns:ds="http://schemas.openxmlformats.org/officeDocument/2006/customXml" ds:itemID="{20DAD8A8-F1AD-4C3A-98F6-758C6EBF2EB3}">
  <ds:schemaRefs>
    <ds:schemaRef ds:uri="http://schemas.microsoft.com/VisualStudio/2011/storyboarding/control"/>
  </ds:schemaRefs>
</ds:datastoreItem>
</file>

<file path=customXml/itemProps334.xml><?xml version="1.0" encoding="utf-8"?>
<ds:datastoreItem xmlns:ds="http://schemas.openxmlformats.org/officeDocument/2006/customXml" ds:itemID="{69E73852-A5A3-4DDF-892C-E566092F7145}">
  <ds:schemaRefs>
    <ds:schemaRef ds:uri="http://schemas.microsoft.com/VisualStudio/2011/storyboarding/control"/>
  </ds:schemaRefs>
</ds:datastoreItem>
</file>

<file path=customXml/itemProps335.xml><?xml version="1.0" encoding="utf-8"?>
<ds:datastoreItem xmlns:ds="http://schemas.openxmlformats.org/officeDocument/2006/customXml" ds:itemID="{03DCBCB6-6896-485C-8B5E-6A0ABFF844F7}">
  <ds:schemaRefs>
    <ds:schemaRef ds:uri="http://schemas.microsoft.com/VisualStudio/2011/storyboarding/control"/>
  </ds:schemaRefs>
</ds:datastoreItem>
</file>

<file path=customXml/itemProps336.xml><?xml version="1.0" encoding="utf-8"?>
<ds:datastoreItem xmlns:ds="http://schemas.openxmlformats.org/officeDocument/2006/customXml" ds:itemID="{CDD986CA-33DF-4901-B6B5-75E1FC634C4E}">
  <ds:schemaRefs>
    <ds:schemaRef ds:uri="http://schemas.microsoft.com/VisualStudio/2011/storyboarding/control"/>
  </ds:schemaRefs>
</ds:datastoreItem>
</file>

<file path=customXml/itemProps337.xml><?xml version="1.0" encoding="utf-8"?>
<ds:datastoreItem xmlns:ds="http://schemas.openxmlformats.org/officeDocument/2006/customXml" ds:itemID="{86CB9212-4366-45BE-9DB0-E9891146E689}">
  <ds:schemaRefs>
    <ds:schemaRef ds:uri="http://schemas.microsoft.com/VisualStudio/2011/storyboarding/control"/>
  </ds:schemaRefs>
</ds:datastoreItem>
</file>

<file path=customXml/itemProps338.xml><?xml version="1.0" encoding="utf-8"?>
<ds:datastoreItem xmlns:ds="http://schemas.openxmlformats.org/officeDocument/2006/customXml" ds:itemID="{49B132E8-0CD7-4C7D-A423-74D52DBEC2CA}">
  <ds:schemaRefs>
    <ds:schemaRef ds:uri="http://schemas.microsoft.com/VisualStudio/2011/storyboarding/control"/>
  </ds:schemaRefs>
</ds:datastoreItem>
</file>

<file path=customXml/itemProps339.xml><?xml version="1.0" encoding="utf-8"?>
<ds:datastoreItem xmlns:ds="http://schemas.openxmlformats.org/officeDocument/2006/customXml" ds:itemID="{F8BB2829-F45A-45A4-9F01-17DFF4059B51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8CC97FF8-6B88-4E4B-9490-557BC9B3B6E4}">
  <ds:schemaRefs>
    <ds:schemaRef ds:uri="http://schemas.microsoft.com/VisualStudio/2011/storyboarding/control"/>
  </ds:schemaRefs>
</ds:datastoreItem>
</file>

<file path=customXml/itemProps340.xml><?xml version="1.0" encoding="utf-8"?>
<ds:datastoreItem xmlns:ds="http://schemas.openxmlformats.org/officeDocument/2006/customXml" ds:itemID="{C6C0676A-A317-4303-84CF-6D08AD39770E}">
  <ds:schemaRefs>
    <ds:schemaRef ds:uri="http://schemas.microsoft.com/VisualStudio/2011/storyboarding/control"/>
  </ds:schemaRefs>
</ds:datastoreItem>
</file>

<file path=customXml/itemProps341.xml><?xml version="1.0" encoding="utf-8"?>
<ds:datastoreItem xmlns:ds="http://schemas.openxmlformats.org/officeDocument/2006/customXml" ds:itemID="{52E341A9-0195-49A5-93C7-11D576A5B82E}">
  <ds:schemaRefs>
    <ds:schemaRef ds:uri="http://schemas.microsoft.com/VisualStudio/2011/storyboarding/control"/>
  </ds:schemaRefs>
</ds:datastoreItem>
</file>

<file path=customXml/itemProps342.xml><?xml version="1.0" encoding="utf-8"?>
<ds:datastoreItem xmlns:ds="http://schemas.openxmlformats.org/officeDocument/2006/customXml" ds:itemID="{5B2F1C8E-F291-4768-A595-C66F40CA5F28}">
  <ds:schemaRefs>
    <ds:schemaRef ds:uri="http://schemas.microsoft.com/VisualStudio/2011/storyboarding/control"/>
  </ds:schemaRefs>
</ds:datastoreItem>
</file>

<file path=customXml/itemProps343.xml><?xml version="1.0" encoding="utf-8"?>
<ds:datastoreItem xmlns:ds="http://schemas.openxmlformats.org/officeDocument/2006/customXml" ds:itemID="{C9AC0557-B54E-49F9-931D-798A7ED2E762}">
  <ds:schemaRefs>
    <ds:schemaRef ds:uri="http://schemas.microsoft.com/VisualStudio/2011/storyboarding/control"/>
  </ds:schemaRefs>
</ds:datastoreItem>
</file>

<file path=customXml/itemProps344.xml><?xml version="1.0" encoding="utf-8"?>
<ds:datastoreItem xmlns:ds="http://schemas.openxmlformats.org/officeDocument/2006/customXml" ds:itemID="{A6904EC4-46DC-47C2-B79C-391B8A4E8E47}">
  <ds:schemaRefs>
    <ds:schemaRef ds:uri="http://schemas.microsoft.com/VisualStudio/2011/storyboarding/control"/>
  </ds:schemaRefs>
</ds:datastoreItem>
</file>

<file path=customXml/itemProps345.xml><?xml version="1.0" encoding="utf-8"?>
<ds:datastoreItem xmlns:ds="http://schemas.openxmlformats.org/officeDocument/2006/customXml" ds:itemID="{9BB85361-85ED-473B-9B65-E0648B338CBC}">
  <ds:schemaRefs>
    <ds:schemaRef ds:uri="http://schemas.microsoft.com/VisualStudio/2011/storyboarding/control"/>
  </ds:schemaRefs>
</ds:datastoreItem>
</file>

<file path=customXml/itemProps346.xml><?xml version="1.0" encoding="utf-8"?>
<ds:datastoreItem xmlns:ds="http://schemas.openxmlformats.org/officeDocument/2006/customXml" ds:itemID="{3F075A12-3C0F-4C2C-9E20-80F36152BB98}">
  <ds:schemaRefs>
    <ds:schemaRef ds:uri="http://schemas.microsoft.com/VisualStudio/2011/storyboarding/control"/>
  </ds:schemaRefs>
</ds:datastoreItem>
</file>

<file path=customXml/itemProps347.xml><?xml version="1.0" encoding="utf-8"?>
<ds:datastoreItem xmlns:ds="http://schemas.openxmlformats.org/officeDocument/2006/customXml" ds:itemID="{8ECB5A9E-0FFA-428E-93B5-B4F4BADC6315}">
  <ds:schemaRefs>
    <ds:schemaRef ds:uri="http://schemas.microsoft.com/VisualStudio/2011/storyboarding/control"/>
  </ds:schemaRefs>
</ds:datastoreItem>
</file>

<file path=customXml/itemProps348.xml><?xml version="1.0" encoding="utf-8"?>
<ds:datastoreItem xmlns:ds="http://schemas.openxmlformats.org/officeDocument/2006/customXml" ds:itemID="{DF8FA34F-9D43-4E6A-AF66-4A6FCB05608C}">
  <ds:schemaRefs>
    <ds:schemaRef ds:uri="http://schemas.microsoft.com/VisualStudio/2011/storyboarding/control"/>
  </ds:schemaRefs>
</ds:datastoreItem>
</file>

<file path=customXml/itemProps349.xml><?xml version="1.0" encoding="utf-8"?>
<ds:datastoreItem xmlns:ds="http://schemas.openxmlformats.org/officeDocument/2006/customXml" ds:itemID="{5EEEE394-67D8-4357-AF3F-92E6BEE1CC2D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C3E88E09-E4AB-434D-9976-030290DD2A1E}">
  <ds:schemaRefs>
    <ds:schemaRef ds:uri="http://schemas.microsoft.com/VisualStudio/2011/storyboarding/control"/>
  </ds:schemaRefs>
</ds:datastoreItem>
</file>

<file path=customXml/itemProps350.xml><?xml version="1.0" encoding="utf-8"?>
<ds:datastoreItem xmlns:ds="http://schemas.openxmlformats.org/officeDocument/2006/customXml" ds:itemID="{70884441-3020-4F7C-9E16-78489750DC1D}">
  <ds:schemaRefs>
    <ds:schemaRef ds:uri="http://schemas.microsoft.com/VisualStudio/2011/storyboarding/control"/>
  </ds:schemaRefs>
</ds:datastoreItem>
</file>

<file path=customXml/itemProps351.xml><?xml version="1.0" encoding="utf-8"?>
<ds:datastoreItem xmlns:ds="http://schemas.openxmlformats.org/officeDocument/2006/customXml" ds:itemID="{1F29AE6B-03B4-4A12-B8F1-03D4B4EAB325}">
  <ds:schemaRefs>
    <ds:schemaRef ds:uri="http://schemas.microsoft.com/VisualStudio/2011/storyboarding/control"/>
  </ds:schemaRefs>
</ds:datastoreItem>
</file>

<file path=customXml/itemProps352.xml><?xml version="1.0" encoding="utf-8"?>
<ds:datastoreItem xmlns:ds="http://schemas.openxmlformats.org/officeDocument/2006/customXml" ds:itemID="{5D1BBA1A-BE89-4CED-B269-89AE13A3321D}">
  <ds:schemaRefs>
    <ds:schemaRef ds:uri="http://schemas.microsoft.com/VisualStudio/2011/storyboarding/control"/>
  </ds:schemaRefs>
</ds:datastoreItem>
</file>

<file path=customXml/itemProps353.xml><?xml version="1.0" encoding="utf-8"?>
<ds:datastoreItem xmlns:ds="http://schemas.openxmlformats.org/officeDocument/2006/customXml" ds:itemID="{08939743-9A84-4EBE-9E0F-F7D5A66465FA}">
  <ds:schemaRefs>
    <ds:schemaRef ds:uri="http://schemas.microsoft.com/VisualStudio/2011/storyboarding/control"/>
  </ds:schemaRefs>
</ds:datastoreItem>
</file>

<file path=customXml/itemProps354.xml><?xml version="1.0" encoding="utf-8"?>
<ds:datastoreItem xmlns:ds="http://schemas.openxmlformats.org/officeDocument/2006/customXml" ds:itemID="{B9F500D9-4362-4A17-84E2-A1EFE218CD18}">
  <ds:schemaRefs>
    <ds:schemaRef ds:uri="http://schemas.microsoft.com/VisualStudio/2011/storyboarding/control"/>
  </ds:schemaRefs>
</ds:datastoreItem>
</file>

<file path=customXml/itemProps355.xml><?xml version="1.0" encoding="utf-8"?>
<ds:datastoreItem xmlns:ds="http://schemas.openxmlformats.org/officeDocument/2006/customXml" ds:itemID="{A1DCD3A6-7B8F-4EF8-B628-06185B8CBC69}">
  <ds:schemaRefs>
    <ds:schemaRef ds:uri="http://schemas.microsoft.com/VisualStudio/2011/storyboarding/control"/>
  </ds:schemaRefs>
</ds:datastoreItem>
</file>

<file path=customXml/itemProps356.xml><?xml version="1.0" encoding="utf-8"?>
<ds:datastoreItem xmlns:ds="http://schemas.openxmlformats.org/officeDocument/2006/customXml" ds:itemID="{D59436EC-991B-433C-ACD7-764E26965536}">
  <ds:schemaRefs>
    <ds:schemaRef ds:uri="http://schemas.microsoft.com/VisualStudio/2011/storyboarding/control"/>
  </ds:schemaRefs>
</ds:datastoreItem>
</file>

<file path=customXml/itemProps357.xml><?xml version="1.0" encoding="utf-8"?>
<ds:datastoreItem xmlns:ds="http://schemas.openxmlformats.org/officeDocument/2006/customXml" ds:itemID="{6891556F-2B61-4FCC-8F9C-31318044D0C8}">
  <ds:schemaRefs>
    <ds:schemaRef ds:uri="http://schemas.microsoft.com/VisualStudio/2011/storyboarding/control"/>
  </ds:schemaRefs>
</ds:datastoreItem>
</file>

<file path=customXml/itemProps358.xml><?xml version="1.0" encoding="utf-8"?>
<ds:datastoreItem xmlns:ds="http://schemas.openxmlformats.org/officeDocument/2006/customXml" ds:itemID="{427C3515-4D48-48EA-B9D9-0C9D4B671208}">
  <ds:schemaRefs>
    <ds:schemaRef ds:uri="http://schemas.microsoft.com/VisualStudio/2011/storyboarding/control"/>
  </ds:schemaRefs>
</ds:datastoreItem>
</file>

<file path=customXml/itemProps359.xml><?xml version="1.0" encoding="utf-8"?>
<ds:datastoreItem xmlns:ds="http://schemas.openxmlformats.org/officeDocument/2006/customXml" ds:itemID="{329689DB-AAB6-46B6-BEC7-C67D48761EEB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5B15E0D7-1A2C-4C20-A00A-A38BE37FB8EE}">
  <ds:schemaRefs>
    <ds:schemaRef ds:uri="http://schemas.microsoft.com/VisualStudio/2011/storyboarding/control"/>
  </ds:schemaRefs>
</ds:datastoreItem>
</file>

<file path=customXml/itemProps360.xml><?xml version="1.0" encoding="utf-8"?>
<ds:datastoreItem xmlns:ds="http://schemas.openxmlformats.org/officeDocument/2006/customXml" ds:itemID="{573265B5-A79C-4926-96A0-BFF93C581B0C}">
  <ds:schemaRefs>
    <ds:schemaRef ds:uri="http://schemas.microsoft.com/VisualStudio/2011/storyboarding/control"/>
  </ds:schemaRefs>
</ds:datastoreItem>
</file>

<file path=customXml/itemProps361.xml><?xml version="1.0" encoding="utf-8"?>
<ds:datastoreItem xmlns:ds="http://schemas.openxmlformats.org/officeDocument/2006/customXml" ds:itemID="{9421B463-D4D7-4516-A75B-86A55D143026}">
  <ds:schemaRefs>
    <ds:schemaRef ds:uri="http://schemas.microsoft.com/VisualStudio/2011/storyboarding/control"/>
  </ds:schemaRefs>
</ds:datastoreItem>
</file>

<file path=customXml/itemProps362.xml><?xml version="1.0" encoding="utf-8"?>
<ds:datastoreItem xmlns:ds="http://schemas.openxmlformats.org/officeDocument/2006/customXml" ds:itemID="{14D65B3E-6746-4B60-AE64-CE66A8EE01E5}">
  <ds:schemaRefs>
    <ds:schemaRef ds:uri="http://schemas.microsoft.com/VisualStudio/2011/storyboarding/control"/>
  </ds:schemaRefs>
</ds:datastoreItem>
</file>

<file path=customXml/itemProps363.xml><?xml version="1.0" encoding="utf-8"?>
<ds:datastoreItem xmlns:ds="http://schemas.openxmlformats.org/officeDocument/2006/customXml" ds:itemID="{F4921144-EC02-4B45-BB5E-1F068BD3CB5B}">
  <ds:schemaRefs>
    <ds:schemaRef ds:uri="http://schemas.microsoft.com/VisualStudio/2011/storyboarding/control"/>
  </ds:schemaRefs>
</ds:datastoreItem>
</file>

<file path=customXml/itemProps364.xml><?xml version="1.0" encoding="utf-8"?>
<ds:datastoreItem xmlns:ds="http://schemas.openxmlformats.org/officeDocument/2006/customXml" ds:itemID="{1D6F499E-D4B1-4FDF-BF45-E996CEFC49B8}">
  <ds:schemaRefs>
    <ds:schemaRef ds:uri="http://schemas.microsoft.com/VisualStudio/2011/storyboarding/control"/>
  </ds:schemaRefs>
</ds:datastoreItem>
</file>

<file path=customXml/itemProps365.xml><?xml version="1.0" encoding="utf-8"?>
<ds:datastoreItem xmlns:ds="http://schemas.openxmlformats.org/officeDocument/2006/customXml" ds:itemID="{056DC8D3-5DB3-4974-9BD6-08F9DA2A8728}">
  <ds:schemaRefs>
    <ds:schemaRef ds:uri="http://schemas.microsoft.com/VisualStudio/2011/storyboarding/control"/>
  </ds:schemaRefs>
</ds:datastoreItem>
</file>

<file path=customXml/itemProps366.xml><?xml version="1.0" encoding="utf-8"?>
<ds:datastoreItem xmlns:ds="http://schemas.openxmlformats.org/officeDocument/2006/customXml" ds:itemID="{BE0AFB40-677F-4B63-9EEE-3556D082C4E9}">
  <ds:schemaRefs>
    <ds:schemaRef ds:uri="http://schemas.microsoft.com/VisualStudio/2011/storyboarding/control"/>
  </ds:schemaRefs>
</ds:datastoreItem>
</file>

<file path=customXml/itemProps367.xml><?xml version="1.0" encoding="utf-8"?>
<ds:datastoreItem xmlns:ds="http://schemas.openxmlformats.org/officeDocument/2006/customXml" ds:itemID="{5D000F4A-88A4-40CD-A680-AB0199374CD2}">
  <ds:schemaRefs>
    <ds:schemaRef ds:uri="http://schemas.microsoft.com/VisualStudio/2011/storyboarding/control"/>
  </ds:schemaRefs>
</ds:datastoreItem>
</file>

<file path=customXml/itemProps368.xml><?xml version="1.0" encoding="utf-8"?>
<ds:datastoreItem xmlns:ds="http://schemas.openxmlformats.org/officeDocument/2006/customXml" ds:itemID="{BC110AD7-E256-4677-A5AB-4F50FCBCFA79}">
  <ds:schemaRefs>
    <ds:schemaRef ds:uri="http://schemas.microsoft.com/VisualStudio/2011/storyboarding/control"/>
  </ds:schemaRefs>
</ds:datastoreItem>
</file>

<file path=customXml/itemProps369.xml><?xml version="1.0" encoding="utf-8"?>
<ds:datastoreItem xmlns:ds="http://schemas.openxmlformats.org/officeDocument/2006/customXml" ds:itemID="{5712DC65-8902-4269-A303-53958B262EDB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5D882AEC-72C4-48B0-8AAF-7E5EB8D3BC50}">
  <ds:schemaRefs>
    <ds:schemaRef ds:uri="http://schemas.microsoft.com/VisualStudio/2011/storyboarding/control"/>
  </ds:schemaRefs>
</ds:datastoreItem>
</file>

<file path=customXml/itemProps370.xml><?xml version="1.0" encoding="utf-8"?>
<ds:datastoreItem xmlns:ds="http://schemas.openxmlformats.org/officeDocument/2006/customXml" ds:itemID="{A274936B-1A8F-4FB7-B240-8DB48A542710}">
  <ds:schemaRefs>
    <ds:schemaRef ds:uri="http://schemas.microsoft.com/VisualStudio/2011/storyboarding/control"/>
  </ds:schemaRefs>
</ds:datastoreItem>
</file>

<file path=customXml/itemProps371.xml><?xml version="1.0" encoding="utf-8"?>
<ds:datastoreItem xmlns:ds="http://schemas.openxmlformats.org/officeDocument/2006/customXml" ds:itemID="{A74B4B8A-B584-4814-90FD-F3EA5FDA7E12}">
  <ds:schemaRefs>
    <ds:schemaRef ds:uri="http://schemas.microsoft.com/VisualStudio/2011/storyboarding/control"/>
  </ds:schemaRefs>
</ds:datastoreItem>
</file>

<file path=customXml/itemProps372.xml><?xml version="1.0" encoding="utf-8"?>
<ds:datastoreItem xmlns:ds="http://schemas.openxmlformats.org/officeDocument/2006/customXml" ds:itemID="{F26BE665-4673-4F1E-9659-E9AB69288CC6}">
  <ds:schemaRefs>
    <ds:schemaRef ds:uri="http://schemas.microsoft.com/VisualStudio/2011/storyboarding/control"/>
  </ds:schemaRefs>
</ds:datastoreItem>
</file>

<file path=customXml/itemProps373.xml><?xml version="1.0" encoding="utf-8"?>
<ds:datastoreItem xmlns:ds="http://schemas.openxmlformats.org/officeDocument/2006/customXml" ds:itemID="{5B15063E-ECB8-4E93-9094-D5CF5309D65E}">
  <ds:schemaRefs>
    <ds:schemaRef ds:uri="http://schemas.microsoft.com/VisualStudio/2011/storyboarding/control"/>
  </ds:schemaRefs>
</ds:datastoreItem>
</file>

<file path=customXml/itemProps374.xml><?xml version="1.0" encoding="utf-8"?>
<ds:datastoreItem xmlns:ds="http://schemas.openxmlformats.org/officeDocument/2006/customXml" ds:itemID="{73DFEB13-5C5F-409E-86A8-0CBE3EC9624A}">
  <ds:schemaRefs>
    <ds:schemaRef ds:uri="http://schemas.microsoft.com/VisualStudio/2011/storyboarding/control"/>
  </ds:schemaRefs>
</ds:datastoreItem>
</file>

<file path=customXml/itemProps375.xml><?xml version="1.0" encoding="utf-8"?>
<ds:datastoreItem xmlns:ds="http://schemas.openxmlformats.org/officeDocument/2006/customXml" ds:itemID="{3C4F128F-5751-483E-A1FC-1EF4ECB1AB13}">
  <ds:schemaRefs>
    <ds:schemaRef ds:uri="http://schemas.microsoft.com/VisualStudio/2011/storyboarding/control"/>
  </ds:schemaRefs>
</ds:datastoreItem>
</file>

<file path=customXml/itemProps376.xml><?xml version="1.0" encoding="utf-8"?>
<ds:datastoreItem xmlns:ds="http://schemas.openxmlformats.org/officeDocument/2006/customXml" ds:itemID="{AB8AF5A6-FA45-4246-A67D-74215671FBEF}">
  <ds:schemaRefs>
    <ds:schemaRef ds:uri="http://schemas.microsoft.com/VisualStudio/2011/storyboarding/control/v1.0"/>
  </ds:schemaRefs>
</ds:datastoreItem>
</file>

<file path=customXml/itemProps377.xml><?xml version="1.0" encoding="utf-8"?>
<ds:datastoreItem xmlns:ds="http://schemas.openxmlformats.org/officeDocument/2006/customXml" ds:itemID="{BF132AED-2531-49D1-86CB-A11FFDED9296}">
  <ds:schemaRefs>
    <ds:schemaRef ds:uri="http://schemas.microsoft.com/VisualStudio/2011/storyboarding/control"/>
  </ds:schemaRefs>
</ds:datastoreItem>
</file>

<file path=customXml/itemProps378.xml><?xml version="1.0" encoding="utf-8"?>
<ds:datastoreItem xmlns:ds="http://schemas.openxmlformats.org/officeDocument/2006/customXml" ds:itemID="{E2BF015A-676D-43DD-859B-3EF14551EC76}">
  <ds:schemaRefs>
    <ds:schemaRef ds:uri="http://schemas.microsoft.com/VisualStudio/2011/storyboarding/control"/>
  </ds:schemaRefs>
</ds:datastoreItem>
</file>

<file path=customXml/itemProps379.xml><?xml version="1.0" encoding="utf-8"?>
<ds:datastoreItem xmlns:ds="http://schemas.openxmlformats.org/officeDocument/2006/customXml" ds:itemID="{4CF3CBB8-4C99-4550-8990-82FB93A8798C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9B185CC5-95C3-4BBA-A74E-E2A99CEA4473}">
  <ds:schemaRefs>
    <ds:schemaRef ds:uri="http://schemas.microsoft.com/VisualStudio/2011/storyboarding/control"/>
  </ds:schemaRefs>
</ds:datastoreItem>
</file>

<file path=customXml/itemProps380.xml><?xml version="1.0" encoding="utf-8"?>
<ds:datastoreItem xmlns:ds="http://schemas.openxmlformats.org/officeDocument/2006/customXml" ds:itemID="{C3F90260-A842-49EF-A683-5CBE21CDE496}">
  <ds:schemaRefs>
    <ds:schemaRef ds:uri="http://schemas.microsoft.com/VisualStudio/2011/storyboarding/control"/>
  </ds:schemaRefs>
</ds:datastoreItem>
</file>

<file path=customXml/itemProps381.xml><?xml version="1.0" encoding="utf-8"?>
<ds:datastoreItem xmlns:ds="http://schemas.openxmlformats.org/officeDocument/2006/customXml" ds:itemID="{0484453A-FCEE-4235-9994-778465DA77F4}">
  <ds:schemaRefs>
    <ds:schemaRef ds:uri="http://schemas.microsoft.com/VisualStudio/2011/storyboarding/control"/>
  </ds:schemaRefs>
</ds:datastoreItem>
</file>

<file path=customXml/itemProps382.xml><?xml version="1.0" encoding="utf-8"?>
<ds:datastoreItem xmlns:ds="http://schemas.openxmlformats.org/officeDocument/2006/customXml" ds:itemID="{BBA65514-4202-47C7-9CA4-A8290A1C283C}">
  <ds:schemaRefs>
    <ds:schemaRef ds:uri="http://schemas.microsoft.com/VisualStudio/2011/storyboarding/control"/>
  </ds:schemaRefs>
</ds:datastoreItem>
</file>

<file path=customXml/itemProps383.xml><?xml version="1.0" encoding="utf-8"?>
<ds:datastoreItem xmlns:ds="http://schemas.openxmlformats.org/officeDocument/2006/customXml" ds:itemID="{6B82B57B-1E2B-46C9-B7CE-D19FBA2D1967}">
  <ds:schemaRefs>
    <ds:schemaRef ds:uri="http://schemas.microsoft.com/VisualStudio/2011/storyboarding/control"/>
  </ds:schemaRefs>
</ds:datastoreItem>
</file>

<file path=customXml/itemProps384.xml><?xml version="1.0" encoding="utf-8"?>
<ds:datastoreItem xmlns:ds="http://schemas.openxmlformats.org/officeDocument/2006/customXml" ds:itemID="{46AB615D-345E-4689-A6EC-267343DBECD6}">
  <ds:schemaRefs>
    <ds:schemaRef ds:uri="http://schemas.microsoft.com/VisualStudio/2011/storyboarding/control"/>
  </ds:schemaRefs>
</ds:datastoreItem>
</file>

<file path=customXml/itemProps385.xml><?xml version="1.0" encoding="utf-8"?>
<ds:datastoreItem xmlns:ds="http://schemas.openxmlformats.org/officeDocument/2006/customXml" ds:itemID="{7969621E-9D5C-44BF-A99D-2B42DF6EAE67}">
  <ds:schemaRefs>
    <ds:schemaRef ds:uri="http://schemas.microsoft.com/VisualStudio/2011/storyboarding/control"/>
  </ds:schemaRefs>
</ds:datastoreItem>
</file>

<file path=customXml/itemProps386.xml><?xml version="1.0" encoding="utf-8"?>
<ds:datastoreItem xmlns:ds="http://schemas.openxmlformats.org/officeDocument/2006/customXml" ds:itemID="{2C2FBC63-A864-4FC2-AD7B-CABDB6510611}">
  <ds:schemaRefs>
    <ds:schemaRef ds:uri="http://schemas.microsoft.com/VisualStudio/2011/storyboarding/control"/>
  </ds:schemaRefs>
</ds:datastoreItem>
</file>

<file path=customXml/itemProps387.xml><?xml version="1.0" encoding="utf-8"?>
<ds:datastoreItem xmlns:ds="http://schemas.openxmlformats.org/officeDocument/2006/customXml" ds:itemID="{A6E84B67-51C6-4C1B-8BDD-C80E8740607A}">
  <ds:schemaRefs>
    <ds:schemaRef ds:uri="http://schemas.microsoft.com/VisualStudio/2011/storyboarding/control"/>
  </ds:schemaRefs>
</ds:datastoreItem>
</file>

<file path=customXml/itemProps388.xml><?xml version="1.0" encoding="utf-8"?>
<ds:datastoreItem xmlns:ds="http://schemas.openxmlformats.org/officeDocument/2006/customXml" ds:itemID="{95588433-61E9-4293-B579-575578C3E5D0}">
  <ds:schemaRefs>
    <ds:schemaRef ds:uri="http://schemas.microsoft.com/VisualStudio/2011/storyboarding/control"/>
  </ds:schemaRefs>
</ds:datastoreItem>
</file>

<file path=customXml/itemProps389.xml><?xml version="1.0" encoding="utf-8"?>
<ds:datastoreItem xmlns:ds="http://schemas.openxmlformats.org/officeDocument/2006/customXml" ds:itemID="{332E9F1B-DF51-4426-B1AC-0770F2120B21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7FA397B6-29ED-4878-ABE6-66F9B85585CA}">
  <ds:schemaRefs>
    <ds:schemaRef ds:uri="http://schemas.microsoft.com/VisualStudio/2011/storyboarding/control"/>
  </ds:schemaRefs>
</ds:datastoreItem>
</file>

<file path=customXml/itemProps390.xml><?xml version="1.0" encoding="utf-8"?>
<ds:datastoreItem xmlns:ds="http://schemas.openxmlformats.org/officeDocument/2006/customXml" ds:itemID="{449A1225-4F5D-4254-9ACE-BB09E439D272}">
  <ds:schemaRefs>
    <ds:schemaRef ds:uri="http://schemas.microsoft.com/VisualStudio/2011/storyboarding/control"/>
  </ds:schemaRefs>
</ds:datastoreItem>
</file>

<file path=customXml/itemProps391.xml><?xml version="1.0" encoding="utf-8"?>
<ds:datastoreItem xmlns:ds="http://schemas.openxmlformats.org/officeDocument/2006/customXml" ds:itemID="{D6E6A7A7-B2E5-43F6-91E4-B861A1D5C0F8}">
  <ds:schemaRefs>
    <ds:schemaRef ds:uri="http://schemas.microsoft.com/VisualStudio/2011/storyboarding/control"/>
  </ds:schemaRefs>
</ds:datastoreItem>
</file>

<file path=customXml/itemProps392.xml><?xml version="1.0" encoding="utf-8"?>
<ds:datastoreItem xmlns:ds="http://schemas.openxmlformats.org/officeDocument/2006/customXml" ds:itemID="{18479CBD-00A4-4343-8A6F-D192772CDD2F}">
  <ds:schemaRefs>
    <ds:schemaRef ds:uri="http://schemas.microsoft.com/VisualStudio/2011/storyboarding/control"/>
  </ds:schemaRefs>
</ds:datastoreItem>
</file>

<file path=customXml/itemProps393.xml><?xml version="1.0" encoding="utf-8"?>
<ds:datastoreItem xmlns:ds="http://schemas.openxmlformats.org/officeDocument/2006/customXml" ds:itemID="{9954BA6F-22C2-4FB9-AB8A-6BCE43E6A3EB}">
  <ds:schemaRefs>
    <ds:schemaRef ds:uri="http://schemas.microsoft.com/VisualStudio/2011/storyboarding/control"/>
  </ds:schemaRefs>
</ds:datastoreItem>
</file>

<file path=customXml/itemProps394.xml><?xml version="1.0" encoding="utf-8"?>
<ds:datastoreItem xmlns:ds="http://schemas.openxmlformats.org/officeDocument/2006/customXml" ds:itemID="{07463043-8C73-4A96-A0C3-812E55AED541}">
  <ds:schemaRefs>
    <ds:schemaRef ds:uri="http://schemas.microsoft.com/VisualStudio/2011/storyboarding/control"/>
  </ds:schemaRefs>
</ds:datastoreItem>
</file>

<file path=customXml/itemProps395.xml><?xml version="1.0" encoding="utf-8"?>
<ds:datastoreItem xmlns:ds="http://schemas.openxmlformats.org/officeDocument/2006/customXml" ds:itemID="{A0949D9F-F6CB-4EB9-AFD5-E03CF23C856B}">
  <ds:schemaRefs>
    <ds:schemaRef ds:uri="http://schemas.microsoft.com/VisualStudio/2011/storyboarding/control"/>
  </ds:schemaRefs>
</ds:datastoreItem>
</file>

<file path=customXml/itemProps396.xml><?xml version="1.0" encoding="utf-8"?>
<ds:datastoreItem xmlns:ds="http://schemas.openxmlformats.org/officeDocument/2006/customXml" ds:itemID="{17ED3A74-6D84-4651-96C9-D3EDE797AE29}">
  <ds:schemaRefs>
    <ds:schemaRef ds:uri="http://schemas.microsoft.com/VisualStudio/2011/storyboarding/control"/>
  </ds:schemaRefs>
</ds:datastoreItem>
</file>

<file path=customXml/itemProps397.xml><?xml version="1.0" encoding="utf-8"?>
<ds:datastoreItem xmlns:ds="http://schemas.openxmlformats.org/officeDocument/2006/customXml" ds:itemID="{9D290980-99CB-464E-91F6-B994B5B37222}">
  <ds:schemaRefs>
    <ds:schemaRef ds:uri="http://schemas.microsoft.com/VisualStudio/2011/storyboarding/control"/>
  </ds:schemaRefs>
</ds:datastoreItem>
</file>

<file path=customXml/itemProps398.xml><?xml version="1.0" encoding="utf-8"?>
<ds:datastoreItem xmlns:ds="http://schemas.openxmlformats.org/officeDocument/2006/customXml" ds:itemID="{087DB395-2C0C-4B08-9304-779A0FBEBFF2}">
  <ds:schemaRefs>
    <ds:schemaRef ds:uri="http://schemas.microsoft.com/VisualStudio/2011/storyboarding/control"/>
  </ds:schemaRefs>
</ds:datastoreItem>
</file>

<file path=customXml/itemProps399.xml><?xml version="1.0" encoding="utf-8"?>
<ds:datastoreItem xmlns:ds="http://schemas.openxmlformats.org/officeDocument/2006/customXml" ds:itemID="{E08B47AB-1394-4600-930C-47A19399473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ADA96E6-71A2-4014-AFF3-D0F5807D1DCF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23985387-5299-49F8-BCDD-4753405EC5A0}">
  <ds:schemaRefs>
    <ds:schemaRef ds:uri="http://schemas.microsoft.com/VisualStudio/2011/storyboarding/control"/>
  </ds:schemaRefs>
</ds:datastoreItem>
</file>

<file path=customXml/itemProps400.xml><?xml version="1.0" encoding="utf-8"?>
<ds:datastoreItem xmlns:ds="http://schemas.openxmlformats.org/officeDocument/2006/customXml" ds:itemID="{D8A94EED-CD88-420F-AF54-52AE0137EF29}">
  <ds:schemaRefs>
    <ds:schemaRef ds:uri="http://schemas.microsoft.com/VisualStudio/2011/storyboarding/control"/>
  </ds:schemaRefs>
</ds:datastoreItem>
</file>

<file path=customXml/itemProps401.xml><?xml version="1.0" encoding="utf-8"?>
<ds:datastoreItem xmlns:ds="http://schemas.openxmlformats.org/officeDocument/2006/customXml" ds:itemID="{57484A40-2804-4672-8F43-06BEE1F15443}">
  <ds:schemaRefs>
    <ds:schemaRef ds:uri="http://schemas.microsoft.com/VisualStudio/2011/storyboarding/control"/>
  </ds:schemaRefs>
</ds:datastoreItem>
</file>

<file path=customXml/itemProps402.xml><?xml version="1.0" encoding="utf-8"?>
<ds:datastoreItem xmlns:ds="http://schemas.openxmlformats.org/officeDocument/2006/customXml" ds:itemID="{B87054BE-262E-43CD-9291-338574919624}">
  <ds:schemaRefs>
    <ds:schemaRef ds:uri="http://schemas.microsoft.com/VisualStudio/2011/storyboarding/control"/>
  </ds:schemaRefs>
</ds:datastoreItem>
</file>

<file path=customXml/itemProps403.xml><?xml version="1.0" encoding="utf-8"?>
<ds:datastoreItem xmlns:ds="http://schemas.openxmlformats.org/officeDocument/2006/customXml" ds:itemID="{BE96D3F9-94FF-4D66-9DF9-3D8A9777DD29}">
  <ds:schemaRefs>
    <ds:schemaRef ds:uri="http://schemas.microsoft.com/VisualStudio/2011/storyboarding/control"/>
  </ds:schemaRefs>
</ds:datastoreItem>
</file>

<file path=customXml/itemProps404.xml><?xml version="1.0" encoding="utf-8"?>
<ds:datastoreItem xmlns:ds="http://schemas.openxmlformats.org/officeDocument/2006/customXml" ds:itemID="{DC10D8AA-72C9-4D17-85F8-F0724DE545C8}">
  <ds:schemaRefs>
    <ds:schemaRef ds:uri="http://schemas.microsoft.com/VisualStudio/2011/storyboarding/control"/>
  </ds:schemaRefs>
</ds:datastoreItem>
</file>

<file path=customXml/itemProps405.xml><?xml version="1.0" encoding="utf-8"?>
<ds:datastoreItem xmlns:ds="http://schemas.openxmlformats.org/officeDocument/2006/customXml" ds:itemID="{5139BEC5-AA52-4310-B922-FC2FF768261B}">
  <ds:schemaRefs>
    <ds:schemaRef ds:uri="http://schemas.microsoft.com/VisualStudio/2011/storyboarding/control"/>
  </ds:schemaRefs>
</ds:datastoreItem>
</file>

<file path=customXml/itemProps406.xml><?xml version="1.0" encoding="utf-8"?>
<ds:datastoreItem xmlns:ds="http://schemas.openxmlformats.org/officeDocument/2006/customXml" ds:itemID="{7E15396C-6D97-4D12-9962-8332B131FFDE}">
  <ds:schemaRefs>
    <ds:schemaRef ds:uri="http://schemas.microsoft.com/VisualStudio/2011/storyboarding/control"/>
  </ds:schemaRefs>
</ds:datastoreItem>
</file>

<file path=customXml/itemProps407.xml><?xml version="1.0" encoding="utf-8"?>
<ds:datastoreItem xmlns:ds="http://schemas.openxmlformats.org/officeDocument/2006/customXml" ds:itemID="{61521408-1A6C-4395-A9F6-CA91C8F403E2}">
  <ds:schemaRefs>
    <ds:schemaRef ds:uri="http://schemas.microsoft.com/VisualStudio/2011/storyboarding/control"/>
  </ds:schemaRefs>
</ds:datastoreItem>
</file>

<file path=customXml/itemProps408.xml><?xml version="1.0" encoding="utf-8"?>
<ds:datastoreItem xmlns:ds="http://schemas.openxmlformats.org/officeDocument/2006/customXml" ds:itemID="{4110E2CE-1668-4619-8883-882CDE0A75AE}">
  <ds:schemaRefs>
    <ds:schemaRef ds:uri="http://schemas.microsoft.com/VisualStudio/2011/storyboarding/control"/>
  </ds:schemaRefs>
</ds:datastoreItem>
</file>

<file path=customXml/itemProps409.xml><?xml version="1.0" encoding="utf-8"?>
<ds:datastoreItem xmlns:ds="http://schemas.openxmlformats.org/officeDocument/2006/customXml" ds:itemID="{2974F0ED-B6B0-4B6E-84EE-506EE4384448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B99BBEE2-8622-4465-BC31-E25ADC83ECB7}">
  <ds:schemaRefs>
    <ds:schemaRef ds:uri="http://schemas.microsoft.com/VisualStudio/2011/storyboarding/control"/>
  </ds:schemaRefs>
</ds:datastoreItem>
</file>

<file path=customXml/itemProps410.xml><?xml version="1.0" encoding="utf-8"?>
<ds:datastoreItem xmlns:ds="http://schemas.openxmlformats.org/officeDocument/2006/customXml" ds:itemID="{1C599508-A03C-4B1A-B8C8-A7C2180B0778}">
  <ds:schemaRefs>
    <ds:schemaRef ds:uri="http://schemas.microsoft.com/VisualStudio/2011/storyboarding/control"/>
  </ds:schemaRefs>
</ds:datastoreItem>
</file>

<file path=customXml/itemProps411.xml><?xml version="1.0" encoding="utf-8"?>
<ds:datastoreItem xmlns:ds="http://schemas.openxmlformats.org/officeDocument/2006/customXml" ds:itemID="{50B6A72E-C8E9-4C07-A6D0-328558C26D47}">
  <ds:schemaRefs>
    <ds:schemaRef ds:uri="http://schemas.microsoft.com/VisualStudio/2011/storyboarding/control"/>
  </ds:schemaRefs>
</ds:datastoreItem>
</file>

<file path=customXml/itemProps412.xml><?xml version="1.0" encoding="utf-8"?>
<ds:datastoreItem xmlns:ds="http://schemas.openxmlformats.org/officeDocument/2006/customXml" ds:itemID="{82CA3AE0-1A6B-400B-BEEC-CB72AC7292BF}">
  <ds:schemaRefs>
    <ds:schemaRef ds:uri="http://schemas.microsoft.com/VisualStudio/2011/storyboarding/control"/>
  </ds:schemaRefs>
</ds:datastoreItem>
</file>

<file path=customXml/itemProps413.xml><?xml version="1.0" encoding="utf-8"?>
<ds:datastoreItem xmlns:ds="http://schemas.openxmlformats.org/officeDocument/2006/customXml" ds:itemID="{F1567C39-CDE9-4083-BB9B-DE1FE5CEB6A2}">
  <ds:schemaRefs>
    <ds:schemaRef ds:uri="http://schemas.microsoft.com/VisualStudio/2011/storyboarding/control"/>
  </ds:schemaRefs>
</ds:datastoreItem>
</file>

<file path=customXml/itemProps414.xml><?xml version="1.0" encoding="utf-8"?>
<ds:datastoreItem xmlns:ds="http://schemas.openxmlformats.org/officeDocument/2006/customXml" ds:itemID="{D0C27CBD-5D30-459F-A883-4595F5193B88}">
  <ds:schemaRefs>
    <ds:schemaRef ds:uri="http://schemas.microsoft.com/VisualStudio/2011/storyboarding/control"/>
  </ds:schemaRefs>
</ds:datastoreItem>
</file>

<file path=customXml/itemProps415.xml><?xml version="1.0" encoding="utf-8"?>
<ds:datastoreItem xmlns:ds="http://schemas.openxmlformats.org/officeDocument/2006/customXml" ds:itemID="{5C59363F-9BDD-4051-9E0B-5EE8CD62FD4F}">
  <ds:schemaRefs>
    <ds:schemaRef ds:uri="http://schemas.microsoft.com/VisualStudio/2011/storyboarding/control"/>
  </ds:schemaRefs>
</ds:datastoreItem>
</file>

<file path=customXml/itemProps416.xml><?xml version="1.0" encoding="utf-8"?>
<ds:datastoreItem xmlns:ds="http://schemas.openxmlformats.org/officeDocument/2006/customXml" ds:itemID="{1DC2092F-C361-4AB2-B4C8-17B0BEF5A845}">
  <ds:schemaRefs>
    <ds:schemaRef ds:uri="http://schemas.microsoft.com/VisualStudio/2011/storyboarding/control"/>
  </ds:schemaRefs>
</ds:datastoreItem>
</file>

<file path=customXml/itemProps417.xml><?xml version="1.0" encoding="utf-8"?>
<ds:datastoreItem xmlns:ds="http://schemas.openxmlformats.org/officeDocument/2006/customXml" ds:itemID="{A2FC8A1A-87F2-4645-8B57-275B8D280AE0}">
  <ds:schemaRefs>
    <ds:schemaRef ds:uri="http://schemas.microsoft.com/VisualStudio/2011/storyboarding/control"/>
  </ds:schemaRefs>
</ds:datastoreItem>
</file>

<file path=customXml/itemProps418.xml><?xml version="1.0" encoding="utf-8"?>
<ds:datastoreItem xmlns:ds="http://schemas.openxmlformats.org/officeDocument/2006/customXml" ds:itemID="{A717C928-272B-48EE-89F0-036373076858}">
  <ds:schemaRefs>
    <ds:schemaRef ds:uri="http://schemas.microsoft.com/VisualStudio/2011/storyboarding/control"/>
  </ds:schemaRefs>
</ds:datastoreItem>
</file>

<file path=customXml/itemProps419.xml><?xml version="1.0" encoding="utf-8"?>
<ds:datastoreItem xmlns:ds="http://schemas.openxmlformats.org/officeDocument/2006/customXml" ds:itemID="{86536C94-2BFE-4B4D-9309-D227F76E896E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7A56F8D1-12D8-4523-801C-91CB3BBA06C5}">
  <ds:schemaRefs>
    <ds:schemaRef ds:uri="http://schemas.microsoft.com/VisualStudio/2011/storyboarding/control"/>
  </ds:schemaRefs>
</ds:datastoreItem>
</file>

<file path=customXml/itemProps420.xml><?xml version="1.0" encoding="utf-8"?>
<ds:datastoreItem xmlns:ds="http://schemas.openxmlformats.org/officeDocument/2006/customXml" ds:itemID="{9B1A2238-A9FB-43F3-AA30-7346B4F2082A}">
  <ds:schemaRefs>
    <ds:schemaRef ds:uri="http://schemas.microsoft.com/VisualStudio/2011/storyboarding/control"/>
  </ds:schemaRefs>
</ds:datastoreItem>
</file>

<file path=customXml/itemProps421.xml><?xml version="1.0" encoding="utf-8"?>
<ds:datastoreItem xmlns:ds="http://schemas.openxmlformats.org/officeDocument/2006/customXml" ds:itemID="{44B0F0AF-80D9-44F3-B6BE-559357745CD0}">
  <ds:schemaRefs>
    <ds:schemaRef ds:uri="http://schemas.microsoft.com/VisualStudio/2011/storyboarding/control"/>
  </ds:schemaRefs>
</ds:datastoreItem>
</file>

<file path=customXml/itemProps422.xml><?xml version="1.0" encoding="utf-8"?>
<ds:datastoreItem xmlns:ds="http://schemas.openxmlformats.org/officeDocument/2006/customXml" ds:itemID="{849AE861-D030-4C06-A263-F7A84D4EE9B4}">
  <ds:schemaRefs>
    <ds:schemaRef ds:uri="http://schemas.microsoft.com/VisualStudio/2011/storyboarding/control"/>
  </ds:schemaRefs>
</ds:datastoreItem>
</file>

<file path=customXml/itemProps423.xml><?xml version="1.0" encoding="utf-8"?>
<ds:datastoreItem xmlns:ds="http://schemas.openxmlformats.org/officeDocument/2006/customXml" ds:itemID="{F0BF6A6C-93F8-4168-A950-2D71DAD07F57}">
  <ds:schemaRefs>
    <ds:schemaRef ds:uri="http://schemas.microsoft.com/VisualStudio/2011/storyboarding/control"/>
  </ds:schemaRefs>
</ds:datastoreItem>
</file>

<file path=customXml/itemProps424.xml><?xml version="1.0" encoding="utf-8"?>
<ds:datastoreItem xmlns:ds="http://schemas.openxmlformats.org/officeDocument/2006/customXml" ds:itemID="{E7CEECF9-673C-47F4-B5C3-943F991DAB28}">
  <ds:schemaRefs>
    <ds:schemaRef ds:uri="http://schemas.microsoft.com/VisualStudio/2011/storyboarding/control"/>
  </ds:schemaRefs>
</ds:datastoreItem>
</file>

<file path=customXml/itemProps425.xml><?xml version="1.0" encoding="utf-8"?>
<ds:datastoreItem xmlns:ds="http://schemas.openxmlformats.org/officeDocument/2006/customXml" ds:itemID="{17B2E7D0-7E29-4049-BB1D-7EFDCDDA0EBB}">
  <ds:schemaRefs>
    <ds:schemaRef ds:uri="http://schemas.microsoft.com/VisualStudio/2011/storyboarding/control"/>
  </ds:schemaRefs>
</ds:datastoreItem>
</file>

<file path=customXml/itemProps426.xml><?xml version="1.0" encoding="utf-8"?>
<ds:datastoreItem xmlns:ds="http://schemas.openxmlformats.org/officeDocument/2006/customXml" ds:itemID="{09528D4D-3F54-4BA8-9BF3-D5C08FBD0E1F}">
  <ds:schemaRefs>
    <ds:schemaRef ds:uri="http://schemas.microsoft.com/VisualStudio/2011/storyboarding/control"/>
  </ds:schemaRefs>
</ds:datastoreItem>
</file>

<file path=customXml/itemProps427.xml><?xml version="1.0" encoding="utf-8"?>
<ds:datastoreItem xmlns:ds="http://schemas.openxmlformats.org/officeDocument/2006/customXml" ds:itemID="{7538EC36-047A-49CB-B557-46980455D5E7}">
  <ds:schemaRefs>
    <ds:schemaRef ds:uri="http://schemas.microsoft.com/VisualStudio/2011/storyboarding/control"/>
  </ds:schemaRefs>
</ds:datastoreItem>
</file>

<file path=customXml/itemProps428.xml><?xml version="1.0" encoding="utf-8"?>
<ds:datastoreItem xmlns:ds="http://schemas.openxmlformats.org/officeDocument/2006/customXml" ds:itemID="{ADB30EDF-F881-43E1-A9EA-8F1D27F30DEA}">
  <ds:schemaRefs>
    <ds:schemaRef ds:uri="http://schemas.microsoft.com/VisualStudio/2011/storyboarding/control"/>
  </ds:schemaRefs>
</ds:datastoreItem>
</file>

<file path=customXml/itemProps429.xml><?xml version="1.0" encoding="utf-8"?>
<ds:datastoreItem xmlns:ds="http://schemas.openxmlformats.org/officeDocument/2006/customXml" ds:itemID="{8A3C9BB4-DCD9-4828-B0F9-CF71EA95D9A1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61A730FD-9761-4EB7-92A9-2E42E1FD5DF3}">
  <ds:schemaRefs>
    <ds:schemaRef ds:uri="http://schemas.microsoft.com/VisualStudio/2011/storyboarding/control"/>
  </ds:schemaRefs>
</ds:datastoreItem>
</file>

<file path=customXml/itemProps430.xml><?xml version="1.0" encoding="utf-8"?>
<ds:datastoreItem xmlns:ds="http://schemas.openxmlformats.org/officeDocument/2006/customXml" ds:itemID="{CFEC3E2B-E600-472B-9097-E07844FD6B64}">
  <ds:schemaRefs>
    <ds:schemaRef ds:uri="http://schemas.microsoft.com/VisualStudio/2011/storyboarding/control"/>
  </ds:schemaRefs>
</ds:datastoreItem>
</file>

<file path=customXml/itemProps431.xml><?xml version="1.0" encoding="utf-8"?>
<ds:datastoreItem xmlns:ds="http://schemas.openxmlformats.org/officeDocument/2006/customXml" ds:itemID="{2B04A1DA-E9B7-4101-BE3D-F5812C3090BC}">
  <ds:schemaRefs>
    <ds:schemaRef ds:uri="http://schemas.microsoft.com/VisualStudio/2011/storyboarding/control"/>
  </ds:schemaRefs>
</ds:datastoreItem>
</file>

<file path=customXml/itemProps432.xml><?xml version="1.0" encoding="utf-8"?>
<ds:datastoreItem xmlns:ds="http://schemas.openxmlformats.org/officeDocument/2006/customXml" ds:itemID="{C4516B8B-2849-4DB5-B2B3-91823A6170D5}">
  <ds:schemaRefs>
    <ds:schemaRef ds:uri="http://schemas.microsoft.com/VisualStudio/2011/storyboarding/control"/>
  </ds:schemaRefs>
</ds:datastoreItem>
</file>

<file path=customXml/itemProps433.xml><?xml version="1.0" encoding="utf-8"?>
<ds:datastoreItem xmlns:ds="http://schemas.openxmlformats.org/officeDocument/2006/customXml" ds:itemID="{48989EAE-5213-47D6-9975-1982E0630330}">
  <ds:schemaRefs>
    <ds:schemaRef ds:uri="http://schemas.microsoft.com/VisualStudio/2011/storyboarding/control"/>
  </ds:schemaRefs>
</ds:datastoreItem>
</file>

<file path=customXml/itemProps434.xml><?xml version="1.0" encoding="utf-8"?>
<ds:datastoreItem xmlns:ds="http://schemas.openxmlformats.org/officeDocument/2006/customXml" ds:itemID="{063914C3-9883-4B3D-AAE0-8819E257BD53}">
  <ds:schemaRefs>
    <ds:schemaRef ds:uri="http://schemas.microsoft.com/VisualStudio/2011/storyboarding/control"/>
  </ds:schemaRefs>
</ds:datastoreItem>
</file>

<file path=customXml/itemProps435.xml><?xml version="1.0" encoding="utf-8"?>
<ds:datastoreItem xmlns:ds="http://schemas.openxmlformats.org/officeDocument/2006/customXml" ds:itemID="{EA885A8A-8C98-465B-AF2E-A134F35414CB}">
  <ds:schemaRefs>
    <ds:schemaRef ds:uri="http://schemas.microsoft.com/VisualStudio/2011/storyboarding/control"/>
  </ds:schemaRefs>
</ds:datastoreItem>
</file>

<file path=customXml/itemProps436.xml><?xml version="1.0" encoding="utf-8"?>
<ds:datastoreItem xmlns:ds="http://schemas.openxmlformats.org/officeDocument/2006/customXml" ds:itemID="{3D6E0966-9A4E-42A8-89C2-1FF5C943087D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50FF826C-EAD7-4910-8339-D9E21711811A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1B146DBB-C522-4C8D-905F-9208E084F7E7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21CE0866-0BC2-468C-8C99-31DAA720102C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A7A6C70D-D189-4476-B241-4D9D773312B5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F5490249-BEA8-4E5E-9204-A789B131DF3A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DD5A439A-877E-490B-8CB9-95E7FCFCF44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964C5A4-F7DF-4C5B-9795-1FF833979E36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866A6640-C97D-482F-8EF6-18B15419AEC1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55C5D3AD-0246-4377-A002-D1DD16BE16B6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5270B10E-46D9-4039-924E-E8AC9EB72BE4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3D4272AF-908A-4214-95E0-891EF5C32ED3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9A6A7808-2196-4291-859A-AC2267FED0F3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2238959C-0CA2-4DF6-AF6A-D5199B277DDA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49FA0AFA-8994-4438-9FE0-C1EBD19DB4D1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3C148C53-07E1-48F0-9BAF-BEDBF904BCAF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7FD2B804-224E-4127-9FA5-E0941B8F2DC6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4AD9D1B8-9AD2-4E78-ABD0-30608FC3AD1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2536055-0A51-45C4-BB74-84D47AB0101B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266CC34A-0703-4795-9A2C-AF27FCDE8A7F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132ABD4A-35EB-45E0-AACD-92A103B2C388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67A5E7BE-8375-4425-9594-C01E15EF2651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27288D3D-5A9F-4657-BBF4-738B0C457A89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70EB66AB-98CC-4150-B485-07F59B4ACF88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490EF0FA-4D0A-44BC-AAFB-5385F9A445D9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119FF47C-E72A-41C2-B924-C2ACA80E3DC3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365CCE68-F657-457F-BB10-4B8A1BFA9C0A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1421D463-AFC6-45D3-A597-E2FD7836AE5E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B3A1A28C-1881-4070-B0CE-2BBBEBB5B01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253AFC98-12AA-4AA8-914D-B4E38DBCC832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ACA48BA6-1F6D-447E-B612-17DD4F819F35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4A5B3D47-69EE-4A70-ADE9-5E671087A0E6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27EAE3D4-4DFB-4285-99D5-B87FEADFA328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366DA436-CE30-453F-9CC1-28AD3B50F144}">
  <ds:schemaRefs>
    <ds:schemaRef ds:uri="http://schemas.microsoft.com/VisualStudio/2011/storyboarding/control/v1.0"/>
  </ds:schemaRefs>
</ds:datastoreItem>
</file>

<file path=customXml/itemProps74.xml><?xml version="1.0" encoding="utf-8"?>
<ds:datastoreItem xmlns:ds="http://schemas.openxmlformats.org/officeDocument/2006/customXml" ds:itemID="{3D57734F-7661-4EEF-BEE7-FE8F493AA25D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1782D158-C083-4EBC-96DE-8FBD9B49DB4D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FA657E69-A04F-4CED-8C69-3F4F4FB802CC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807766A7-FC1E-46AE-90A3-DD7690AE3ABA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00A259EA-1E05-4E35-B5EC-8EA87DB2E518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061598B1-ACD1-4C83-B027-5A6ABFCE222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3DAD6AB-1727-4F21-B496-441E5FFFB3C5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26BA6E74-6440-4D77-9C14-0AFFF25F551B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123D7C50-2143-4434-89DE-53979BA0B518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EEBBD3B6-1B9E-49B8-87F7-BDC7C570E011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1F1B93E1-578C-4F88-8648-5147DF6C4399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EEAB6399-D929-4C95-B958-72D00AA501DE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67BE8394-1579-4487-9434-E108C9C9A034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01CA7DA1-0FF2-4F12-8882-4E0CBFDC3C75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503DDD28-2C2E-4841-A5F2-AB06178E0051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9E821406-EADF-4E8D-B04A-6D1655E85B02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C9056568-EAFF-4891-9A31-4B332D885DA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D4CD806F-6376-432D-BA7D-ABF9FF12FF7E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D6C2C177-E803-473B-AA97-397C4BFBA44E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789E9DF9-9217-429E-91A2-27D8310EDD6D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A73418F6-1ECA-4484-A1A1-03AF5DEDB5D2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216CFB02-20FB-4139-A370-91AE11389CB9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795A89A1-7AA1-4C33-9F6B-088173C81498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C53D46FC-1F5A-47A7-B966-D00A2759982C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5E6EC792-0DE7-471B-B182-6380CC84B799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DAB14F77-4755-4677-8ED9-6968F47A26C4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E8006CB5-66B4-426C-B09F-46903F774D08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9B6AF35C-235D-48A0-8830-5DFB2DFC9FD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1081</Words>
  <Application>Microsoft Office PowerPoint</Application>
  <PresentationFormat>Grand écran</PresentationFormat>
  <Paragraphs>240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Segoe UI</vt:lpstr>
      <vt:lpstr>Thème Office</vt:lpstr>
      <vt:lpstr>Mise en pages de plans conceptuels</vt:lpstr>
      <vt:lpstr>voteVierge</vt:lpstr>
      <vt:lpstr>Conception personnalisée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Dominik GROBECKER</dc:creator>
  <cp:lastModifiedBy>Cedric BANNELIER</cp:lastModifiedBy>
  <cp:revision>60</cp:revision>
  <dcterms:created xsi:type="dcterms:W3CDTF">2017-11-16T08:45:38Z</dcterms:created>
  <dcterms:modified xsi:type="dcterms:W3CDTF">2017-11-22T15:15:41Z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\\srvsite\home\adai01\Dev\GIT\Projet1\maquetteV1.pptx</vt:lpwstr>
  </property>
</Properties>
</file>