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8"/>
    <p:sldMasterId id="2147483660" r:id="rId299"/>
  </p:sldMasterIdLst>
  <p:sldIdLst>
    <p:sldId id="256" r:id="rId300"/>
    <p:sldId id="257" r:id="rId301"/>
    <p:sldId id="262" r:id="rId302"/>
    <p:sldId id="260" r:id="rId303"/>
    <p:sldId id="261" r:id="rId304"/>
    <p:sldId id="265" r:id="rId305"/>
    <p:sldId id="264" r:id="rId306"/>
    <p:sldId id="263" r:id="rId307"/>
    <p:sldId id="266" r:id="rId308"/>
    <p:sldId id="269" r:id="rId309"/>
    <p:sldId id="272" r:id="rId310"/>
    <p:sldId id="270" r:id="rId311"/>
    <p:sldId id="271" r:id="rId312"/>
    <p:sldId id="273" r:id="rId313"/>
    <p:sldId id="274" r:id="rId314"/>
    <p:sldId id="283" r:id="rId315"/>
    <p:sldId id="276" r:id="rId316"/>
    <p:sldId id="275" r:id="rId317"/>
    <p:sldId id="284" r:id="rId318"/>
    <p:sldId id="277" r:id="rId319"/>
    <p:sldId id="280" r:id="rId320"/>
    <p:sldId id="281" r:id="rId321"/>
    <p:sldId id="285" r:id="rId322"/>
    <p:sldId id="282" r:id="rId323"/>
    <p:sldId id="278" r:id="rId3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Master" Target="slideMasters/slideMaster2.xml"/><Relationship Id="rId303" Type="http://schemas.openxmlformats.org/officeDocument/2006/relationships/slide" Target="slides/slide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slide" Target="slides/slide25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15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slide" Target="slides/slide5.xml"/><Relationship Id="rId325" Type="http://schemas.openxmlformats.org/officeDocument/2006/relationships/presProps" Target="presProp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slide" Target="slides/slide16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slide" Target="slides/slide6.xml"/><Relationship Id="rId326" Type="http://schemas.openxmlformats.org/officeDocument/2006/relationships/viewProps" Target="viewProps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slide" Target="slides/slide1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slide" Target="slides/slide7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theme" Target="theme/theme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customXml" Target="../customXml/item282.xml"/><Relationship Id="rId312" Type="http://schemas.openxmlformats.org/officeDocument/2006/relationships/slide" Target="slides/slide13.xml"/><Relationship Id="rId317" Type="http://schemas.openxmlformats.org/officeDocument/2006/relationships/slide" Target="slides/slide1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slideMaster" Target="slideMasters/slideMaster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2" Type="http://schemas.openxmlformats.org/officeDocument/2006/relationships/slide" Target="slides/slide3.xml"/><Relationship Id="rId307" Type="http://schemas.openxmlformats.org/officeDocument/2006/relationships/slide" Target="slides/slide8.xml"/><Relationship Id="rId323" Type="http://schemas.openxmlformats.org/officeDocument/2006/relationships/slide" Target="slides/slide24.xml"/><Relationship Id="rId32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slide" Target="slides/slide14.xml"/><Relationship Id="rId318" Type="http://schemas.openxmlformats.org/officeDocument/2006/relationships/slide" Target="slides/slide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9.xml"/><Relationship Id="rId329" Type="http://schemas.microsoft.com/office/2015/10/relationships/revisionInfo" Target="revisionInfo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slide" Target="slides/slide2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1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slide" Target="slides/slide21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11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slide" Target="slides/slide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slide" Target="slides/slide2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1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2.xml"/><Relationship Id="rId322" Type="http://schemas.openxmlformats.org/officeDocument/2006/relationships/slide" Target="slides/slide2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5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06.xml"/><Relationship Id="rId1" Type="http://schemas.openxmlformats.org/officeDocument/2006/relationships/customXml" Target="../../customXml/item20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08.xml"/><Relationship Id="rId1" Type="http://schemas.openxmlformats.org/officeDocument/2006/relationships/customXml" Target="../../customXml/item20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10.xml"/><Relationship Id="rId1" Type="http://schemas.openxmlformats.org/officeDocument/2006/relationships/customXml" Target="../../customXml/item209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8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16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7.xml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customXml" Target="../../customXml/item103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99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11.xml"/><Relationship Id="rId12" Type="http://schemas.openxmlformats.org/officeDocument/2006/relationships/customXml" Target="../../customXml/item102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98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108.xml"/><Relationship Id="rId11" Type="http://schemas.openxmlformats.org/officeDocument/2006/relationships/customXml" Target="../../customXml/item101.xml"/><Relationship Id="rId24" Type="http://schemas.openxmlformats.org/officeDocument/2006/relationships/slide" Target="slide2.xml"/><Relationship Id="rId5" Type="http://schemas.openxmlformats.org/officeDocument/2006/relationships/customXml" Target="../../customXml/item107.xml"/><Relationship Id="rId15" Type="http://schemas.openxmlformats.org/officeDocument/2006/relationships/customXml" Target="../../customXml/item105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98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197.xml"/><Relationship Id="rId14" Type="http://schemas.openxmlformats.org/officeDocument/2006/relationships/customXml" Target="../../customXml/item104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6.xml"/><Relationship Id="rId13" Type="http://schemas.openxmlformats.org/officeDocument/2006/relationships/customXml" Target="../../customXml/item159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5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157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156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164.xml"/><Relationship Id="rId11" Type="http://schemas.openxmlformats.org/officeDocument/2006/relationships/customXml" Target="../../customXml/item158.xml"/><Relationship Id="rId24" Type="http://schemas.openxmlformats.org/officeDocument/2006/relationships/slide" Target="slide2.xml"/><Relationship Id="rId5" Type="http://schemas.openxmlformats.org/officeDocument/2006/relationships/customXml" Target="../../customXml/item163.xml"/><Relationship Id="rId15" Type="http://schemas.openxmlformats.org/officeDocument/2006/relationships/customXml" Target="../../customXml/item161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00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199.xml"/><Relationship Id="rId14" Type="http://schemas.openxmlformats.org/officeDocument/2006/relationships/customXml" Target="../../customXml/item160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1.xml"/><Relationship Id="rId13" Type="http://schemas.openxmlformats.org/officeDocument/2006/relationships/customXml" Target="../../customXml/item121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11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29.xml"/><Relationship Id="rId12" Type="http://schemas.openxmlformats.org/officeDocument/2006/relationships/customXml" Target="../../customXml/item122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4.xml"/><Relationship Id="rId2" Type="http://schemas.openxmlformats.org/officeDocument/2006/relationships/customXml" Target="../../customXml/item120.xml"/><Relationship Id="rId16" Type="http://schemas.openxmlformats.org/officeDocument/2006/relationships/customXml" Target="../../customXml/item125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128.xml"/><Relationship Id="rId11" Type="http://schemas.openxmlformats.org/officeDocument/2006/relationships/customXml" Target="../../customXml/item202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127.xml"/><Relationship Id="rId15" Type="http://schemas.openxmlformats.org/officeDocument/2006/relationships/customXml" Target="../../customXml/item12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0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123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139.xml"/><Relationship Id="rId18" Type="http://schemas.openxmlformats.org/officeDocument/2006/relationships/image" Target="../media/image2.png"/><Relationship Id="rId26" Type="http://schemas.openxmlformats.org/officeDocument/2006/relationships/slide" Target="slide1.xml"/><Relationship Id="rId3" Type="http://schemas.openxmlformats.org/officeDocument/2006/relationships/customXml" Target="../../customXml/item136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45.xml"/><Relationship Id="rId12" Type="http://schemas.openxmlformats.org/officeDocument/2006/relationships/customXml" Target="../../customXml/item138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134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144.xml"/><Relationship Id="rId11" Type="http://schemas.openxmlformats.org/officeDocument/2006/relationships/customXml" Target="../../customXml/item137.xml"/><Relationship Id="rId24" Type="http://schemas.openxmlformats.org/officeDocument/2006/relationships/slide" Target="slide15.xml"/><Relationship Id="rId5" Type="http://schemas.openxmlformats.org/officeDocument/2006/relationships/customXml" Target="../../customXml/item143.xml"/><Relationship Id="rId15" Type="http://schemas.openxmlformats.org/officeDocument/2006/relationships/customXml" Target="../../customXml/item141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0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203.xml"/><Relationship Id="rId14" Type="http://schemas.openxmlformats.org/officeDocument/2006/relationships/customXml" Target="../../customXml/item140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slide" Target="slide19.xml"/><Relationship Id="rId3" Type="http://schemas.openxmlformats.org/officeDocument/2006/relationships/customXml" Target="../../customXml/item169.xml"/><Relationship Id="rId7" Type="http://schemas.openxmlformats.org/officeDocument/2006/relationships/customXml" Target="../../customXml/item173.xml"/><Relationship Id="rId12" Type="http://schemas.openxmlformats.org/officeDocument/2006/relationships/slideLayout" Target="../slideLayouts/slideLayout12.xml"/><Relationship Id="rId2" Type="http://schemas.openxmlformats.org/officeDocument/2006/relationships/customXml" Target="../../customXml/item168.xml"/><Relationship Id="rId16" Type="http://schemas.openxmlformats.org/officeDocument/2006/relationships/slide" Target="slide1.xml"/><Relationship Id="rId1" Type="http://schemas.openxmlformats.org/officeDocument/2006/relationships/customXml" Target="../../customXml/item167.xml"/><Relationship Id="rId6" Type="http://schemas.openxmlformats.org/officeDocument/2006/relationships/customXml" Target="../../customXml/item172.xml"/><Relationship Id="rId11" Type="http://schemas.openxmlformats.org/officeDocument/2006/relationships/customXml" Target="../../customXml/item177.xml"/><Relationship Id="rId5" Type="http://schemas.openxmlformats.org/officeDocument/2006/relationships/customXml" Target="../../customXml/item171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176.xml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175.xml"/><Relationship Id="rId1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13" Type="http://schemas.openxmlformats.org/officeDocument/2006/relationships/slide" Target="slide20.xml"/><Relationship Id="rId3" Type="http://schemas.openxmlformats.org/officeDocument/2006/relationships/customXml" Target="../../customXml/item180.xml"/><Relationship Id="rId7" Type="http://schemas.openxmlformats.org/officeDocument/2006/relationships/customXml" Target="../../customXml/item184.xml"/><Relationship Id="rId12" Type="http://schemas.openxmlformats.org/officeDocument/2006/relationships/slideLayout" Target="../slideLayouts/slideLayout12.xml"/><Relationship Id="rId2" Type="http://schemas.openxmlformats.org/officeDocument/2006/relationships/customXml" Target="../../customXml/item179.xml"/><Relationship Id="rId16" Type="http://schemas.openxmlformats.org/officeDocument/2006/relationships/slide" Target="slide1.xml"/><Relationship Id="rId1" Type="http://schemas.openxmlformats.org/officeDocument/2006/relationships/customXml" Target="../../customXml/item178.xml"/><Relationship Id="rId6" Type="http://schemas.openxmlformats.org/officeDocument/2006/relationships/customXml" Target="../../customXml/item183.xml"/><Relationship Id="rId11" Type="http://schemas.openxmlformats.org/officeDocument/2006/relationships/customXml" Target="../../customXml/item188.xml"/><Relationship Id="rId5" Type="http://schemas.openxmlformats.org/officeDocument/2006/relationships/customXml" Target="../../customXml/item182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187.xml"/><Relationship Id="rId4" Type="http://schemas.openxmlformats.org/officeDocument/2006/relationships/customXml" Target="../../customXml/item181.xml"/><Relationship Id="rId9" Type="http://schemas.openxmlformats.org/officeDocument/2006/relationships/customXml" Target="../../customXml/item186.xml"/><Relationship Id="rId1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ustomXml" Target="../../customXml/item281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80.xml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285.xml"/><Relationship Id="rId5" Type="http://schemas.openxmlformats.org/officeDocument/2006/relationships/customXml" Target="../../customXml/item284.xml"/><Relationship Id="rId10" Type="http://schemas.openxmlformats.org/officeDocument/2006/relationships/slide" Target="slide1.xml"/><Relationship Id="rId4" Type="http://schemas.openxmlformats.org/officeDocument/2006/relationships/customXml" Target="../../customXml/item282.xml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27.xml"/><Relationship Id="rId7" Type="http://schemas.openxmlformats.org/officeDocument/2006/relationships/customXml" Target="../../customXml/item232.xml"/><Relationship Id="rId2" Type="http://schemas.openxmlformats.org/officeDocument/2006/relationships/customXml" Target="../../customXml/item226.xml"/><Relationship Id="rId1" Type="http://schemas.openxmlformats.org/officeDocument/2006/relationships/customXml" Target="../../customXml/item225.xml"/><Relationship Id="rId6" Type="http://schemas.openxmlformats.org/officeDocument/2006/relationships/customXml" Target="../../customXml/item230.xml"/><Relationship Id="rId5" Type="http://schemas.openxmlformats.org/officeDocument/2006/relationships/customXml" Target="../../customXml/item229.xml"/><Relationship Id="rId10" Type="http://schemas.openxmlformats.org/officeDocument/2006/relationships/slide" Target="slide1.xml"/><Relationship Id="rId4" Type="http://schemas.openxmlformats.org/officeDocument/2006/relationships/customXml" Target="../../customXml/item228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21.xml"/><Relationship Id="rId7" Type="http://schemas.openxmlformats.org/officeDocument/2006/relationships/customXml" Target="../../customXml/item233.xml"/><Relationship Id="rId2" Type="http://schemas.openxmlformats.org/officeDocument/2006/relationships/customXml" Target="../../customXml/item220.xml"/><Relationship Id="rId1" Type="http://schemas.openxmlformats.org/officeDocument/2006/relationships/customXml" Target="../../customXml/item211.xml"/><Relationship Id="rId6" Type="http://schemas.openxmlformats.org/officeDocument/2006/relationships/customXml" Target="../../customXml/item224.xml"/><Relationship Id="rId5" Type="http://schemas.openxmlformats.org/officeDocument/2006/relationships/customXml" Target="../../customXml/item223.xml"/><Relationship Id="rId4" Type="http://schemas.openxmlformats.org/officeDocument/2006/relationships/customXml" Target="../../customXml/item222.xml"/><Relationship Id="rId9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291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287.xml"/><Relationship Id="rId1" Type="http://schemas.openxmlformats.org/officeDocument/2006/relationships/customXml" Target="../../customXml/item286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289.xml"/><Relationship Id="rId4" Type="http://schemas.openxmlformats.org/officeDocument/2006/relationships/customXml" Target="../../customXml/item28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3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47.xml"/><Relationship Id="rId16" Type="http://schemas.openxmlformats.org/officeDocument/2006/relationships/image" Target="../media/image5.png"/><Relationship Id="rId20" Type="http://schemas.openxmlformats.org/officeDocument/2006/relationships/slide" Target="slide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0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0.xml"/><Relationship Id="rId19" Type="http://schemas.openxmlformats.org/officeDocument/2006/relationships/slide" Target="slide6.xml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8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245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39.xml"/><Relationship Id="rId1" Type="http://schemas.openxmlformats.org/officeDocument/2006/relationships/customXml" Target="../../customXml/item234.xml"/><Relationship Id="rId6" Type="http://schemas.openxmlformats.org/officeDocument/2006/relationships/customXml" Target="../../customXml/item243.xml"/><Relationship Id="rId5" Type="http://schemas.openxmlformats.org/officeDocument/2006/relationships/customXml" Target="../../customXml/item242.xml"/><Relationship Id="rId4" Type="http://schemas.openxmlformats.org/officeDocument/2006/relationships/customXml" Target="../../customXml/item241.xml"/><Relationship Id="rId9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261.xml"/><Relationship Id="rId7" Type="http://schemas.openxmlformats.org/officeDocument/2006/relationships/customXml" Target="../../customXml/item253.xml"/><Relationship Id="rId2" Type="http://schemas.openxmlformats.org/officeDocument/2006/relationships/customXml" Target="../../customXml/item260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259.xml"/><Relationship Id="rId5" Type="http://schemas.openxmlformats.org/officeDocument/2006/relationships/customXml" Target="../../customXml/item258.xml"/><Relationship Id="rId4" Type="http://schemas.openxmlformats.org/officeDocument/2006/relationships/customXml" Target="../../customXml/item257.xml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6.xml"/><Relationship Id="rId3" Type="http://schemas.openxmlformats.org/officeDocument/2006/relationships/customXml" Target="../../customXml/item265.xml"/><Relationship Id="rId7" Type="http://schemas.openxmlformats.org/officeDocument/2006/relationships/customXml" Target="../../customXml/item272.xml"/><Relationship Id="rId2" Type="http://schemas.openxmlformats.org/officeDocument/2006/relationships/customXml" Target="../../customXml/item146.xml"/><Relationship Id="rId1" Type="http://schemas.openxmlformats.org/officeDocument/2006/relationships/customXml" Target="../../customXml/item262.xml"/><Relationship Id="rId6" Type="http://schemas.openxmlformats.org/officeDocument/2006/relationships/customXml" Target="../../customXml/item271.xml"/><Relationship Id="rId11" Type="http://schemas.openxmlformats.org/officeDocument/2006/relationships/slide" Target="slide1.xml"/><Relationship Id="rId5" Type="http://schemas.openxmlformats.org/officeDocument/2006/relationships/customXml" Target="../../customXml/item270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269.xml"/><Relationship Id="rId9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297.xml"/><Relationship Id="rId7" Type="http://schemas.openxmlformats.org/officeDocument/2006/relationships/chart" Target="../charts/chart3.xml"/><Relationship Id="rId2" Type="http://schemas.openxmlformats.org/officeDocument/2006/relationships/customXml" Target="../../customXml/item293.xml"/><Relationship Id="rId1" Type="http://schemas.openxmlformats.org/officeDocument/2006/relationships/customXml" Target="../../customXml/item292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295.xml"/><Relationship Id="rId4" Type="http://schemas.openxmlformats.org/officeDocument/2006/relationships/customXml" Target="../../customXml/item29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ustomXml" Target="../../customXml/item278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74.xml"/><Relationship Id="rId1" Type="http://schemas.openxmlformats.org/officeDocument/2006/relationships/customXml" Target="../../customXml/item273.xml"/><Relationship Id="rId6" Type="http://schemas.openxmlformats.org/officeDocument/2006/relationships/customXml" Target="../../customXml/item277.xml"/><Relationship Id="rId5" Type="http://schemas.openxmlformats.org/officeDocument/2006/relationships/customXml" Target="../../customXml/item276.xml"/><Relationship Id="rId4" Type="http://schemas.openxmlformats.org/officeDocument/2006/relationships/customXml" Target="../../customXml/item275.xml"/><Relationship Id="rId9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24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4.xml"/><Relationship Id="rId21" Type="http://schemas.openxmlformats.org/officeDocument/2006/relationships/slide" Target="slide4.xml"/><Relationship Id="rId7" Type="http://schemas.openxmlformats.org/officeDocument/2006/relationships/customXml" Target="../../customXml/item114.xml"/><Relationship Id="rId12" Type="http://schemas.openxmlformats.org/officeDocument/2006/relationships/customXml" Target="../../customXml/item44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9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45.xml"/><Relationship Id="rId24" Type="http://schemas.openxmlformats.org/officeDocument/2006/relationships/slide" Target="slide1.xml"/><Relationship Id="rId5" Type="http://schemas.openxmlformats.org/officeDocument/2006/relationships/customXml" Target="../../customXml/item36.xml"/><Relationship Id="rId15" Type="http://schemas.openxmlformats.org/officeDocument/2006/relationships/image" Target="../media/image2.png"/><Relationship Id="rId23" Type="http://schemas.openxmlformats.org/officeDocument/2006/relationships/slide" Target="slide2.xml"/><Relationship Id="rId10" Type="http://schemas.openxmlformats.org/officeDocument/2006/relationships/customXml" Target="../../customXml/item11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50.xml"/><Relationship Id="rId14" Type="http://schemas.openxmlformats.org/officeDocument/2006/relationships/image" Target="../media/image1.png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0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189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1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2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2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191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20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4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4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57.xml"/><Relationship Id="rId21" Type="http://schemas.openxmlformats.org/officeDocument/2006/relationships/slide" Target="slide1.xml"/><Relationship Id="rId7" Type="http://schemas.openxmlformats.org/officeDocument/2006/relationships/customXml" Target="../../customXml/item6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3.xml"/><Relationship Id="rId16" Type="http://schemas.openxmlformats.org/officeDocument/2006/relationships/image" Target="../media/image5.png"/><Relationship Id="rId20" Type="http://schemas.openxmlformats.org/officeDocument/2006/relationships/slide" Target="slide2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5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94.xml"/><Relationship Id="rId19" Type="http://schemas.openxmlformats.org/officeDocument/2006/relationships/slide" Target="slide8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113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63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96.xml"/><Relationship Id="rId5" Type="http://schemas.openxmlformats.org/officeDocument/2006/relationships/customXml" Target="../../customXml/item195.xml"/><Relationship Id="rId10" Type="http://schemas.openxmlformats.org/officeDocument/2006/relationships/slide" Target="slide1.xml"/><Relationship Id="rId4" Type="http://schemas.openxmlformats.org/officeDocument/2006/relationships/customXml" Target="../../customXml/item65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slide" Target="slide16.xml"/><Relationship Id="rId3" Type="http://schemas.openxmlformats.org/officeDocument/2006/relationships/customXml" Target="../../customXml/item74.xml"/><Relationship Id="rId7" Type="http://schemas.openxmlformats.org/officeDocument/2006/relationships/customXml" Target="../../customXml/item78.xml"/><Relationship Id="rId12" Type="http://schemas.openxmlformats.org/officeDocument/2006/relationships/slideLayout" Target="../slideLayouts/slideLayout12.xml"/><Relationship Id="rId2" Type="http://schemas.openxmlformats.org/officeDocument/2006/relationships/customXml" Target="../../customXml/item70.xml"/><Relationship Id="rId16" Type="http://schemas.openxmlformats.org/officeDocument/2006/relationships/slide" Target="slide1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76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81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80.xml"/><Relationship Id="rId1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slide" Target="slide17.xml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90.xml"/><Relationship Id="rId12" Type="http://schemas.openxmlformats.org/officeDocument/2006/relationships/slideLayout" Target="../slideLayouts/slideLayout12.xml"/><Relationship Id="rId2" Type="http://schemas.openxmlformats.org/officeDocument/2006/relationships/customXml" Target="../../customXml/item95.xml"/><Relationship Id="rId16" Type="http://schemas.openxmlformats.org/officeDocument/2006/relationships/slide" Target="slide1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89.xml"/><Relationship Id="rId11" Type="http://schemas.openxmlformats.org/officeDocument/2006/relationships/customXml" Target="../../customXml/item94.xml"/><Relationship Id="rId5" Type="http://schemas.openxmlformats.org/officeDocument/2006/relationships/customXml" Target="../../customXml/item88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93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92.xml"/><Relationship Id="rId1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hlinkClick r:id="rId12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845169" y="2795356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7CBC21B-9A84-43C1-8316-B0B16EAF09D1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FA9E4B75-6AC1-49B5-863E-3118855582A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DAB5702D-9BAC-43EB-9876-523F662E089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25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2"/>
            <a:ext cx="2092854" cy="431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4A2378-5374-49A2-9076-5A2AC69D6B7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533CB318-61CB-4A0F-B4A2-0DBE8BC23F7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6404D9D5-F5E9-4E95-9DD7-0D7CF3552834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5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2"/>
            <a:ext cx="2092854" cy="5715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1"/>
            <a:ext cx="2092854" cy="7831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6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0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7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9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8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4095750" y="2476309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4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59836E6-D500-4E97-806B-E6D57786212E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6479AF-C1BF-4EDE-B6BB-FC8EBF52729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E3CFB0E2-51C8-42E5-A40C-C139FCCF6C5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18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5A8D0F2-370D-4120-B91C-D76C2CB861B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0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3A226A7-9B5C-42F8-BDF1-455D0D1E1AC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1" name="MousePointer">
              <a:extLst>
                <a:ext uri="{FF2B5EF4-FFF2-40B4-BE49-F238E27FC236}">
                  <a16:creationId xmlns:a16="http://schemas.microsoft.com/office/drawing/2014/main" id="{E05CEFFE-058C-4893-8705-FA7EA776A7A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hlinkClick r:id="rId18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635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9"/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1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758AE45-2C2D-40F2-A706-76F43EB7A02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1"/>
            <a:ext cx="2092854" cy="8316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1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9" name="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F8575B1-C0C3-4D11-AE0B-06EF8FE591E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C1BC35F-4E7D-4D6A-9AA5-56BC6F0DB48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E98F949-DD11-442E-AD32-7254D3B8C2F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AC33756-9F19-4651-BD5D-0531FE0F34F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4EEB049-B2AE-4BC0-950D-9114010EA7D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1023</Words>
  <Application>Microsoft Office PowerPoint</Application>
  <PresentationFormat>Grand écran</PresentationFormat>
  <Paragraphs>259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Cedric BANNELIER</cp:lastModifiedBy>
  <cp:revision>40</cp:revision>
  <dcterms:created xsi:type="dcterms:W3CDTF">2017-11-18T08:50:19Z</dcterms:created>
  <dcterms:modified xsi:type="dcterms:W3CDTF">2017-11-22T15:42:37Z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\\srvsite\home\adai01\Dev\GIT\Projet1\maquetteWeb\maquetteProposition.pptx</vt:lpwstr>
  </property>
</Properties>
</file>