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55"/>
    <p:sldMasterId id="2147483660" r:id="rId456"/>
  </p:sldMasterIdLst>
  <p:sldIdLst>
    <p:sldId id="256" r:id="rId457"/>
    <p:sldId id="257" r:id="rId458"/>
    <p:sldId id="262" r:id="rId459"/>
    <p:sldId id="260" r:id="rId460"/>
    <p:sldId id="261" r:id="rId461"/>
    <p:sldId id="265" r:id="rId462"/>
    <p:sldId id="264" r:id="rId463"/>
    <p:sldId id="263" r:id="rId464"/>
    <p:sldId id="266" r:id="rId465"/>
    <p:sldId id="269" r:id="rId466"/>
    <p:sldId id="272" r:id="rId467"/>
    <p:sldId id="270" r:id="rId468"/>
    <p:sldId id="271" r:id="rId469"/>
    <p:sldId id="273" r:id="rId470"/>
    <p:sldId id="274" r:id="rId471"/>
    <p:sldId id="283" r:id="rId472"/>
    <p:sldId id="286" r:id="rId473"/>
    <p:sldId id="276" r:id="rId474"/>
    <p:sldId id="275" r:id="rId475"/>
    <p:sldId id="284" r:id="rId476"/>
    <p:sldId id="277" r:id="rId477"/>
    <p:sldId id="287" r:id="rId478"/>
    <p:sldId id="288" r:id="rId479"/>
    <p:sldId id="280" r:id="rId480"/>
    <p:sldId id="281" r:id="rId481"/>
    <p:sldId id="285" r:id="rId482"/>
    <p:sldId id="282" r:id="rId483"/>
    <p:sldId id="278" r:id="rId48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4660"/>
  </p:normalViewPr>
  <p:slideViewPr>
    <p:cSldViewPr snapToGrid="0">
      <p:cViewPr>
        <p:scale>
          <a:sx n="100" d="100"/>
          <a:sy n="100" d="100"/>
        </p:scale>
        <p:origin x="32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slide" Target="slides/slide19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viewProps" Target="viewProps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slideMaster" Target="slideMasters/slideMaster1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slide" Target="slides/slide10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slide" Target="slides/slide21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25" Type="http://schemas.openxmlformats.org/officeDocument/2006/relationships/customXml" Target="../customXml/item425.xml"/><Relationship Id="rId446" Type="http://schemas.openxmlformats.org/officeDocument/2006/relationships/customXml" Target="../customXml/item446.xml"/><Relationship Id="rId467" Type="http://schemas.openxmlformats.org/officeDocument/2006/relationships/slide" Target="slides/slide11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tableStyles" Target="tableStyles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15" Type="http://schemas.openxmlformats.org/officeDocument/2006/relationships/customXml" Target="../customXml/item415.xml"/><Relationship Id="rId436" Type="http://schemas.openxmlformats.org/officeDocument/2006/relationships/customXml" Target="../customXml/item436.xml"/><Relationship Id="rId457" Type="http://schemas.openxmlformats.org/officeDocument/2006/relationships/slide" Target="slides/slide1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478" Type="http://schemas.openxmlformats.org/officeDocument/2006/relationships/slide" Target="slides/slide22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26" Type="http://schemas.openxmlformats.org/officeDocument/2006/relationships/customXml" Target="../customXml/item426.xml"/><Relationship Id="rId447" Type="http://schemas.openxmlformats.org/officeDocument/2006/relationships/customXml" Target="../customXml/item447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468" Type="http://schemas.openxmlformats.org/officeDocument/2006/relationships/slide" Target="slides/slide12.xml"/><Relationship Id="rId489" Type="http://schemas.microsoft.com/office/2015/10/relationships/revisionInfo" Target="revisionInfo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58" Type="http://schemas.openxmlformats.org/officeDocument/2006/relationships/slide" Target="slides/slide2.xml"/><Relationship Id="rId479" Type="http://schemas.openxmlformats.org/officeDocument/2006/relationships/slide" Target="slides/slide23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27" Type="http://schemas.openxmlformats.org/officeDocument/2006/relationships/customXml" Target="../customXml/item427.xml"/><Relationship Id="rId448" Type="http://schemas.openxmlformats.org/officeDocument/2006/relationships/customXml" Target="../customXml/item448.xml"/><Relationship Id="rId469" Type="http://schemas.openxmlformats.org/officeDocument/2006/relationships/slide" Target="slides/slide13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80" Type="http://schemas.openxmlformats.org/officeDocument/2006/relationships/slide" Target="slides/slide24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17" Type="http://schemas.openxmlformats.org/officeDocument/2006/relationships/customXml" Target="../customXml/item417.xml"/><Relationship Id="rId438" Type="http://schemas.openxmlformats.org/officeDocument/2006/relationships/customXml" Target="../customXml/item438.xml"/><Relationship Id="rId459" Type="http://schemas.openxmlformats.org/officeDocument/2006/relationships/slide" Target="slides/slide3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470" Type="http://schemas.openxmlformats.org/officeDocument/2006/relationships/slide" Target="slides/slide14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28" Type="http://schemas.openxmlformats.org/officeDocument/2006/relationships/customXml" Target="../customXml/item428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slide" Target="slides/slide4.xml"/><Relationship Id="rId481" Type="http://schemas.openxmlformats.org/officeDocument/2006/relationships/slide" Target="slides/slide25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418" Type="http://schemas.openxmlformats.org/officeDocument/2006/relationships/customXml" Target="../customXml/item418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471" Type="http://schemas.openxmlformats.org/officeDocument/2006/relationships/slide" Target="slides/slide1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461" Type="http://schemas.openxmlformats.org/officeDocument/2006/relationships/slide" Target="slides/slide5.xml"/><Relationship Id="rId482" Type="http://schemas.openxmlformats.org/officeDocument/2006/relationships/slide" Target="slides/slide26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customXml" Target="../customXml/item419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72" Type="http://schemas.openxmlformats.org/officeDocument/2006/relationships/slide" Target="slides/slide1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customXml" Target="../customXml/item42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customXml" Target="../customXml/item441.xml"/><Relationship Id="rId462" Type="http://schemas.openxmlformats.org/officeDocument/2006/relationships/slide" Target="slides/slide6.xml"/><Relationship Id="rId483" Type="http://schemas.openxmlformats.org/officeDocument/2006/relationships/slide" Target="slides/slide2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customXml" Target="../customXml/item431.xml"/><Relationship Id="rId452" Type="http://schemas.openxmlformats.org/officeDocument/2006/relationships/customXml" Target="../customXml/item452.xml"/><Relationship Id="rId473" Type="http://schemas.openxmlformats.org/officeDocument/2006/relationships/slide" Target="slides/slide1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customXml" Target="../customXml/item442.xml"/><Relationship Id="rId463" Type="http://schemas.openxmlformats.org/officeDocument/2006/relationships/slide" Target="slides/slide7.xml"/><Relationship Id="rId484" Type="http://schemas.openxmlformats.org/officeDocument/2006/relationships/slide" Target="slides/slide2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customXml" Target="../customXml/item453.xml"/><Relationship Id="rId474" Type="http://schemas.openxmlformats.org/officeDocument/2006/relationships/slide" Target="slides/slide1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slide" Target="slides/slide8.xml"/><Relationship Id="rId303" Type="http://schemas.openxmlformats.org/officeDocument/2006/relationships/customXml" Target="../customXml/item303.xml"/><Relationship Id="rId485" Type="http://schemas.openxmlformats.org/officeDocument/2006/relationships/presProps" Target="presProps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slide" Target="slides/slide9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slide" Target="slides/slide20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theme" Target="theme/theme1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slideMaster" Target="slideMasters/slideMaster2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Feuil1!$A$2:$A$3</c:f>
              <c:strCache>
                <c:ptCount val="2"/>
                <c:pt idx="0">
                  <c:v>D</c:v>
                </c:pt>
                <c:pt idx="1">
                  <c:v>C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Feuil1!$A$2:$A$3</c:f>
              <c:strCache>
                <c:ptCount val="2"/>
                <c:pt idx="0">
                  <c:v>D</c:v>
                </c:pt>
                <c:pt idx="1">
                  <c:v>C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249.xml"/><Relationship Id="rId1" Type="http://schemas.openxmlformats.org/officeDocument/2006/relationships/customXml" Target="../../customXml/item17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308.xml"/><Relationship Id="rId1" Type="http://schemas.openxmlformats.org/officeDocument/2006/relationships/customXml" Target="../../customXml/item17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88.xml"/><Relationship Id="rId1" Type="http://schemas.openxmlformats.org/officeDocument/2006/relationships/customXml" Target="../../customXml/item19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348.xml"/><Relationship Id="rId7" Type="http://schemas.openxmlformats.org/officeDocument/2006/relationships/image" Target="../media/image3.png"/><Relationship Id="rId2" Type="http://schemas.openxmlformats.org/officeDocument/2006/relationships/customXml" Target="../../customXml/item388.xml"/><Relationship Id="rId1" Type="http://schemas.openxmlformats.org/officeDocument/2006/relationships/customXml" Target="../../customXml/item30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297.xml"/><Relationship Id="rId1" Type="http://schemas.openxmlformats.org/officeDocument/2006/relationships/customXml" Target="../../customXml/item2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F9F-D825-424F-A83E-2E68EEE80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49363-FEF5-4F0A-B1C4-5A13A6BB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62BC-3B72-4156-91F0-A797BE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EF04F-791F-425C-9FBD-32AF93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6630-CDD9-44A3-901C-0346E1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35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625F8-6277-4395-88AF-35B4E8E8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32284F-DFE1-4619-AF14-E3D52B15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3CC52-0F85-4993-93C0-F91EBF28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853E19-F9D2-4260-88F9-E5917282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BC7D8-E2E5-4AA5-BC7A-9C3CD7CB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8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543B70-CBD0-49DC-933A-7D66C394A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5DEAD5-C9A8-46DB-BE94-B1DE47FB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F76F3-66C6-4B20-93DA-B955FE9F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08E9A-D271-49EA-A23E-3E55F8CE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74571C-27C1-4D52-9756-E5A194CA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6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100685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http://www.dcsondage.com/vote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2727719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Resul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http://www.dcsondage.com/resultats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2332518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AleaSupp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http://www.dcsondage.com/aleaSuppression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>
                  <p:custDataLst>
                    <p:custData r:id="rId3"/>
                  </p:custDataLst>
                </p:nvPr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3052010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3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F9F-D825-424F-A83E-2E68EEE8084C}"/>
              </a:ext>
            </a:extLst>
          </p:cNvPr>
          <p:cNvSpPr>
            <a:spLocks noGrp="1"/>
          </p:cNvSpPr>
          <p:nvPr>
            <p:ph type="ctrTitle"/>
            <p:custDataLst>
              <p:custData r:id="rId1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49363-FEF5-4F0A-B1C4-5A13A6BBB335}"/>
              </a:ext>
            </a:extLst>
          </p:cNvPr>
          <p:cNvSpPr>
            <a:spLocks noGrp="1"/>
          </p:cNvSpPr>
          <p:nvPr>
            <p:ph type="subTitle" idx="1"/>
            <p:custDataLst>
              <p:custData r:id="rId2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62BC-3B72-4156-91F0-A797BE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EF04F-791F-425C-9FBD-32AF93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6630-CDD9-44A3-901C-0346E1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0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79862-16DC-4170-ABA1-DE248A4D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127DA-CF63-4770-BD63-F0D6F5C1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A4424-00BD-4128-B2DD-20F7C864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5242B-5897-4DC7-9288-99368557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B03BA2-FCAB-4C16-A783-7AA625C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78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93D5B-4212-4417-BA24-19004474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EABB6A-3F66-47BA-AE6D-DBE79544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235F7-CC8C-4D90-8CD8-B4619A4F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FF8F0-5CFF-4DAF-923E-B9EB7636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A8943-2BBC-492A-B3C0-1572450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3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2E934-E1CD-41CD-8DDC-C51C258C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24117-BE22-4CBB-BC70-F3C243BAD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4CD31-A458-4B99-B9A2-8CD3381A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97B464-7EE0-4F50-AE56-721010F6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8AEC7D-6459-45ED-ADB5-A572A992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096F68-9704-4CBC-A39A-2CBC745E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8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0322B-7597-4CD8-9013-DDA132B2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22DA9F-ADE3-4A22-A492-727B0BA1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143330-EDAA-43EB-962A-A8CF8904C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F6D872-C214-4BF4-8D18-5F18AE53B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800899-7D4E-4EED-ABAC-0B7EBE64E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21E0A6-3961-4FC8-A081-444D987A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68D25-9624-47F3-A5DC-FEA00CD2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F131D1-F357-413B-9E0B-EF0C0659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6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D463D-3B99-4BA1-8298-97CDB8E1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8C2568-DD6D-4175-9728-3C61DF8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AAE2CB-47FE-4B9D-AF71-5C63D945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7ACE00-40D0-4482-B7B6-61C0666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68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0851B7-52D5-4976-B93A-298AFE8B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E547DC-6418-43B9-B55E-92BBED52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DB645-2A83-4019-A3B0-F75FE337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86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33639-A602-4D4E-B40E-99880BBE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AC65B-B65D-4904-9022-D8D3F1EDD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2C7DF6-D26A-49FA-9DAC-D9A1AEFF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AFD548-A953-45A5-8E72-6CEF999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77555-5584-4A44-BA26-6AE40967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9A850-5E5B-414E-8D2C-B764495D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D19A7-B4CE-46BE-9574-54BB84DF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16656C-15B6-4CDB-B4C6-FE9E62B10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3EF591-58B9-4D7E-8843-ED9C15FF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8C39F4-66F7-4F47-8CA1-870371F9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DBA2EE-0B5B-477F-8EB8-05421B2B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A87D67-292F-4313-A1D3-4CF9D274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16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FD1E13-AA83-47A5-9966-E3DD090B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F5C773-CC79-45AC-AF66-5358C6D8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48486-371E-460B-9C71-14327C58D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41C0-D1E6-40B7-81C8-24595DCDEEF4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F95BA-6959-47B6-9960-64E4EAC0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7F9899-109A-4DA3-BC1A-362D2844C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5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6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1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16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319.xml"/><Relationship Id="rId16" Type="http://schemas.openxmlformats.org/officeDocument/2006/relationships/slide" Target="slide2.xml"/><Relationship Id="rId1" Type="http://schemas.openxmlformats.org/officeDocument/2006/relationships/customXml" Target="../../customXml/item294.xml"/><Relationship Id="rId6" Type="http://schemas.openxmlformats.org/officeDocument/2006/relationships/customXml" Target="../../customXml/item426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413.xml"/><Relationship Id="rId1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6.xml"/><Relationship Id="rId9" Type="http://schemas.openxmlformats.org/officeDocument/2006/relationships/image" Target="../media/image2.png"/><Relationship Id="rId1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9.xml"/><Relationship Id="rId13" Type="http://schemas.openxmlformats.org/officeDocument/2006/relationships/customXml" Target="../../customXml/item344.xml"/><Relationship Id="rId18" Type="http://schemas.openxmlformats.org/officeDocument/2006/relationships/image" Target="../media/image1.png"/><Relationship Id="rId26" Type="http://schemas.openxmlformats.org/officeDocument/2006/relationships/slide" Target="slide2.xml"/><Relationship Id="rId3" Type="http://schemas.openxmlformats.org/officeDocument/2006/relationships/customXml" Target="../../customXml/item158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378.xml"/><Relationship Id="rId12" Type="http://schemas.openxmlformats.org/officeDocument/2006/relationships/customXml" Target="../../customXml/item323.xml"/><Relationship Id="rId17" Type="http://schemas.openxmlformats.org/officeDocument/2006/relationships/slideLayout" Target="../slideLayouts/slideLayout17.xml"/><Relationship Id="rId25" Type="http://schemas.openxmlformats.org/officeDocument/2006/relationships/slide" Target="slide1.xml"/><Relationship Id="rId2" Type="http://schemas.openxmlformats.org/officeDocument/2006/relationships/customXml" Target="../../customXml/item279.xml"/><Relationship Id="rId16" Type="http://schemas.openxmlformats.org/officeDocument/2006/relationships/customXml" Target="../../customXml/item220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154.xml"/><Relationship Id="rId11" Type="http://schemas.openxmlformats.org/officeDocument/2006/relationships/customXml" Target="../../customXml/item291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251.xml"/><Relationship Id="rId15" Type="http://schemas.openxmlformats.org/officeDocument/2006/relationships/customXml" Target="../../customXml/item241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41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381.xml"/><Relationship Id="rId9" Type="http://schemas.openxmlformats.org/officeDocument/2006/relationships/customXml" Target="../../customXml/item435.xml"/><Relationship Id="rId14" Type="http://schemas.openxmlformats.org/officeDocument/2006/relationships/customXml" Target="../../customXml/item226.xml"/><Relationship Id="rId2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7.xml"/><Relationship Id="rId13" Type="http://schemas.openxmlformats.org/officeDocument/2006/relationships/customXml" Target="../../customXml/item24.xml"/><Relationship Id="rId18" Type="http://schemas.openxmlformats.org/officeDocument/2006/relationships/image" Target="../media/image1.png"/><Relationship Id="rId26" Type="http://schemas.openxmlformats.org/officeDocument/2006/relationships/slide" Target="slide2.xml"/><Relationship Id="rId3" Type="http://schemas.openxmlformats.org/officeDocument/2006/relationships/customXml" Target="../../customXml/item66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89.xml"/><Relationship Id="rId12" Type="http://schemas.openxmlformats.org/officeDocument/2006/relationships/customXml" Target="../../customXml/item140.xml"/><Relationship Id="rId17" Type="http://schemas.openxmlformats.org/officeDocument/2006/relationships/slideLayout" Target="../slideLayouts/slideLayout17.xml"/><Relationship Id="rId25" Type="http://schemas.openxmlformats.org/officeDocument/2006/relationships/slide" Target="slide1.xml"/><Relationship Id="rId2" Type="http://schemas.openxmlformats.org/officeDocument/2006/relationships/customXml" Target="../../customXml/item187.xml"/><Relationship Id="rId16" Type="http://schemas.openxmlformats.org/officeDocument/2006/relationships/customXml" Target="../../customXml/item338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408.xml"/><Relationship Id="rId6" Type="http://schemas.openxmlformats.org/officeDocument/2006/relationships/customXml" Target="../../customXml/item207.xml"/><Relationship Id="rId11" Type="http://schemas.openxmlformats.org/officeDocument/2006/relationships/customXml" Target="../../customXml/item368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247.xml"/><Relationship Id="rId15" Type="http://schemas.openxmlformats.org/officeDocument/2006/relationships/customXml" Target="../../customXml/item259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77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70.xml"/><Relationship Id="rId9" Type="http://schemas.openxmlformats.org/officeDocument/2006/relationships/customXml" Target="../../customXml/item436.xml"/><Relationship Id="rId14" Type="http://schemas.openxmlformats.org/officeDocument/2006/relationships/customXml" Target="../../customXml/item20.xml"/><Relationship Id="rId2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1.xml"/><Relationship Id="rId13" Type="http://schemas.openxmlformats.org/officeDocument/2006/relationships/customXml" Target="../../customXml/item100.xml"/><Relationship Id="rId18" Type="http://schemas.openxmlformats.org/officeDocument/2006/relationships/slideLayout" Target="../slideLayouts/slideLayout17.xml"/><Relationship Id="rId26" Type="http://schemas.openxmlformats.org/officeDocument/2006/relationships/slide" Target="slide14.xml"/><Relationship Id="rId3" Type="http://schemas.openxmlformats.org/officeDocument/2006/relationships/customXml" Target="../../customXml/item254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151.xml"/><Relationship Id="rId12" Type="http://schemas.openxmlformats.org/officeDocument/2006/relationships/customXml" Target="../../customXml/item242.xml"/><Relationship Id="rId17" Type="http://schemas.openxmlformats.org/officeDocument/2006/relationships/customXml" Target="../../customXml/item124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148.xml"/><Relationship Id="rId16" Type="http://schemas.openxmlformats.org/officeDocument/2006/relationships/customXml" Target="../../customXml/item3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281.xml"/><Relationship Id="rId6" Type="http://schemas.openxmlformats.org/officeDocument/2006/relationships/customXml" Target="../../customXml/item116.xml"/><Relationship Id="rId11" Type="http://schemas.openxmlformats.org/officeDocument/2006/relationships/customXml" Target="../../customXml/item75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167.xml"/><Relationship Id="rId15" Type="http://schemas.openxmlformats.org/officeDocument/2006/relationships/customXml" Target="../../customXml/item164.xml"/><Relationship Id="rId23" Type="http://schemas.openxmlformats.org/officeDocument/2006/relationships/image" Target="../media/image5.png"/><Relationship Id="rId28" Type="http://schemas.openxmlformats.org/officeDocument/2006/relationships/slide" Target="slide1.xml"/><Relationship Id="rId10" Type="http://schemas.openxmlformats.org/officeDocument/2006/relationships/customXml" Target="../../customXml/item437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399.xml"/><Relationship Id="rId9" Type="http://schemas.openxmlformats.org/officeDocument/2006/relationships/customXml" Target="../../customXml/item263.xml"/><Relationship Id="rId14" Type="http://schemas.openxmlformats.org/officeDocument/2006/relationships/customXml" Target="../../customXml/item410.xml"/><Relationship Id="rId22" Type="http://schemas.openxmlformats.org/officeDocument/2006/relationships/image" Target="../media/image4.png"/><Relationship Id="rId27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4.xml"/><Relationship Id="rId13" Type="http://schemas.openxmlformats.org/officeDocument/2006/relationships/customXml" Target="../../customXml/item45.xml"/><Relationship Id="rId18" Type="http://schemas.openxmlformats.org/officeDocument/2006/relationships/image" Target="../media/image1.png"/><Relationship Id="rId26" Type="http://schemas.openxmlformats.org/officeDocument/2006/relationships/slide" Target="slide2.xml"/><Relationship Id="rId3" Type="http://schemas.openxmlformats.org/officeDocument/2006/relationships/customXml" Target="../../customXml/item42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24.xml"/><Relationship Id="rId12" Type="http://schemas.openxmlformats.org/officeDocument/2006/relationships/customXml" Target="../../customXml/item391.xml"/><Relationship Id="rId17" Type="http://schemas.openxmlformats.org/officeDocument/2006/relationships/slideLayout" Target="../slideLayouts/slideLayout17.xml"/><Relationship Id="rId25" Type="http://schemas.openxmlformats.org/officeDocument/2006/relationships/slide" Target="slide15.xml"/><Relationship Id="rId2" Type="http://schemas.openxmlformats.org/officeDocument/2006/relationships/customXml" Target="../../customXml/item337.xml"/><Relationship Id="rId16" Type="http://schemas.openxmlformats.org/officeDocument/2006/relationships/customXml" Target="../../customXml/item144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121.xml"/><Relationship Id="rId6" Type="http://schemas.openxmlformats.org/officeDocument/2006/relationships/customXml" Target="../../customXml/item362.xml"/><Relationship Id="rId11" Type="http://schemas.openxmlformats.org/officeDocument/2006/relationships/customXml" Target="../../customXml/item386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363.xml"/><Relationship Id="rId15" Type="http://schemas.openxmlformats.org/officeDocument/2006/relationships/customXml" Target="../../customXml/item53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282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371.xml"/><Relationship Id="rId9" Type="http://schemas.openxmlformats.org/officeDocument/2006/relationships/customXml" Target="../../customXml/item438.xml"/><Relationship Id="rId14" Type="http://schemas.openxmlformats.org/officeDocument/2006/relationships/customXml" Target="../../customXml/item62.xml"/><Relationship Id="rId22" Type="http://schemas.openxmlformats.org/officeDocument/2006/relationships/image" Target="../media/image5.png"/><Relationship Id="rId27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customXml" Target="../../customXml/item420.xml"/><Relationship Id="rId18" Type="http://schemas.openxmlformats.org/officeDocument/2006/relationships/slide" Target="slide1.xml"/><Relationship Id="rId3" Type="http://schemas.openxmlformats.org/officeDocument/2006/relationships/customXml" Target="../../customXml/item161.xml"/><Relationship Id="rId21" Type="http://schemas.openxmlformats.org/officeDocument/2006/relationships/slide" Target="slide28.xml"/><Relationship Id="rId7" Type="http://schemas.openxmlformats.org/officeDocument/2006/relationships/customXml" Target="../../customXml/item202.xml"/><Relationship Id="rId12" Type="http://schemas.openxmlformats.org/officeDocument/2006/relationships/customXml" Target="../../customXml/item113.xml"/><Relationship Id="rId17" Type="http://schemas.openxmlformats.org/officeDocument/2006/relationships/slideLayout" Target="../slideLayouts/slideLayout12.xml"/><Relationship Id="rId2" Type="http://schemas.openxmlformats.org/officeDocument/2006/relationships/customXml" Target="../../customXml/item402.xml"/><Relationship Id="rId16" Type="http://schemas.openxmlformats.org/officeDocument/2006/relationships/customXml" Target="../../customXml/item439.xml"/><Relationship Id="rId20" Type="http://schemas.openxmlformats.org/officeDocument/2006/relationships/slide" Target="slide26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130.xml"/><Relationship Id="rId11" Type="http://schemas.openxmlformats.org/officeDocument/2006/relationships/customXml" Target="../../customXml/item345.xml"/><Relationship Id="rId5" Type="http://schemas.openxmlformats.org/officeDocument/2006/relationships/customXml" Target="../../customXml/item394.xml"/><Relationship Id="rId15" Type="http://schemas.openxmlformats.org/officeDocument/2006/relationships/customXml" Target="../../customXml/item422.xml"/><Relationship Id="rId23" Type="http://schemas.openxmlformats.org/officeDocument/2006/relationships/image" Target="../media/image9.png"/><Relationship Id="rId10" Type="http://schemas.openxmlformats.org/officeDocument/2006/relationships/customXml" Target="../../customXml/item290.xml"/><Relationship Id="rId19" Type="http://schemas.openxmlformats.org/officeDocument/2006/relationships/slide" Target="slide22.xml"/><Relationship Id="rId4" Type="http://schemas.openxmlformats.org/officeDocument/2006/relationships/customXml" Target="../../customXml/item339.xml"/><Relationship Id="rId9" Type="http://schemas.openxmlformats.org/officeDocument/2006/relationships/customXml" Target="../../customXml/item376.xml"/><Relationship Id="rId14" Type="http://schemas.openxmlformats.org/officeDocument/2006/relationships/customXml" Target="../../customXml/item421.xml"/><Relationship Id="rId2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2.xml"/><Relationship Id="rId13" Type="http://schemas.openxmlformats.org/officeDocument/2006/relationships/customXml" Target="../../customXml/item423.xml"/><Relationship Id="rId18" Type="http://schemas.openxmlformats.org/officeDocument/2006/relationships/slide" Target="slide1.xml"/><Relationship Id="rId3" Type="http://schemas.openxmlformats.org/officeDocument/2006/relationships/customXml" Target="../../customXml/item310.xml"/><Relationship Id="rId21" Type="http://schemas.openxmlformats.org/officeDocument/2006/relationships/slide" Target="slide28.xml"/><Relationship Id="rId7" Type="http://schemas.openxmlformats.org/officeDocument/2006/relationships/customXml" Target="../../customXml/item244.xml"/><Relationship Id="rId12" Type="http://schemas.openxmlformats.org/officeDocument/2006/relationships/customXml" Target="../../customXml/item359.xml"/><Relationship Id="rId17" Type="http://schemas.openxmlformats.org/officeDocument/2006/relationships/slideLayout" Target="../slideLayouts/slideLayout12.xml"/><Relationship Id="rId2" Type="http://schemas.openxmlformats.org/officeDocument/2006/relationships/customXml" Target="../../customXml/item58.xml"/><Relationship Id="rId16" Type="http://schemas.openxmlformats.org/officeDocument/2006/relationships/customXml" Target="../../customXml/item440.xml"/><Relationship Id="rId20" Type="http://schemas.openxmlformats.org/officeDocument/2006/relationships/slide" Target="slide27.xml"/><Relationship Id="rId1" Type="http://schemas.openxmlformats.org/officeDocument/2006/relationships/customXml" Target="../../customXml/item409.xml"/><Relationship Id="rId6" Type="http://schemas.openxmlformats.org/officeDocument/2006/relationships/customXml" Target="../../customXml/item273.xml"/><Relationship Id="rId11" Type="http://schemas.openxmlformats.org/officeDocument/2006/relationships/customXml" Target="../../customXml/item385.xml"/><Relationship Id="rId5" Type="http://schemas.openxmlformats.org/officeDocument/2006/relationships/customXml" Target="../../customXml/item10.xml"/><Relationship Id="rId15" Type="http://schemas.openxmlformats.org/officeDocument/2006/relationships/customXml" Target="../../customXml/item425.xml"/><Relationship Id="rId23" Type="http://schemas.openxmlformats.org/officeDocument/2006/relationships/image" Target="../media/image9.png"/><Relationship Id="rId10" Type="http://schemas.openxmlformats.org/officeDocument/2006/relationships/customXml" Target="../../customXml/item216.xml"/><Relationship Id="rId19" Type="http://schemas.openxmlformats.org/officeDocument/2006/relationships/slide" Target="slide24.xml"/><Relationship Id="rId4" Type="http://schemas.openxmlformats.org/officeDocument/2006/relationships/customXml" Target="../../customXml/item266.xml"/><Relationship Id="rId9" Type="http://schemas.openxmlformats.org/officeDocument/2006/relationships/customXml" Target="../../customXml/item93.xml"/><Relationship Id="rId14" Type="http://schemas.openxmlformats.org/officeDocument/2006/relationships/customXml" Target="../../customXml/item424.xml"/><Relationship Id="rId2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305.xml"/><Relationship Id="rId7" Type="http://schemas.openxmlformats.org/officeDocument/2006/relationships/customXml" Target="../../customXml/item441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50.xml"/><Relationship Id="rId6" Type="http://schemas.openxmlformats.org/officeDocument/2006/relationships/customXml" Target="../../customXml/item2.xml"/><Relationship Id="rId11" Type="http://schemas.openxmlformats.org/officeDocument/2006/relationships/slide" Target="slide1.xml"/><Relationship Id="rId5" Type="http://schemas.openxmlformats.org/officeDocument/2006/relationships/customXml" Target="../../customXml/item228.xml"/><Relationship Id="rId10" Type="http://schemas.openxmlformats.org/officeDocument/2006/relationships/slide" Target="slide17.xml"/><Relationship Id="rId4" Type="http://schemas.openxmlformats.org/officeDocument/2006/relationships/customXml" Target="../../customXml/item38.xml"/><Relationship Id="rId9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183.xml"/><Relationship Id="rId7" Type="http://schemas.openxmlformats.org/officeDocument/2006/relationships/customXml" Target="../../customXml/item442.xml"/><Relationship Id="rId2" Type="http://schemas.openxmlformats.org/officeDocument/2006/relationships/customXml" Target="../../customXml/item412.xml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27.xml"/><Relationship Id="rId5" Type="http://schemas.openxmlformats.org/officeDocument/2006/relationships/customXml" Target="../../customXml/item119.xml"/><Relationship Id="rId10" Type="http://schemas.openxmlformats.org/officeDocument/2006/relationships/slide" Target="slide1.xml"/><Relationship Id="rId4" Type="http://schemas.openxmlformats.org/officeDocument/2006/relationships/customXml" Target="../../customXml/item59.xml"/><Relationship Id="rId9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3.xml"/><Relationship Id="rId3" Type="http://schemas.openxmlformats.org/officeDocument/2006/relationships/customXml" Target="../../customXml/item203.xml"/><Relationship Id="rId7" Type="http://schemas.openxmlformats.org/officeDocument/2006/relationships/customXml" Target="../../customXml/item39.xml"/><Relationship Id="rId2" Type="http://schemas.openxmlformats.org/officeDocument/2006/relationships/customXml" Target="../../customXml/item354.xml"/><Relationship Id="rId1" Type="http://schemas.openxmlformats.org/officeDocument/2006/relationships/customXml" Target="../../customXml/item137.xml"/><Relationship Id="rId6" Type="http://schemas.openxmlformats.org/officeDocument/2006/relationships/customXml" Target="../../customXml/item176.xml"/><Relationship Id="rId11" Type="http://schemas.openxmlformats.org/officeDocument/2006/relationships/slide" Target="slide1.xml"/><Relationship Id="rId5" Type="http://schemas.openxmlformats.org/officeDocument/2006/relationships/customXml" Target="../../customXml/item206.xml"/><Relationship Id="rId10" Type="http://schemas.openxmlformats.org/officeDocument/2006/relationships/slide" Target="slide19.xml"/><Relationship Id="rId4" Type="http://schemas.openxmlformats.org/officeDocument/2006/relationships/customXml" Target="../../customXml/item231.xml"/><Relationship Id="rId9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4.xml"/><Relationship Id="rId3" Type="http://schemas.openxmlformats.org/officeDocument/2006/relationships/customXml" Target="../../customXml/item237.xml"/><Relationship Id="rId7" Type="http://schemas.openxmlformats.org/officeDocument/2006/relationships/customXml" Target="../../customXml/item212.xml"/><Relationship Id="rId2" Type="http://schemas.openxmlformats.org/officeDocument/2006/relationships/customXml" Target="../../customXml/item218.xml"/><Relationship Id="rId1" Type="http://schemas.openxmlformats.org/officeDocument/2006/relationships/customXml" Target="../../customXml/item46.xml"/><Relationship Id="rId6" Type="http://schemas.openxmlformats.org/officeDocument/2006/relationships/customXml" Target="../../customXml/item312.xml"/><Relationship Id="rId11" Type="http://schemas.openxmlformats.org/officeDocument/2006/relationships/slide" Target="slide1.xml"/><Relationship Id="rId5" Type="http://schemas.openxmlformats.org/officeDocument/2006/relationships/customXml" Target="../../customXml/item301.xml"/><Relationship Id="rId10" Type="http://schemas.openxmlformats.org/officeDocument/2006/relationships/slide" Target="slide21.xml"/><Relationship Id="rId4" Type="http://schemas.openxmlformats.org/officeDocument/2006/relationships/customXml" Target="../../customXml/item182.xml"/><Relationship Id="rId9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7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141.xml"/><Relationship Id="rId21" Type="http://schemas.openxmlformats.org/officeDocument/2006/relationships/slide" Target="slide1.xml"/><Relationship Id="rId7" Type="http://schemas.openxmlformats.org/officeDocument/2006/relationships/customXml" Target="../../customXml/item250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214.xml"/><Relationship Id="rId16" Type="http://schemas.openxmlformats.org/officeDocument/2006/relationships/image" Target="../media/image4.png"/><Relationship Id="rId20" Type="http://schemas.openxmlformats.org/officeDocument/2006/relationships/slide" Target="slide6.xml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261.xml"/><Relationship Id="rId11" Type="http://schemas.openxmlformats.org/officeDocument/2006/relationships/customXml" Target="../../customXml/item343.xml"/><Relationship Id="rId5" Type="http://schemas.openxmlformats.org/officeDocument/2006/relationships/customXml" Target="../../customXml/item314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84.xml"/><Relationship Id="rId19" Type="http://schemas.openxmlformats.org/officeDocument/2006/relationships/image" Target="../media/image7.png"/><Relationship Id="rId4" Type="http://schemas.openxmlformats.org/officeDocument/2006/relationships/customXml" Target="../../customXml/item393.xml"/><Relationship Id="rId9" Type="http://schemas.openxmlformats.org/officeDocument/2006/relationships/customXml" Target="../../customXml/item265.xml"/><Relationship Id="rId1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customXml" Target="../../customXml/item25.xml"/><Relationship Id="rId7" Type="http://schemas.openxmlformats.org/officeDocument/2006/relationships/slideLayout" Target="../slideLayouts/slideLayout14.xml"/><Relationship Id="rId2" Type="http://schemas.openxmlformats.org/officeDocument/2006/relationships/customXml" Target="../../customXml/item114.xml"/><Relationship Id="rId1" Type="http://schemas.openxmlformats.org/officeDocument/2006/relationships/customXml" Target="../../customXml/item199.xml"/><Relationship Id="rId6" Type="http://schemas.openxmlformats.org/officeDocument/2006/relationships/customXml" Target="../../customXml/item90.xml"/><Relationship Id="rId5" Type="http://schemas.openxmlformats.org/officeDocument/2006/relationships/customXml" Target="../../customXml/item252.xml"/><Relationship Id="rId4" Type="http://schemas.openxmlformats.org/officeDocument/2006/relationships/customXml" Target="../../customXml/item445.xml"/><Relationship Id="rId9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customXml" Target="../../customXml/item48.xml"/><Relationship Id="rId7" Type="http://schemas.openxmlformats.org/officeDocument/2006/relationships/customXml" Target="../../customXml/item369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239.xml"/><Relationship Id="rId6" Type="http://schemas.openxmlformats.org/officeDocument/2006/relationships/customXml" Target="../../customXml/item222.xml"/><Relationship Id="rId5" Type="http://schemas.openxmlformats.org/officeDocument/2006/relationships/customXml" Target="../../customXml/item285.xml"/><Relationship Id="rId10" Type="http://schemas.openxmlformats.org/officeDocument/2006/relationships/slide" Target="slide1.xml"/><Relationship Id="rId4" Type="http://schemas.openxmlformats.org/officeDocument/2006/relationships/customXml" Target="../../customXml/item446.xml"/><Relationship Id="rId9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customXml" Target="../../customXml/item87.xml"/><Relationship Id="rId7" Type="http://schemas.openxmlformats.org/officeDocument/2006/relationships/customXml" Target="../../customXml/item201.xml"/><Relationship Id="rId2" Type="http://schemas.openxmlformats.org/officeDocument/2006/relationships/customXml" Target="../../customXml/item227.xml"/><Relationship Id="rId1" Type="http://schemas.openxmlformats.org/officeDocument/2006/relationships/customXml" Target="../../customXml/item380.xml"/><Relationship Id="rId6" Type="http://schemas.openxmlformats.org/officeDocument/2006/relationships/customXml" Target="../../customXml/item80.xml"/><Relationship Id="rId5" Type="http://schemas.openxmlformats.org/officeDocument/2006/relationships/customXml" Target="../../customXml/item447.xml"/><Relationship Id="rId4" Type="http://schemas.openxmlformats.org/officeDocument/2006/relationships/customXml" Target="../../customXml/item91.xml"/><Relationship Id="rId9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8.xml"/><Relationship Id="rId3" Type="http://schemas.openxmlformats.org/officeDocument/2006/relationships/customXml" Target="../../customXml/item55.xml"/><Relationship Id="rId7" Type="http://schemas.openxmlformats.org/officeDocument/2006/relationships/customXml" Target="../../customXml/item157.xml"/><Relationship Id="rId12" Type="http://schemas.openxmlformats.org/officeDocument/2006/relationships/slide" Target="slide1.xml"/><Relationship Id="rId2" Type="http://schemas.openxmlformats.org/officeDocument/2006/relationships/customXml" Target="../../customXml/item350.xml"/><Relationship Id="rId1" Type="http://schemas.openxmlformats.org/officeDocument/2006/relationships/customXml" Target="../../customXml/item120.xml"/><Relationship Id="rId6" Type="http://schemas.openxmlformats.org/officeDocument/2006/relationships/customXml" Target="../../customXml/item256.xml"/><Relationship Id="rId11" Type="http://schemas.openxmlformats.org/officeDocument/2006/relationships/slide" Target="slide26.xml"/><Relationship Id="rId5" Type="http://schemas.openxmlformats.org/officeDocument/2006/relationships/customXml" Target="../../customXml/item76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327.xml"/><Relationship Id="rId9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2.xml"/><Relationship Id="rId3" Type="http://schemas.openxmlformats.org/officeDocument/2006/relationships/customXml" Target="../../customXml/item198.xml"/><Relationship Id="rId7" Type="http://schemas.openxmlformats.org/officeDocument/2006/relationships/customXml" Target="../../customXml/item210.xml"/><Relationship Id="rId12" Type="http://schemas.openxmlformats.org/officeDocument/2006/relationships/slide" Target="slide27.xml"/><Relationship Id="rId2" Type="http://schemas.openxmlformats.org/officeDocument/2006/relationships/customXml" Target="../../customXml/item397.xml"/><Relationship Id="rId1" Type="http://schemas.openxmlformats.org/officeDocument/2006/relationships/customXml" Target="../../customXml/item200.xml"/><Relationship Id="rId6" Type="http://schemas.openxmlformats.org/officeDocument/2006/relationships/customXml" Target="../../customXml/item99.xml"/><Relationship Id="rId11" Type="http://schemas.openxmlformats.org/officeDocument/2006/relationships/slide" Target="slide1.xml"/><Relationship Id="rId5" Type="http://schemas.openxmlformats.org/officeDocument/2006/relationships/customXml" Target="../../customXml/item449.xml"/><Relationship Id="rId10" Type="http://schemas.openxmlformats.org/officeDocument/2006/relationships/slideLayout" Target="../slideLayouts/slideLayout12.xml"/><Relationship Id="rId4" Type="http://schemas.openxmlformats.org/officeDocument/2006/relationships/customXml" Target="../../customXml/item223.xml"/><Relationship Id="rId9" Type="http://schemas.openxmlformats.org/officeDocument/2006/relationships/customXml" Target="../../customXml/item19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2.xml"/><Relationship Id="rId13" Type="http://schemas.openxmlformats.org/officeDocument/2006/relationships/slide" Target="slide27.xml"/><Relationship Id="rId3" Type="http://schemas.openxmlformats.org/officeDocument/2006/relationships/customXml" Target="../../customXml/item115.xml"/><Relationship Id="rId7" Type="http://schemas.openxmlformats.org/officeDocument/2006/relationships/customXml" Target="../../customXml/item181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333.xml"/><Relationship Id="rId1" Type="http://schemas.openxmlformats.org/officeDocument/2006/relationships/customXml" Target="../../customXml/item194.xml"/><Relationship Id="rId6" Type="http://schemas.openxmlformats.org/officeDocument/2006/relationships/customXml" Target="../../customXml/item101.xml"/><Relationship Id="rId11" Type="http://schemas.openxmlformats.org/officeDocument/2006/relationships/slideLayout" Target="../slideLayouts/slideLayout12.xml"/><Relationship Id="rId5" Type="http://schemas.openxmlformats.org/officeDocument/2006/relationships/customXml" Target="../../customXml/item245.xml"/><Relationship Id="rId10" Type="http://schemas.openxmlformats.org/officeDocument/2006/relationships/customXml" Target="../../customXml/item98.xml"/><Relationship Id="rId4" Type="http://schemas.openxmlformats.org/officeDocument/2006/relationships/customXml" Target="../../customXml/item238.xml"/><Relationship Id="rId9" Type="http://schemas.openxmlformats.org/officeDocument/2006/relationships/customXml" Target="../../customXml/item450.xml"/><Relationship Id="rId14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customXml" Target="../../customXml/item23.xml"/><Relationship Id="rId7" Type="http://schemas.openxmlformats.org/officeDocument/2006/relationships/slideLayout" Target="../slideLayouts/slideLayout14.xml"/><Relationship Id="rId2" Type="http://schemas.openxmlformats.org/officeDocument/2006/relationships/customXml" Target="../../customXml/item230.xml"/><Relationship Id="rId1" Type="http://schemas.openxmlformats.org/officeDocument/2006/relationships/customXml" Target="../../customXml/item147.xml"/><Relationship Id="rId6" Type="http://schemas.openxmlformats.org/officeDocument/2006/relationships/customXml" Target="../../customXml/item190.xml"/><Relationship Id="rId5" Type="http://schemas.openxmlformats.org/officeDocument/2006/relationships/customXml" Target="../../customXml/item303.xml"/><Relationship Id="rId4" Type="http://schemas.openxmlformats.org/officeDocument/2006/relationships/customXml" Target="../../customXml/item451.xml"/><Relationship Id="rId9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customXml" Target="../../customXml/item295.xml"/><Relationship Id="rId7" Type="http://schemas.openxmlformats.org/officeDocument/2006/relationships/customXml" Target="../../customXml/item171.xml"/><Relationship Id="rId2" Type="http://schemas.openxmlformats.org/officeDocument/2006/relationships/customXml" Target="../../customXml/item146.xml"/><Relationship Id="rId1" Type="http://schemas.openxmlformats.org/officeDocument/2006/relationships/customXml" Target="../../customXml/item111.xml"/><Relationship Id="rId6" Type="http://schemas.openxmlformats.org/officeDocument/2006/relationships/customXml" Target="../../customXml/item138.xml"/><Relationship Id="rId5" Type="http://schemas.openxmlformats.org/officeDocument/2006/relationships/customXml" Target="../../customXml/item257.xml"/><Relationship Id="rId10" Type="http://schemas.openxmlformats.org/officeDocument/2006/relationships/slide" Target="slide1.xml"/><Relationship Id="rId4" Type="http://schemas.openxmlformats.org/officeDocument/2006/relationships/customXml" Target="../../customXml/item452.xml"/><Relationship Id="rId9" Type="http://schemas.openxmlformats.org/officeDocument/2006/relationships/chart" Target="../charts/char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54.xml"/><Relationship Id="rId2" Type="http://schemas.openxmlformats.org/officeDocument/2006/relationships/customXml" Target="../../customXml/item453.xml"/><Relationship Id="rId1" Type="http://schemas.openxmlformats.org/officeDocument/2006/relationships/customXml" Target="../../customXml/item166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8.xml"/><Relationship Id="rId13" Type="http://schemas.openxmlformats.org/officeDocument/2006/relationships/customXml" Target="../../customXml/item68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382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403.xml"/><Relationship Id="rId12" Type="http://schemas.openxmlformats.org/officeDocument/2006/relationships/customXml" Target="../../customXml/item69.xml"/><Relationship Id="rId17" Type="http://schemas.openxmlformats.org/officeDocument/2006/relationships/image" Target="../media/image3.png"/><Relationship Id="rId25" Type="http://schemas.openxmlformats.org/officeDocument/2006/relationships/slide" Target="slide1.xml"/><Relationship Id="rId2" Type="http://schemas.openxmlformats.org/officeDocument/2006/relationships/customXml" Target="../../customXml/item270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86.xml"/><Relationship Id="rId6" Type="http://schemas.openxmlformats.org/officeDocument/2006/relationships/customXml" Target="../../customXml/item132.xml"/><Relationship Id="rId11" Type="http://schemas.openxmlformats.org/officeDocument/2006/relationships/customXml" Target="../../customXml/item253.xml"/><Relationship Id="rId24" Type="http://schemas.openxmlformats.org/officeDocument/2006/relationships/slide" Target="slide2.xml"/><Relationship Id="rId5" Type="http://schemas.openxmlformats.org/officeDocument/2006/relationships/customXml" Target="../../customXml/item366.xml"/><Relationship Id="rId15" Type="http://schemas.openxmlformats.org/officeDocument/2006/relationships/image" Target="../media/image1.png"/><Relationship Id="rId23" Type="http://schemas.openxmlformats.org/officeDocument/2006/relationships/slide" Target="slide10.xml"/><Relationship Id="rId10" Type="http://schemas.openxmlformats.org/officeDocument/2006/relationships/customXml" Target="../../customXml/item180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240.xml"/><Relationship Id="rId9" Type="http://schemas.openxmlformats.org/officeDocument/2006/relationships/customXml" Target="../../customXml/item104.xml"/><Relationship Id="rId14" Type="http://schemas.openxmlformats.org/officeDocument/2006/relationships/slideLayout" Target="../slideLayouts/slideLayout1.xml"/><Relationship Id="rId22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2.xml"/><Relationship Id="rId13" Type="http://schemas.openxmlformats.org/officeDocument/2006/relationships/image" Target="../media/image3.png"/><Relationship Id="rId18" Type="http://schemas.openxmlformats.org/officeDocument/2006/relationships/slide" Target="slide1.xml"/><Relationship Id="rId3" Type="http://schemas.openxmlformats.org/officeDocument/2006/relationships/customXml" Target="../../customXml/item373.xml"/><Relationship Id="rId7" Type="http://schemas.openxmlformats.org/officeDocument/2006/relationships/customXml" Target="../../customXml/item429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189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74.xml"/><Relationship Id="rId6" Type="http://schemas.openxmlformats.org/officeDocument/2006/relationships/customXml" Target="../../customXml/item92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3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19" Type="http://schemas.openxmlformats.org/officeDocument/2006/relationships/slide" Target="slide2.xml"/><Relationship Id="rId4" Type="http://schemas.openxmlformats.org/officeDocument/2006/relationships/customXml" Target="../../customXml/item267.xml"/><Relationship Id="rId9" Type="http://schemas.openxmlformats.org/officeDocument/2006/relationships/customXml" Target="../../customXml/item128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2.xml"/><Relationship Id="rId13" Type="http://schemas.openxmlformats.org/officeDocument/2006/relationships/image" Target="../media/image3.png"/><Relationship Id="rId18" Type="http://schemas.openxmlformats.org/officeDocument/2006/relationships/slide" Target="slide1.xml"/><Relationship Id="rId3" Type="http://schemas.openxmlformats.org/officeDocument/2006/relationships/customXml" Target="../../customXml/item81.xml"/><Relationship Id="rId7" Type="http://schemas.openxmlformats.org/officeDocument/2006/relationships/customXml" Target="../../customXml/item430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customXml" Target="../../customXml/item106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25.xml"/><Relationship Id="rId6" Type="http://schemas.openxmlformats.org/officeDocument/2006/relationships/customXml" Target="../../customXml/item188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5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19" Type="http://schemas.openxmlformats.org/officeDocument/2006/relationships/slide" Target="slide2.xml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142.xml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1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71.xml"/><Relationship Id="rId21" Type="http://schemas.openxmlformats.org/officeDocument/2006/relationships/slide" Target="slide2.xml"/><Relationship Id="rId7" Type="http://schemas.openxmlformats.org/officeDocument/2006/relationships/customXml" Target="../../customXml/item398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289.xml"/><Relationship Id="rId16" Type="http://schemas.openxmlformats.org/officeDocument/2006/relationships/image" Target="../media/image4.png"/><Relationship Id="rId20" Type="http://schemas.openxmlformats.org/officeDocument/2006/relationships/slide" Target="slide8.xml"/><Relationship Id="rId1" Type="http://schemas.openxmlformats.org/officeDocument/2006/relationships/customXml" Target="../../customXml/item324.xml"/><Relationship Id="rId6" Type="http://schemas.openxmlformats.org/officeDocument/2006/relationships/customXml" Target="../../customXml/item134.xml"/><Relationship Id="rId11" Type="http://schemas.openxmlformats.org/officeDocument/2006/relationships/customXml" Target="../../customXml/item18.xml"/><Relationship Id="rId5" Type="http://schemas.openxmlformats.org/officeDocument/2006/relationships/customXml" Target="../../customXml/item143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298.xml"/><Relationship Id="rId19" Type="http://schemas.openxmlformats.org/officeDocument/2006/relationships/image" Target="../media/image7.png"/><Relationship Id="rId4" Type="http://schemas.openxmlformats.org/officeDocument/2006/relationships/customXml" Target="../../customXml/item407.xml"/><Relationship Id="rId9" Type="http://schemas.openxmlformats.org/officeDocument/2006/relationships/customXml" Target="../../customXml/item63.xml"/><Relationship Id="rId14" Type="http://schemas.openxmlformats.org/officeDocument/2006/relationships/image" Target="../media/image2.png"/><Relationship Id="rId22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customXml" Target="../../customXml/item118.xml"/><Relationship Id="rId7" Type="http://schemas.openxmlformats.org/officeDocument/2006/relationships/customXml" Target="../../customXml/item236.xml"/><Relationship Id="rId2" Type="http://schemas.openxmlformats.org/officeDocument/2006/relationships/customXml" Target="../../customXml/item296.xml"/><Relationship Id="rId1" Type="http://schemas.openxmlformats.org/officeDocument/2006/relationships/customXml" Target="../../customXml/item152.xml"/><Relationship Id="rId6" Type="http://schemas.openxmlformats.org/officeDocument/2006/relationships/customXml" Target="../../customXml/item197.xml"/><Relationship Id="rId11" Type="http://schemas.openxmlformats.org/officeDocument/2006/relationships/slide" Target="slide1.xml"/><Relationship Id="rId5" Type="http://schemas.openxmlformats.org/officeDocument/2006/relationships/customXml" Target="../../customXml/item432.xml"/><Relationship Id="rId10" Type="http://schemas.openxmlformats.org/officeDocument/2006/relationships/slide" Target="slide2.xml"/><Relationship Id="rId4" Type="http://schemas.openxmlformats.org/officeDocument/2006/relationships/customXml" Target="../../customXml/item370.xml"/><Relationship Id="rId9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.xml"/><Relationship Id="rId13" Type="http://schemas.openxmlformats.org/officeDocument/2006/relationships/customXml" Target="../../customXml/item414.xml"/><Relationship Id="rId18" Type="http://schemas.openxmlformats.org/officeDocument/2006/relationships/slide" Target="slide1.xml"/><Relationship Id="rId3" Type="http://schemas.openxmlformats.org/officeDocument/2006/relationships/customXml" Target="../../customXml/item16.xml"/><Relationship Id="rId21" Type="http://schemas.openxmlformats.org/officeDocument/2006/relationships/slide" Target="slide28.xml"/><Relationship Id="rId7" Type="http://schemas.openxmlformats.org/officeDocument/2006/relationships/customXml" Target="../../customXml/item215.xml"/><Relationship Id="rId12" Type="http://schemas.openxmlformats.org/officeDocument/2006/relationships/customXml" Target="../../customXml/item205.xml"/><Relationship Id="rId17" Type="http://schemas.openxmlformats.org/officeDocument/2006/relationships/slideLayout" Target="../slideLayouts/slideLayout12.xml"/><Relationship Id="rId2" Type="http://schemas.openxmlformats.org/officeDocument/2006/relationships/customXml" Target="../../customXml/item274.xml"/><Relationship Id="rId16" Type="http://schemas.openxmlformats.org/officeDocument/2006/relationships/customXml" Target="../../customXml/item433.xml"/><Relationship Id="rId20" Type="http://schemas.openxmlformats.org/officeDocument/2006/relationships/slide" Target="slide20.xml"/><Relationship Id="rId1" Type="http://schemas.openxmlformats.org/officeDocument/2006/relationships/customXml" Target="../../customXml/item392.xml"/><Relationship Id="rId6" Type="http://schemas.openxmlformats.org/officeDocument/2006/relationships/customXml" Target="../../customXml/item246.xml"/><Relationship Id="rId11" Type="http://schemas.openxmlformats.org/officeDocument/2006/relationships/customXml" Target="../../customXml/item365.xml"/><Relationship Id="rId5" Type="http://schemas.openxmlformats.org/officeDocument/2006/relationships/customXml" Target="../../customXml/item325.xml"/><Relationship Id="rId15" Type="http://schemas.openxmlformats.org/officeDocument/2006/relationships/customXml" Target="../../customXml/item416.xml"/><Relationship Id="rId23" Type="http://schemas.openxmlformats.org/officeDocument/2006/relationships/image" Target="../media/image9.png"/><Relationship Id="rId10" Type="http://schemas.openxmlformats.org/officeDocument/2006/relationships/customXml" Target="../../customXml/item304.xml"/><Relationship Id="rId19" Type="http://schemas.openxmlformats.org/officeDocument/2006/relationships/slide" Target="slide16.xml"/><Relationship Id="rId4" Type="http://schemas.openxmlformats.org/officeDocument/2006/relationships/customXml" Target="../../customXml/item149.xml"/><Relationship Id="rId9" Type="http://schemas.openxmlformats.org/officeDocument/2006/relationships/customXml" Target="../../customXml/item193.xml"/><Relationship Id="rId14" Type="http://schemas.openxmlformats.org/officeDocument/2006/relationships/customXml" Target="../../customXml/item415.xml"/><Relationship Id="rId2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1.xml"/><Relationship Id="rId13" Type="http://schemas.openxmlformats.org/officeDocument/2006/relationships/customXml" Target="../../customXml/item417.xml"/><Relationship Id="rId18" Type="http://schemas.openxmlformats.org/officeDocument/2006/relationships/slide" Target="slide1.xml"/><Relationship Id="rId3" Type="http://schemas.openxmlformats.org/officeDocument/2006/relationships/customXml" Target="../../customXml/item234.xml"/><Relationship Id="rId21" Type="http://schemas.openxmlformats.org/officeDocument/2006/relationships/slide" Target="slide28.xml"/><Relationship Id="rId7" Type="http://schemas.openxmlformats.org/officeDocument/2006/relationships/customXml" Target="../../customXml/item243.xml"/><Relationship Id="rId12" Type="http://schemas.openxmlformats.org/officeDocument/2006/relationships/customXml" Target="../../customXml/item349.xml"/><Relationship Id="rId17" Type="http://schemas.openxmlformats.org/officeDocument/2006/relationships/slideLayout" Target="../slideLayouts/slideLayout12.xml"/><Relationship Id="rId2" Type="http://schemas.openxmlformats.org/officeDocument/2006/relationships/customXml" Target="../../customXml/item165.xml"/><Relationship Id="rId16" Type="http://schemas.openxmlformats.org/officeDocument/2006/relationships/customXml" Target="../../customXml/item434.xml"/><Relationship Id="rId20" Type="http://schemas.openxmlformats.org/officeDocument/2006/relationships/slide" Target="slide21.xml"/><Relationship Id="rId1" Type="http://schemas.openxmlformats.org/officeDocument/2006/relationships/customXml" Target="../../customXml/item258.xml"/><Relationship Id="rId6" Type="http://schemas.openxmlformats.org/officeDocument/2006/relationships/customXml" Target="../../customXml/item315.xml"/><Relationship Id="rId11" Type="http://schemas.openxmlformats.org/officeDocument/2006/relationships/customXml" Target="../../customXml/item300.xml"/><Relationship Id="rId5" Type="http://schemas.openxmlformats.org/officeDocument/2006/relationships/customXml" Target="../../customXml/item306.xml"/><Relationship Id="rId15" Type="http://schemas.openxmlformats.org/officeDocument/2006/relationships/customXml" Target="../../customXml/item419.xml"/><Relationship Id="rId23" Type="http://schemas.openxmlformats.org/officeDocument/2006/relationships/image" Target="../media/image9.png"/><Relationship Id="rId10" Type="http://schemas.openxmlformats.org/officeDocument/2006/relationships/customXml" Target="../../customXml/item384.xml"/><Relationship Id="rId19" Type="http://schemas.openxmlformats.org/officeDocument/2006/relationships/slide" Target="slide18.xml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292.xml"/><Relationship Id="rId14" Type="http://schemas.openxmlformats.org/officeDocument/2006/relationships/customXml" Target="../../customXml/item418.xml"/><Relationship Id="rId2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6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47AF738-38D3-4BFB-AB03-AB20EC189BD9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5" name="Rectangle 34">
            <a:hlinkClick r:id="rId14" action="ppaction://hlinksldjump"/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1F1E5BE1-6EDF-4CB6-A26F-D0521944365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585995" y="4320867"/>
            <a:ext cx="1856802" cy="7681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Création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du sondage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D20363F0-2E09-4830-B18C-5139AD868BF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365903" y="2691366"/>
            <a:ext cx="2296986" cy="415498"/>
          </a:xfrm>
          <a:prstGeom prst="rect">
            <a:avLst/>
          </a:prstGeom>
          <a:noFill/>
          <a:ln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Hello world !!!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196845-3BC0-4827-A0A2-53F641749049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6C50B8AE-B631-4211-B553-C9A4ABEE261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7240433" y="4830528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4" name="MousePointer">
            <a:extLst>
              <a:ext uri="{FF2B5EF4-FFF2-40B4-BE49-F238E27FC236}">
                <a16:creationId xmlns:a16="http://schemas.microsoft.com/office/drawing/2014/main" id="{BA1481F4-231C-485E-A94E-16D65C6C729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5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2"/>
                <p:custData r:id="rId13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ectangle 62">
            <a:hlinkClick r:id="rId25" action="ppaction://hlinksldjump"/>
            <a:extLst>
              <a:ext uri="{FF2B5EF4-FFF2-40B4-BE49-F238E27FC236}">
                <a16:creationId xmlns:a16="http://schemas.microsoft.com/office/drawing/2014/main" id="{086763C2-D295-4BB3-853B-6AC587F86838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C2BD20A6-7F7C-4130-979D-AF8EEE3A677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176223" y="318341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58A59F4-5B87-490D-BCEF-B1431F9DA3AB}"/>
              </a:ext>
            </a:extLst>
          </p:cNvPr>
          <p:cNvGrpSpPr/>
          <p:nvPr/>
        </p:nvGrpSpPr>
        <p:grpSpPr>
          <a:xfrm>
            <a:off x="4214622" y="5482011"/>
            <a:ext cx="4501662" cy="666218"/>
            <a:chOff x="3845169" y="5482011"/>
            <a:chExt cx="4501662" cy="666218"/>
          </a:xfrm>
        </p:grpSpPr>
        <p:sp>
          <p:nvSpPr>
            <p:cNvPr id="47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A8B222F4-0F00-40B9-8BBC-A3674FB4974A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8" name="MousePointer">
              <a:extLst>
                <a:ext uri="{FF2B5EF4-FFF2-40B4-BE49-F238E27FC236}">
                  <a16:creationId xmlns:a16="http://schemas.microsoft.com/office/drawing/2014/main" id="{9A9A0470-F83C-42B3-B63A-4E8D36B15935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EFA4DCF8-84A1-49EE-B3CE-7BB8CE9F27C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191737" y="4650404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0" name="MousePointer">
            <a:extLst>
              <a:ext uri="{FF2B5EF4-FFF2-40B4-BE49-F238E27FC236}">
                <a16:creationId xmlns:a16="http://schemas.microsoft.com/office/drawing/2014/main" id="{DF60A263-3E0F-448A-995B-226E4251A03C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0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2"/>
                <p:custData r:id="rId13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>
            <a:hlinkClick r:id="rId25" action="ppaction://hlinksldjump"/>
            <a:extLst>
              <a:ext uri="{FF2B5EF4-FFF2-40B4-BE49-F238E27FC236}">
                <a16:creationId xmlns:a16="http://schemas.microsoft.com/office/drawing/2014/main" id="{392437C2-A2E8-431B-B457-C4EEF5938CD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F6738BBE-B35E-459D-8DDE-81950BE2156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176223" y="338660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57D3158-DCC7-4F56-B241-895265703A51}"/>
              </a:ext>
            </a:extLst>
          </p:cNvPr>
          <p:cNvGrpSpPr/>
          <p:nvPr/>
        </p:nvGrpSpPr>
        <p:grpSpPr>
          <a:xfrm>
            <a:off x="4214622" y="5482011"/>
            <a:ext cx="4501662" cy="666218"/>
            <a:chOff x="3845169" y="5482011"/>
            <a:chExt cx="4501662" cy="666218"/>
          </a:xfrm>
        </p:grpSpPr>
        <p:sp>
          <p:nvSpPr>
            <p:cNvPr id="52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1D874D12-70A7-4787-8FF0-70532A11AF0E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56" name="MousePointer">
              <a:extLst>
                <a:ext uri="{FF2B5EF4-FFF2-40B4-BE49-F238E27FC236}">
                  <a16:creationId xmlns:a16="http://schemas.microsoft.com/office/drawing/2014/main" id="{DDB01A28-93EE-4520-88EE-4E7EBA263680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Content">
            <a:extLst>
              <a:ext uri="{FF2B5EF4-FFF2-40B4-BE49-F238E27FC236}">
                <a16:creationId xmlns:a16="http://schemas.microsoft.com/office/drawing/2014/main" id="{F8DDDCB7-C4FC-4A8E-9154-EA4E033DAA1D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191737" y="4650404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45" name="MousePointer">
            <a:extLst>
              <a:ext uri="{FF2B5EF4-FFF2-40B4-BE49-F238E27FC236}">
                <a16:creationId xmlns:a16="http://schemas.microsoft.com/office/drawing/2014/main" id="{8A748BE8-214F-4781-8A4D-DF81B513EAAF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5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3"/>
                <p:custData r:id="rId14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7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1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14624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9A11929C-10CA-44C5-B8D2-67A0A2E7834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7157710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6E89983D-BA24-41EC-B6BD-7FD995889BA4}"/>
              </a:ext>
            </a:extLst>
          </p:cNvPr>
          <p:cNvGrpSpPr/>
          <p:nvPr/>
        </p:nvGrpSpPr>
        <p:grpSpPr>
          <a:xfrm>
            <a:off x="4223860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7" action="ppaction://hlinksldjump"/>
              <a:extLst>
                <a:ext uri="{FF2B5EF4-FFF2-40B4-BE49-F238E27FC236}">
                  <a16:creationId xmlns:a16="http://schemas.microsoft.com/office/drawing/2014/main" id="{89EDCC81-C1D4-41E6-8CD2-36C6BF303D63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FEA1568A-C573-470E-BD24-F78A927EAC72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8" action="ppaction://hlinksldjump"/>
            <a:extLst>
              <a:ext uri="{FF2B5EF4-FFF2-40B4-BE49-F238E27FC236}">
                <a16:creationId xmlns:a16="http://schemas.microsoft.com/office/drawing/2014/main" id="{8ECF84B1-F6DD-4680-8CCF-660BC370296A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848AF7E5-5C3F-4E42-983E-AC81690956A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3176223" y="353900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0" name="MousePointer">
            <a:extLst>
              <a:ext uri="{FF2B5EF4-FFF2-40B4-BE49-F238E27FC236}">
                <a16:creationId xmlns:a16="http://schemas.microsoft.com/office/drawing/2014/main" id="{59896DEF-6F33-43AE-9965-16930FF627A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7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2"/>
                <p:custData r:id="rId13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1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23862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E79BEB3E-083E-4D42-BF64-EBB9769E766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7157712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22413BB-DC99-48DE-9AAC-BBDB2AB78A78}"/>
              </a:ext>
            </a:extLst>
          </p:cNvPr>
          <p:cNvGrpSpPr/>
          <p:nvPr/>
        </p:nvGrpSpPr>
        <p:grpSpPr>
          <a:xfrm>
            <a:off x="4223862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DAB76D0F-7EF1-4BFD-AE02-C76EEB6269F4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742B17CA-1F44-4863-96F3-B387B1BEE383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1A0C7C6A-ED77-4ACB-A3DA-3F3565CBC874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81B9A933-3B3D-4413-9126-8B2ADEBEE79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0" name="MousePointer">
            <a:extLst>
              <a:ext uri="{FF2B5EF4-FFF2-40B4-BE49-F238E27FC236}">
                <a16:creationId xmlns:a16="http://schemas.microsoft.com/office/drawing/2014/main" id="{B20A8972-16C1-433B-BCA7-0D1A27A09F2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3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8" action="ppaction://hlinksldjump"/>
            <a:extLst>
              <a:ext uri="{FF2B5EF4-FFF2-40B4-BE49-F238E27FC236}">
                <a16:creationId xmlns:a16="http://schemas.microsoft.com/office/drawing/2014/main" id="{CF711436-6D77-4EF4-83BB-9972EF2D8D63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05C5F6-3961-4FA2-B8DB-F3471F91557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285882" y="5370528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3B971307-75CE-4A66-9EC4-B2F566C1580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285882" y="5687586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affichant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D354944D-D818-4662-9F19-FCAC6850508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41492" y="5371675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D8B47AB7-EEA3-4308-BF3C-EC9E2350192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41493" y="5687586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E53E4462-3B32-4201-8D5F-E7D1009824F0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41491" y="5067715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dage.com/aleaSuppression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5" name="Picture 1">
            <a:hlinkClick r:id="rId21" action="ppaction://hlinksldjump"/>
            <a:extLst>
              <a:ext uri="{FF2B5EF4-FFF2-40B4-BE49-F238E27FC236}">
                <a16:creationId xmlns:a16="http://schemas.microsoft.com/office/drawing/2014/main" id="{3C819443-AB56-450F-95B1-A1F3916A3222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063600"/>
            <a:ext cx="228600" cy="228600"/>
          </a:xfrm>
          <a:prstGeom prst="rect">
            <a:avLst/>
          </a:prstGeom>
        </p:spPr>
      </p:pic>
      <p:pic>
        <p:nvPicPr>
          <p:cNvPr id="36" name="Picture 1">
            <a:hlinkClick r:id="rId19" action="ppaction://hlinksldjump"/>
            <a:extLst>
              <a:ext uri="{FF2B5EF4-FFF2-40B4-BE49-F238E27FC236}">
                <a16:creationId xmlns:a16="http://schemas.microsoft.com/office/drawing/2014/main" id="{CA650C40-5FF4-4A0F-86F1-032501A2FD09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370528"/>
            <a:ext cx="228600" cy="228600"/>
          </a:xfrm>
          <a:prstGeom prst="rect">
            <a:avLst/>
          </a:prstGeom>
        </p:spPr>
      </p:pic>
      <p:pic>
        <p:nvPicPr>
          <p:cNvPr id="37" name="Picture 1">
            <a:hlinkClick r:id="rId20" action="ppaction://hlinksldjump"/>
            <a:extLst>
              <a:ext uri="{FF2B5EF4-FFF2-40B4-BE49-F238E27FC236}">
                <a16:creationId xmlns:a16="http://schemas.microsoft.com/office/drawing/2014/main" id="{3FF19C30-086E-413D-91D4-C75014814C9D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687586"/>
            <a:ext cx="228600" cy="228600"/>
          </a:xfrm>
          <a:prstGeom prst="rect">
            <a:avLst/>
          </a:prstGeom>
        </p:spPr>
      </p:pic>
      <p:sp>
        <p:nvSpPr>
          <p:cNvPr id="38" name="Content">
            <a:extLst>
              <a:ext uri="{FF2B5EF4-FFF2-40B4-BE49-F238E27FC236}">
                <a16:creationId xmlns:a16="http://schemas.microsoft.com/office/drawing/2014/main" id="{AC378FAB-78D9-4618-AD5C-6CD07B4C0888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285882" y="5059661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8E537E5-67DF-4E05-A10E-B9866838631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80697" y="4654743"/>
            <a:ext cx="446924" cy="392579"/>
          </a:xfrm>
          <a:prstGeom prst="rect">
            <a:avLst/>
          </a:prstGeom>
        </p:spPr>
      </p:pic>
      <p:sp>
        <p:nvSpPr>
          <p:cNvPr id="40" name="Content">
            <a:extLst>
              <a:ext uri="{FF2B5EF4-FFF2-40B4-BE49-F238E27FC236}">
                <a16:creationId xmlns:a16="http://schemas.microsoft.com/office/drawing/2014/main" id="{CF511CC9-DCF6-43A6-980E-9B01DB859AB5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285882" y="4738366"/>
            <a:ext cx="564708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suppression doit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ê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tre conservée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sera plus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regénérée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MousePointer">
            <a:extLst>
              <a:ext uri="{FF2B5EF4-FFF2-40B4-BE49-F238E27FC236}">
                <a16:creationId xmlns:a16="http://schemas.microsoft.com/office/drawing/2014/main" id="{0767FF44-EC82-4AF3-BDAB-B60B42FF5A2A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8678708" y="514344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4" name="MousePointer">
            <a:extLst>
              <a:ext uri="{FF2B5EF4-FFF2-40B4-BE49-F238E27FC236}">
                <a16:creationId xmlns:a16="http://schemas.microsoft.com/office/drawing/2014/main" id="{749D144A-62C5-4E81-8178-A0CE9812040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8678707" y="5458204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DEC5DB8F-9B80-48FB-A3BA-6EC54E2E923C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8681996" y="5781628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6" name="MousePointer">
            <a:extLst>
              <a:ext uri="{FF2B5EF4-FFF2-40B4-BE49-F238E27FC236}">
                <a16:creationId xmlns:a16="http://schemas.microsoft.com/office/drawing/2014/main" id="{5D1EB521-7389-4C78-988E-BB8E02E2A884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6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8" action="ppaction://hlinksldjump"/>
            <a:extLst>
              <a:ext uri="{FF2B5EF4-FFF2-40B4-BE49-F238E27FC236}">
                <a16:creationId xmlns:a16="http://schemas.microsoft.com/office/drawing/2014/main" id="{4457F5DB-BA36-4740-9DBD-42FF06816B9B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20844563-8569-4BB1-A773-F88FE059E3D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285882" y="5370528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CD9A795C-A5C9-4326-8A0A-3827F09D658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285882" y="5687586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affichant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FFC3E82E-F75E-4267-BCC2-E98D95FEE975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41492" y="5371675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8505A98C-3A9D-4A10-B397-E8DE6DE7512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41493" y="5687586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165779D9-785C-4B16-89A7-AF8F4D53A32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41491" y="5067715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dage.com/aleaSuppression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5" name="Picture 1">
            <a:hlinkClick r:id="rId21" action="ppaction://hlinksldjump"/>
            <a:extLst>
              <a:ext uri="{FF2B5EF4-FFF2-40B4-BE49-F238E27FC236}">
                <a16:creationId xmlns:a16="http://schemas.microsoft.com/office/drawing/2014/main" id="{72B02E93-5CBF-4945-9CA5-7DD693F10E1E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063600"/>
            <a:ext cx="228600" cy="228600"/>
          </a:xfrm>
          <a:prstGeom prst="rect">
            <a:avLst/>
          </a:prstGeom>
        </p:spPr>
      </p:pic>
      <p:pic>
        <p:nvPicPr>
          <p:cNvPr id="36" name="Picture 1">
            <a:hlinkClick r:id="rId19" action="ppaction://hlinksldjump"/>
            <a:extLst>
              <a:ext uri="{FF2B5EF4-FFF2-40B4-BE49-F238E27FC236}">
                <a16:creationId xmlns:a16="http://schemas.microsoft.com/office/drawing/2014/main" id="{C16D9351-C3C6-4F33-8715-6EC943E5A41C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370528"/>
            <a:ext cx="228600" cy="228600"/>
          </a:xfrm>
          <a:prstGeom prst="rect">
            <a:avLst/>
          </a:prstGeom>
        </p:spPr>
      </p:pic>
      <p:pic>
        <p:nvPicPr>
          <p:cNvPr id="37" name="Picture 1">
            <a:hlinkClick r:id="rId20" action="ppaction://hlinksldjump"/>
            <a:extLst>
              <a:ext uri="{FF2B5EF4-FFF2-40B4-BE49-F238E27FC236}">
                <a16:creationId xmlns:a16="http://schemas.microsoft.com/office/drawing/2014/main" id="{8A9CA4C7-9348-4E1B-98D1-1DAF3EBEF1E2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687586"/>
            <a:ext cx="228600" cy="228600"/>
          </a:xfrm>
          <a:prstGeom prst="rect">
            <a:avLst/>
          </a:prstGeom>
        </p:spPr>
      </p:pic>
      <p:sp>
        <p:nvSpPr>
          <p:cNvPr id="38" name="Content">
            <a:extLst>
              <a:ext uri="{FF2B5EF4-FFF2-40B4-BE49-F238E27FC236}">
                <a16:creationId xmlns:a16="http://schemas.microsoft.com/office/drawing/2014/main" id="{34784D97-9625-480C-A42A-0B237FB5493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285882" y="5059661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DC5C0A51-DE5E-4C17-BEF9-264B850199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80697" y="4654743"/>
            <a:ext cx="446924" cy="392579"/>
          </a:xfrm>
          <a:prstGeom prst="rect">
            <a:avLst/>
          </a:prstGeom>
        </p:spPr>
      </p:pic>
      <p:sp>
        <p:nvSpPr>
          <p:cNvPr id="40" name="Content">
            <a:extLst>
              <a:ext uri="{FF2B5EF4-FFF2-40B4-BE49-F238E27FC236}">
                <a16:creationId xmlns:a16="http://schemas.microsoft.com/office/drawing/2014/main" id="{EB59CE5B-39DE-4C9A-9FC9-D09BC7D0D12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285882" y="4738366"/>
            <a:ext cx="564708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suppression doit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ê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tre conservée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sera plus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regénérée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MousePointer">
            <a:extLst>
              <a:ext uri="{FF2B5EF4-FFF2-40B4-BE49-F238E27FC236}">
                <a16:creationId xmlns:a16="http://schemas.microsoft.com/office/drawing/2014/main" id="{928AC877-4692-4372-BFC4-39B85A898367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8678708" y="514344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3" name="MousePointer">
            <a:extLst>
              <a:ext uri="{FF2B5EF4-FFF2-40B4-BE49-F238E27FC236}">
                <a16:creationId xmlns:a16="http://schemas.microsoft.com/office/drawing/2014/main" id="{8866C238-DE66-457B-A713-6F52C86A90A2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8678707" y="5458204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4" name="MousePointer">
            <a:extLst>
              <a:ext uri="{FF2B5EF4-FFF2-40B4-BE49-F238E27FC236}">
                <a16:creationId xmlns:a16="http://schemas.microsoft.com/office/drawing/2014/main" id="{6215C760-25FB-435C-B392-76E5A07192D2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8681996" y="5781628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C0C23E37-2467-4695-ACCF-53803E363EE3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1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196146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RadioButtonUnselected">
            <a:extLst>
              <a:ext uri="{FF2B5EF4-FFF2-40B4-BE49-F238E27FC236}">
                <a16:creationId xmlns:a16="http://schemas.microsoft.com/office/drawing/2014/main" id="{A64E9548-A266-405E-A397-B55B3E9DDEA2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43763" y="3360103"/>
            <a:ext cx="306944" cy="230832"/>
            <a:chOff x="4356895" y="3334651"/>
            <a:chExt cx="306944" cy="230832"/>
          </a:xfrm>
        </p:grpSpPr>
        <p:sp>
          <p:nvSpPr>
            <p:cNvPr id="29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6D55F5D3-3CF4-444F-8ECE-8D4D6B34A61B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30" name="Circle">
              <a:hlinkClick r:id="rId10" action="ppaction://hlinksldjump"/>
              <a:extLst>
                <a:ext uri="{FF2B5EF4-FFF2-40B4-BE49-F238E27FC236}">
                  <a16:creationId xmlns:a16="http://schemas.microsoft.com/office/drawing/2014/main" id="{8216B16F-91B6-4D90-A3B9-8389F1ABE2B3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MousePointer">
            <a:extLst>
              <a:ext uri="{FF2B5EF4-FFF2-40B4-BE49-F238E27FC236}">
                <a16:creationId xmlns:a16="http://schemas.microsoft.com/office/drawing/2014/main" id="{E8423EC6-9C52-41E7-8145-DFB300E7317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2735339" y="348643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hlinkClick r:id="rId11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4" name="MousePointer">
            <a:extLst>
              <a:ext uri="{FF2B5EF4-FFF2-40B4-BE49-F238E27FC236}">
                <a16:creationId xmlns:a16="http://schemas.microsoft.com/office/drawing/2014/main" id="{827882D3-3843-4E03-B0C1-24F64A2F956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9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196150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RadioButtonSelected">
            <a:extLst>
              <a:ext uri="{FF2B5EF4-FFF2-40B4-BE49-F238E27FC236}">
                <a16:creationId xmlns:a16="http://schemas.microsoft.com/office/drawing/2014/main" id="{0521B074-925A-4FB1-9CF6-D8DF62430BC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359712"/>
            <a:ext cx="306944" cy="230832"/>
            <a:chOff x="4356895" y="3334651"/>
            <a:chExt cx="306944" cy="230832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4537CC7D-E141-4535-8DD7-ECE7A16DC550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296F4DE2-7958-460E-B62A-F0EE0D7B0B3F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2722A11B-51D2-4988-97DC-65A9D98705C9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InnerCircle">
                <a:extLst>
                  <a:ext uri="{FF2B5EF4-FFF2-40B4-BE49-F238E27FC236}">
                    <a16:creationId xmlns:a16="http://schemas.microsoft.com/office/drawing/2014/main" id="{EE1CC7BE-8B2B-4850-9198-A29BBDC839AB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hlinkClick r:id="rId10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4" name="MousePointer">
            <a:extLst>
              <a:ext uri="{FF2B5EF4-FFF2-40B4-BE49-F238E27FC236}">
                <a16:creationId xmlns:a16="http://schemas.microsoft.com/office/drawing/2014/main" id="{ED9A9C6F-7E90-4929-87CE-9241C449E5E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7205737" y="502465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C37161AC-B87B-4CA3-B9F4-03ACA848672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4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196146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RadioButtonUnselected">
            <a:extLst>
              <a:ext uri="{FF2B5EF4-FFF2-40B4-BE49-F238E27FC236}">
                <a16:creationId xmlns:a16="http://schemas.microsoft.com/office/drawing/2014/main" id="{A89A0020-5AAC-42FF-BC4B-8371BADEFD0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576535"/>
            <a:ext cx="1312282" cy="230832"/>
            <a:chOff x="4356895" y="3334651"/>
            <a:chExt cx="1312282" cy="230832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C0A42193-D584-42A7-8552-1E6F9A383AAF}"/>
                </a:ext>
              </a:extLst>
            </p:cNvPr>
            <p:cNvSpPr txBox="1"/>
            <p:nvPr/>
          </p:nvSpPr>
          <p:spPr>
            <a:xfrm>
              <a:off x="4356895" y="3334651"/>
              <a:ext cx="131228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D8A7F351-5A10-411C-9C6A-FBBE5571295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RadioButtonUnselected">
            <a:extLst>
              <a:ext uri="{FF2B5EF4-FFF2-40B4-BE49-F238E27FC236}">
                <a16:creationId xmlns:a16="http://schemas.microsoft.com/office/drawing/2014/main" id="{A64E9548-A266-405E-A397-B55B3E9DDEA2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643763" y="3360103"/>
            <a:ext cx="306944" cy="230832"/>
            <a:chOff x="4356895" y="3334651"/>
            <a:chExt cx="306944" cy="230832"/>
          </a:xfrm>
        </p:grpSpPr>
        <p:sp>
          <p:nvSpPr>
            <p:cNvPr id="29" name="Content">
              <a:hlinkClick r:id="rId10" action="ppaction://hlinksldjump"/>
              <a:extLst>
                <a:ext uri="{FF2B5EF4-FFF2-40B4-BE49-F238E27FC236}">
                  <a16:creationId xmlns:a16="http://schemas.microsoft.com/office/drawing/2014/main" id="{6D55F5D3-3CF4-444F-8ECE-8D4D6B34A61B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8216B16F-91B6-4D90-A3B9-8389F1ABE2B3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MousePointer">
            <a:extLst>
              <a:ext uri="{FF2B5EF4-FFF2-40B4-BE49-F238E27FC236}">
                <a16:creationId xmlns:a16="http://schemas.microsoft.com/office/drawing/2014/main" id="{E8423EC6-9C52-41E7-8145-DFB300E7317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2735339" y="348643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hlinkClick r:id="rId11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3" name="MousePointer">
            <a:extLst>
              <a:ext uri="{FF2B5EF4-FFF2-40B4-BE49-F238E27FC236}">
                <a16:creationId xmlns:a16="http://schemas.microsoft.com/office/drawing/2014/main" id="{938A77C9-9212-47A0-8432-8AA10163071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0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196152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RadioButtonUnselected">
            <a:extLst>
              <a:ext uri="{FF2B5EF4-FFF2-40B4-BE49-F238E27FC236}">
                <a16:creationId xmlns:a16="http://schemas.microsoft.com/office/drawing/2014/main" id="{A89A0020-5AAC-42FF-BC4B-8371BADEFD0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576535"/>
            <a:ext cx="1312282" cy="230832"/>
            <a:chOff x="4356895" y="3334651"/>
            <a:chExt cx="1312282" cy="230832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C0A42193-D584-42A7-8552-1E6F9A383AAF}"/>
                </a:ext>
              </a:extLst>
            </p:cNvPr>
            <p:cNvSpPr txBox="1"/>
            <p:nvPr/>
          </p:nvSpPr>
          <p:spPr>
            <a:xfrm>
              <a:off x="4356895" y="3334651"/>
              <a:ext cx="131228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D8A7F351-5A10-411C-9C6A-FBBE5571295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RadioButtonSelected">
            <a:extLst>
              <a:ext uri="{FF2B5EF4-FFF2-40B4-BE49-F238E27FC236}">
                <a16:creationId xmlns:a16="http://schemas.microsoft.com/office/drawing/2014/main" id="{B5A048F2-51C6-4938-BD5F-8ECF5444F4B2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637351" y="3359712"/>
            <a:ext cx="306944" cy="230832"/>
            <a:chOff x="4356895" y="3334651"/>
            <a:chExt cx="306944" cy="230832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451973CC-770D-4A7A-94E7-498E58E2F834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8130ECDF-22BB-4E57-AAD3-CC33F12CCCE4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DF155EAF-7F8E-4040-8768-4B8B87AD4604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InnerCircle">
                <a:extLst>
                  <a:ext uri="{FF2B5EF4-FFF2-40B4-BE49-F238E27FC236}">
                    <a16:creationId xmlns:a16="http://schemas.microsoft.com/office/drawing/2014/main" id="{18592070-5BBD-4F5A-A742-04B0CF80F14A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8" name="MousePointer">
            <a:extLst>
              <a:ext uri="{FF2B5EF4-FFF2-40B4-BE49-F238E27FC236}">
                <a16:creationId xmlns:a16="http://schemas.microsoft.com/office/drawing/2014/main" id="{32BD2417-88C6-4E35-A592-7B6ECCFCD4C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7213126" y="502705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hlinkClick r:id="rId11" action="ppaction://hlinksldjump"/>
            <a:extLst>
              <a:ext uri="{FF2B5EF4-FFF2-40B4-BE49-F238E27FC236}">
                <a16:creationId xmlns:a16="http://schemas.microsoft.com/office/drawing/2014/main" id="{ADBA137C-B394-4158-863A-1E2BA6598682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30" name="MousePointer">
            <a:extLst>
              <a:ext uri="{FF2B5EF4-FFF2-40B4-BE49-F238E27FC236}">
                <a16:creationId xmlns:a16="http://schemas.microsoft.com/office/drawing/2014/main" id="{F8DDF523-386C-45D6-845E-51E8694B429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 du sondage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191737" y="4650404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2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00973" y="5485300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9E5318ED-B641-415A-8B30-B69E5BA40A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805214" y="2392874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hlinkClick r:id="rId21" action="ppaction://hlinksldjump"/>
            <a:extLst>
              <a:ext uri="{FF2B5EF4-FFF2-40B4-BE49-F238E27FC236}">
                <a16:creationId xmlns:a16="http://schemas.microsoft.com/office/drawing/2014/main" id="{82A87922-C19A-4486-B068-81767A4B83A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58" name="MousePointer">
            <a:extLst>
              <a:ext uri="{FF2B5EF4-FFF2-40B4-BE49-F238E27FC236}">
                <a16:creationId xmlns:a16="http://schemas.microsoft.com/office/drawing/2014/main" id="{83506157-F850-4C4C-952F-3AC3E6C021D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5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DD22168-86C3-4470-95A8-07CCC3DA512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3"/>
            <a:ext cx="2745681" cy="49932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325515"/>
            <a:chOff x="3354124" y="2273738"/>
            <a:chExt cx="1391330" cy="325515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695304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hlinkClick r:id="rId9" action="ppaction://hlinksldjump"/>
            <a:extLst>
              <a:ext uri="{FF2B5EF4-FFF2-40B4-BE49-F238E27FC236}">
                <a16:creationId xmlns:a16="http://schemas.microsoft.com/office/drawing/2014/main" id="{857077D4-5DDA-4F37-AB7B-04D1D4C7F9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5" name="MousePointer">
            <a:extLst>
              <a:ext uri="{FF2B5EF4-FFF2-40B4-BE49-F238E27FC236}">
                <a16:creationId xmlns:a16="http://schemas.microsoft.com/office/drawing/2014/main" id="{24894FC0-D4CB-4F67-997D-EEE2397AC28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9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DD22168-86C3-4470-95A8-07CCC3DA512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514650"/>
            <a:chOff x="3354124" y="2273738"/>
            <a:chExt cx="1391330" cy="514650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ProgressBar">
              <a:extLst>
                <a:ext uri="{FF2B5EF4-FFF2-40B4-BE49-F238E27FC236}">
                  <a16:creationId xmlns:a16="http://schemas.microsoft.com/office/drawing/2014/main" id="{2D9DE868-AEDF-42A7-8019-71A125569B13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354124" y="2651228"/>
              <a:ext cx="1391330" cy="137160"/>
              <a:chOff x="3876335" y="3333180"/>
              <a:chExt cx="1391330" cy="137160"/>
            </a:xfrm>
          </p:grpSpPr>
          <p:sp>
            <p:nvSpPr>
              <p:cNvPr id="27" name="BlueBox">
                <a:extLst>
                  <a:ext uri="{FF2B5EF4-FFF2-40B4-BE49-F238E27FC236}">
                    <a16:creationId xmlns:a16="http://schemas.microsoft.com/office/drawing/2014/main" id="{A6595DE2-4528-417E-97B9-46A3BA4ECA38}"/>
                  </a:ext>
                </a:extLst>
              </p:cNvPr>
              <p:cNvSpPr/>
              <p:nvPr/>
            </p:nvSpPr>
            <p:spPr>
              <a:xfrm>
                <a:off x="3876335" y="3333181"/>
                <a:ext cx="417775" cy="137159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8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8" name="GrayBox">
                <a:extLst>
                  <a:ext uri="{FF2B5EF4-FFF2-40B4-BE49-F238E27FC236}">
                    <a16:creationId xmlns:a16="http://schemas.microsoft.com/office/drawing/2014/main" id="{73CFA182-A25C-450A-B393-F12D5F3AEE47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641616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hlinkClick r:id="rId10" action="ppaction://hlinksldjump"/>
            <a:extLst>
              <a:ext uri="{FF2B5EF4-FFF2-40B4-BE49-F238E27FC236}">
                <a16:creationId xmlns:a16="http://schemas.microsoft.com/office/drawing/2014/main" id="{857077D4-5DDA-4F37-AB7B-04D1D4C7F9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8" name="MousePointer">
            <a:extLst>
              <a:ext uri="{FF2B5EF4-FFF2-40B4-BE49-F238E27FC236}">
                <a16:creationId xmlns:a16="http://schemas.microsoft.com/office/drawing/2014/main" id="{EE86AB69-DA0A-4635-85E9-A9A78BD6CE9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87ADEA8-450B-4BC7-B2DC-1AA3D113C92A}"/>
              </a:ext>
            </a:extLst>
          </p:cNvPr>
          <p:cNvGrpSpPr/>
          <p:nvPr/>
        </p:nvGrpSpPr>
        <p:grpSpPr>
          <a:xfrm>
            <a:off x="2525607" y="3092102"/>
            <a:ext cx="319774" cy="462657"/>
            <a:chOff x="5241138" y="3361159"/>
            <a:chExt cx="319774" cy="462657"/>
          </a:xfrm>
        </p:grpSpPr>
        <p:grpSp>
          <p:nvGrpSpPr>
            <p:cNvPr id="21" name="CheckBoxUnchecked">
              <a:extLst>
                <a:ext uri="{FF2B5EF4-FFF2-40B4-BE49-F238E27FC236}">
                  <a16:creationId xmlns:a16="http://schemas.microsoft.com/office/drawing/2014/main" id="{18212B2D-8D3C-42ED-A1A3-FBDC6F69BE09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5241138" y="3361159"/>
              <a:ext cx="319774" cy="230832"/>
              <a:chOff x="5179843" y="2087449"/>
              <a:chExt cx="299692" cy="216403"/>
            </a:xfrm>
          </p:grpSpPr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8F18C428-03FB-48C3-B045-230E64A9C16A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996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3" name="CheckBox">
                <a:extLst>
                  <a:ext uri="{FF2B5EF4-FFF2-40B4-BE49-F238E27FC236}">
                    <a16:creationId xmlns:a16="http://schemas.microsoft.com/office/drawing/2014/main" id="{F2FC1AD4-2955-4E0C-9CA5-FF36C630862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CheckBoxUnchecked">
              <a:extLst>
                <a:ext uri="{FF2B5EF4-FFF2-40B4-BE49-F238E27FC236}">
                  <a16:creationId xmlns:a16="http://schemas.microsoft.com/office/drawing/2014/main" id="{410BDC56-7FBA-4836-9C8B-928FE09C931B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5243803" y="3592984"/>
              <a:ext cx="306949" cy="230832"/>
              <a:chOff x="5179843" y="2087449"/>
              <a:chExt cx="287673" cy="216403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BE14393A-E7BF-41E3-BA88-CB5339DF98FF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26" name="CheckBox">
                <a:extLst>
                  <a:ext uri="{FF2B5EF4-FFF2-40B4-BE49-F238E27FC236}">
                    <a16:creationId xmlns:a16="http://schemas.microsoft.com/office/drawing/2014/main" id="{86CC772B-A0C5-4524-AF1F-48B194EBFF45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233A5A43-5632-47A7-A1E3-FACB183221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2585022" y="321740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1" name="MousePointer">
            <a:extLst>
              <a:ext uri="{FF2B5EF4-FFF2-40B4-BE49-F238E27FC236}">
                <a16:creationId xmlns:a16="http://schemas.microsoft.com/office/drawing/2014/main" id="{A39151A9-5C7C-4210-BCA9-BC01B0F7CC8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604140" y="347284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9" action="ppaction://hlinksldjump"/>
            <a:extLst>
              <a:ext uri="{FF2B5EF4-FFF2-40B4-BE49-F238E27FC236}">
                <a16:creationId xmlns:a16="http://schemas.microsoft.com/office/drawing/2014/main" id="{4A955A27-F06A-4B7D-B071-A15B3FC7DAF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FCFE96-2C7C-4FB5-8989-858604D9DF1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196146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MousePointer">
            <a:extLst>
              <a:ext uri="{FF2B5EF4-FFF2-40B4-BE49-F238E27FC236}">
                <a16:creationId xmlns:a16="http://schemas.microsoft.com/office/drawing/2014/main" id="{9819002D-2290-44DF-B5F9-97DA1DEE3AA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4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DCF2D895-1C8D-4585-8DAB-853BE3B61CB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490896" y="3085877"/>
            <a:ext cx="357161" cy="230832"/>
            <a:chOff x="4317072" y="3312427"/>
            <a:chExt cx="35716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4036413B-5190-4CAC-84BA-002D85E4D1C2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9F7E5CCF-A555-4BE5-8A34-2335C3AE7AE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98170B5C-7349-466D-BDEA-619B3EAB5C3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6141272-5892-4CEF-B657-89494F960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>
            <a:extLst>
              <a:ext uri="{FF2B5EF4-FFF2-40B4-BE49-F238E27FC236}">
                <a16:creationId xmlns:a16="http://schemas.microsoft.com/office/drawing/2014/main" id="{99F3B12D-6E6B-4740-AEA1-6D75309D5CC4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490896" y="3320318"/>
            <a:ext cx="344325" cy="230832"/>
            <a:chOff x="4317072" y="3312427"/>
            <a:chExt cx="344325" cy="230832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4DD061DA-B7DA-4764-9FFB-B536842D8CE0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54D4B415-6ADA-40B9-8693-762035F411DD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37" name="CheckBox">
                <a:extLst>
                  <a:ext uri="{FF2B5EF4-FFF2-40B4-BE49-F238E27FC236}">
                    <a16:creationId xmlns:a16="http://schemas.microsoft.com/office/drawing/2014/main" id="{F3460AE8-C794-46E2-8BD3-6988F09C4BFD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4B24C31-80EF-4F45-8B6B-BD3F15513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C7F4BE26-4C16-4723-BCA6-D544D72E826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19614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84884139-4680-408D-AC18-BBFADFA580A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hlinkClick r:id="rId12" action="ppaction://hlinksldjump"/>
            <a:extLst>
              <a:ext uri="{FF2B5EF4-FFF2-40B4-BE49-F238E27FC236}">
                <a16:creationId xmlns:a16="http://schemas.microsoft.com/office/drawing/2014/main" id="{872E6D03-FED6-456C-86F6-EAFA7FAEA57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1" name="MousePointer">
            <a:extLst>
              <a:ext uri="{FF2B5EF4-FFF2-40B4-BE49-F238E27FC236}">
                <a16:creationId xmlns:a16="http://schemas.microsoft.com/office/drawing/2014/main" id="{504D42D5-1959-48FF-822F-D3AE00D127B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7120763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2" name="MousePointer">
            <a:extLst>
              <a:ext uri="{FF2B5EF4-FFF2-40B4-BE49-F238E27FC236}">
                <a16:creationId xmlns:a16="http://schemas.microsoft.com/office/drawing/2014/main" id="{8C9C2B28-4043-4F51-8AF8-1B3C2D4181D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0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87ADEA8-450B-4BC7-B2DC-1AA3D113C92A}"/>
              </a:ext>
            </a:extLst>
          </p:cNvPr>
          <p:cNvGrpSpPr/>
          <p:nvPr/>
        </p:nvGrpSpPr>
        <p:grpSpPr>
          <a:xfrm>
            <a:off x="2525607" y="3092102"/>
            <a:ext cx="1314952" cy="693489"/>
            <a:chOff x="5241138" y="3361159"/>
            <a:chExt cx="1314952" cy="693489"/>
          </a:xfrm>
        </p:grpSpPr>
        <p:grpSp>
          <p:nvGrpSpPr>
            <p:cNvPr id="21" name="CheckBoxUnchecked">
              <a:extLst>
                <a:ext uri="{FF2B5EF4-FFF2-40B4-BE49-F238E27FC236}">
                  <a16:creationId xmlns:a16="http://schemas.microsoft.com/office/drawing/2014/main" id="{18212B2D-8D3C-42ED-A1A3-FBDC6F69BE09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5241138" y="3361159"/>
              <a:ext cx="319774" cy="230832"/>
              <a:chOff x="5179843" y="2087449"/>
              <a:chExt cx="299692" cy="216403"/>
            </a:xfrm>
          </p:grpSpPr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8F18C428-03FB-48C3-B045-230E64A9C16A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996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3" name="CheckBox">
                <a:extLst>
                  <a:ext uri="{FF2B5EF4-FFF2-40B4-BE49-F238E27FC236}">
                    <a16:creationId xmlns:a16="http://schemas.microsoft.com/office/drawing/2014/main" id="{F2FC1AD4-2955-4E0C-9CA5-FF36C630862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CheckBoxUnchecked">
              <a:extLst>
                <a:ext uri="{FF2B5EF4-FFF2-40B4-BE49-F238E27FC236}">
                  <a16:creationId xmlns:a16="http://schemas.microsoft.com/office/drawing/2014/main" id="{410BDC56-7FBA-4836-9C8B-928FE09C931B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5243803" y="3592984"/>
              <a:ext cx="306949" cy="230832"/>
              <a:chOff x="5179843" y="2087449"/>
              <a:chExt cx="287673" cy="216403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BE14393A-E7BF-41E3-BA88-CB5339DF98FF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26" name="CheckBox">
                <a:extLst>
                  <a:ext uri="{FF2B5EF4-FFF2-40B4-BE49-F238E27FC236}">
                    <a16:creationId xmlns:a16="http://schemas.microsoft.com/office/drawing/2014/main" id="{86CC772B-A0C5-4524-AF1F-48B194EBFF45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CheckBoxUnchecked">
              <a:extLst>
                <a:ext uri="{FF2B5EF4-FFF2-40B4-BE49-F238E27FC236}">
                  <a16:creationId xmlns:a16="http://schemas.microsoft.com/office/drawing/2014/main" id="{B8AD8F7B-91B8-4F38-A036-97E9BB38E929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5243803" y="3823816"/>
              <a:ext cx="1312287" cy="230832"/>
              <a:chOff x="5179843" y="2087449"/>
              <a:chExt cx="1229876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74448FAF-9F44-4109-B7D9-B1D8A23EA0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8" y="2087449"/>
                <a:ext cx="1229871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Obi Wan Kenobi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02397714-AF99-4D5B-A227-734A3C21265A}"/>
                  </a:ext>
                </a:extLst>
              </p:cNvPr>
              <p:cNvSpPr>
                <a:spLocks/>
              </p:cNvSpPr>
              <p:nvPr>
                <p:custDataLst>
                  <p:custData r:id="rId9"/>
                </p:custDataLst>
              </p:nvPr>
            </p:nvSpPr>
            <p:spPr>
              <a:xfrm>
                <a:off x="5179843" y="2146835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233A5A43-5632-47A7-A1E3-FACB183221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2585022" y="321740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1" name="MousePointer">
            <a:extLst>
              <a:ext uri="{FF2B5EF4-FFF2-40B4-BE49-F238E27FC236}">
                <a16:creationId xmlns:a16="http://schemas.microsoft.com/office/drawing/2014/main" id="{A39151A9-5C7C-4210-BCA9-BC01B0F7CC8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604140" y="347284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11" action="ppaction://hlinksldjump"/>
            <a:extLst>
              <a:ext uri="{FF2B5EF4-FFF2-40B4-BE49-F238E27FC236}">
                <a16:creationId xmlns:a16="http://schemas.microsoft.com/office/drawing/2014/main" id="{4A955A27-F06A-4B7D-B071-A15B3FC7DAF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B412A2CA-1141-401E-93F7-C948AE23909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196145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MousePointer">
            <a:extLst>
              <a:ext uri="{FF2B5EF4-FFF2-40B4-BE49-F238E27FC236}">
                <a16:creationId xmlns:a16="http://schemas.microsoft.com/office/drawing/2014/main" id="{27A67D38-C63E-4D1A-81D7-8F428BE82FC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34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7" name="CheckBoxUnchecked">
            <a:extLst>
              <a:ext uri="{FF2B5EF4-FFF2-40B4-BE49-F238E27FC236}">
                <a16:creationId xmlns:a16="http://schemas.microsoft.com/office/drawing/2014/main" id="{B8AD8F7B-91B8-4F38-A036-97E9BB38E92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528272" y="3554759"/>
            <a:ext cx="1312287" cy="230832"/>
            <a:chOff x="5179843" y="2087449"/>
            <a:chExt cx="1229876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74448FAF-9F44-4109-B7D9-B1D8A23EA0B9}"/>
                </a:ext>
              </a:extLst>
            </p:cNvPr>
            <p:cNvSpPr txBox="1">
              <a:spLocks/>
            </p:cNvSpPr>
            <p:nvPr/>
          </p:nvSpPr>
          <p:spPr>
            <a:xfrm>
              <a:off x="5179848" y="2087449"/>
              <a:ext cx="122987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9" name="CheckBox">
              <a:extLst>
                <a:ext uri="{FF2B5EF4-FFF2-40B4-BE49-F238E27FC236}">
                  <a16:creationId xmlns:a16="http://schemas.microsoft.com/office/drawing/2014/main" id="{02397714-AF99-4D5B-A227-734A3C21265A}"/>
                </a:ext>
              </a:extLst>
            </p:cNvPr>
            <p:cNvSpPr>
              <a:spLocks/>
            </p:cNvSpPr>
            <p:nvPr>
              <p:custDataLst>
                <p:custData r:id="rId10"/>
              </p:custDataLst>
            </p:nvPr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DCF2D895-1C8D-4585-8DAB-853BE3B61CB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490896" y="3085877"/>
            <a:ext cx="357161" cy="230832"/>
            <a:chOff x="4317072" y="3312427"/>
            <a:chExt cx="35716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4036413B-5190-4CAC-84BA-002D85E4D1C2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9F7E5CCF-A555-4BE5-8A34-2335C3AE7AE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98170B5C-7349-466D-BDEA-619B3EAB5C3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6141272-5892-4CEF-B657-89494F960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>
            <a:extLst>
              <a:ext uri="{FF2B5EF4-FFF2-40B4-BE49-F238E27FC236}">
                <a16:creationId xmlns:a16="http://schemas.microsoft.com/office/drawing/2014/main" id="{99F3B12D-6E6B-4740-AEA1-6D75309D5CC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490896" y="3320318"/>
            <a:ext cx="344325" cy="230832"/>
            <a:chOff x="4317072" y="3312427"/>
            <a:chExt cx="344325" cy="230832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4DD061DA-B7DA-4764-9FFB-B536842D8CE0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54D4B415-6ADA-40B9-8693-762035F411DD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37" name="CheckBox">
                <a:extLst>
                  <a:ext uri="{FF2B5EF4-FFF2-40B4-BE49-F238E27FC236}">
                    <a16:creationId xmlns:a16="http://schemas.microsoft.com/office/drawing/2014/main" id="{F3460AE8-C794-46E2-8BD3-6988F09C4BFD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4B24C31-80EF-4F45-8B6B-BD3F15513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7F4BE26-4C16-4723-BCA6-D544D72E826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196154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84884139-4680-408D-AC18-BBFADFA580A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hlinkClick r:id="rId14" action="ppaction://hlinksldjump"/>
            <a:extLst>
              <a:ext uri="{FF2B5EF4-FFF2-40B4-BE49-F238E27FC236}">
                <a16:creationId xmlns:a16="http://schemas.microsoft.com/office/drawing/2014/main" id="{872E6D03-FED6-456C-86F6-EAFA7FAEA57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1" name="MousePointer">
            <a:extLst>
              <a:ext uri="{FF2B5EF4-FFF2-40B4-BE49-F238E27FC236}">
                <a16:creationId xmlns:a16="http://schemas.microsoft.com/office/drawing/2014/main" id="{F582C120-F008-4915-B559-E3EE97119B17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7471748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2" name="MousePointer">
            <a:extLst>
              <a:ext uri="{FF2B5EF4-FFF2-40B4-BE49-F238E27FC236}">
                <a16:creationId xmlns:a16="http://schemas.microsoft.com/office/drawing/2014/main" id="{4791B5D9-9630-4204-8A32-801991FEC28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90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4635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325515"/>
            <a:chOff x="3354124" y="2273738"/>
            <a:chExt cx="1391330" cy="325515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730070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762052-A606-4D6E-95AD-8DDFB8466089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hlinkClick r:id="rId9" action="ppaction://hlinksldjump"/>
            <a:extLst>
              <a:ext uri="{FF2B5EF4-FFF2-40B4-BE49-F238E27FC236}">
                <a16:creationId xmlns:a16="http://schemas.microsoft.com/office/drawing/2014/main" id="{B027BFB7-357C-4E81-85AD-D8C2D15D9B5D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5" name="MousePointer">
            <a:extLst>
              <a:ext uri="{FF2B5EF4-FFF2-40B4-BE49-F238E27FC236}">
                <a16:creationId xmlns:a16="http://schemas.microsoft.com/office/drawing/2014/main" id="{C70F8758-AFFD-4EDE-AA5B-51E6664B72F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88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514650"/>
            <a:chOff x="3354124" y="2273738"/>
            <a:chExt cx="1391330" cy="514650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ProgressBar">
              <a:extLst>
                <a:ext uri="{FF2B5EF4-FFF2-40B4-BE49-F238E27FC236}">
                  <a16:creationId xmlns:a16="http://schemas.microsoft.com/office/drawing/2014/main" id="{2D9DE868-AEDF-42A7-8019-71A125569B13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354124" y="2651228"/>
              <a:ext cx="1391330" cy="137160"/>
              <a:chOff x="3876335" y="3333180"/>
              <a:chExt cx="1391330" cy="137160"/>
            </a:xfrm>
          </p:grpSpPr>
          <p:sp>
            <p:nvSpPr>
              <p:cNvPr id="27" name="BlueBox">
                <a:extLst>
                  <a:ext uri="{FF2B5EF4-FFF2-40B4-BE49-F238E27FC236}">
                    <a16:creationId xmlns:a16="http://schemas.microsoft.com/office/drawing/2014/main" id="{A6595DE2-4528-417E-97B9-46A3BA4ECA38}"/>
                  </a:ext>
                </a:extLst>
              </p:cNvPr>
              <p:cNvSpPr/>
              <p:nvPr/>
            </p:nvSpPr>
            <p:spPr>
              <a:xfrm>
                <a:off x="3876335" y="3333181"/>
                <a:ext cx="417775" cy="137159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8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8" name="GrayBox">
                <a:extLst>
                  <a:ext uri="{FF2B5EF4-FFF2-40B4-BE49-F238E27FC236}">
                    <a16:creationId xmlns:a16="http://schemas.microsoft.com/office/drawing/2014/main" id="{73CFA182-A25C-450A-B393-F12D5F3AEE47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/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762052-A606-4D6E-95AD-8DDFB8466089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hlinkClick r:id="rId10" action="ppaction://hlinksldjump"/>
            <a:extLst>
              <a:ext uri="{FF2B5EF4-FFF2-40B4-BE49-F238E27FC236}">
                <a16:creationId xmlns:a16="http://schemas.microsoft.com/office/drawing/2014/main" id="{B027BFB7-357C-4E81-85AD-D8C2D15D9B5D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9" name="MousePointer">
            <a:extLst>
              <a:ext uri="{FF2B5EF4-FFF2-40B4-BE49-F238E27FC236}">
                <a16:creationId xmlns:a16="http://schemas.microsoft.com/office/drawing/2014/main" id="{7AA0CAC3-D466-4645-AA98-EFDB551C2EA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5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0C51A43B-C5C2-442C-B764-2DFDCFD3459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167599" y="4418636"/>
            <a:ext cx="1856802" cy="7681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Créer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un nouveau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288EC2-05FA-432A-879E-4CE96C55C745}"/>
              </a:ext>
            </a:extLst>
          </p:cNvPr>
          <p:cNvSpPr txBox="1"/>
          <p:nvPr/>
        </p:nvSpPr>
        <p:spPr>
          <a:xfrm>
            <a:off x="2318327" y="2476309"/>
            <a:ext cx="841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Vous venez de supprimer votre sondage</a:t>
            </a:r>
          </a:p>
        </p:txBody>
      </p:sp>
      <p:sp>
        <p:nvSpPr>
          <p:cNvPr id="5" name="Rectangle 4">
            <a:hlinkClick r:id="rId6" action="ppaction://hlinksldjump"/>
            <a:extLst>
              <a:ext uri="{FF2B5EF4-FFF2-40B4-BE49-F238E27FC236}">
                <a16:creationId xmlns:a16="http://schemas.microsoft.com/office/drawing/2014/main" id="{4975AD17-6EA5-458C-BC1E-D19C9843AC21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6" name="MousePointer">
            <a:extLst>
              <a:ext uri="{FF2B5EF4-FFF2-40B4-BE49-F238E27FC236}">
                <a16:creationId xmlns:a16="http://schemas.microsoft.com/office/drawing/2014/main" id="{4A1E00D7-1865-4B27-AFB0-28CED832CFB6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7" name="MousePointer">
            <a:extLst>
              <a:ext uri="{FF2B5EF4-FFF2-40B4-BE49-F238E27FC236}">
                <a16:creationId xmlns:a16="http://schemas.microsoft.com/office/drawing/2014/main" id="{D79D3749-43E0-4425-991D-25FB736B370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6681005" y="4916745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3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6" name="MousePointer">
            <a:hlinkClick r:id="rId22" action="ppaction://hlinksldjump"/>
            <a:extLst>
              <a:ext uri="{FF2B5EF4-FFF2-40B4-BE49-F238E27FC236}">
                <a16:creationId xmlns:a16="http://schemas.microsoft.com/office/drawing/2014/main" id="{E2408B64-3F7B-4270-A378-03228F21358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7156907" y="249839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5" name="MousePointer">
            <a:hlinkClick r:id="rId23" action="ppaction://hlinksldjump"/>
            <a:extLst>
              <a:ext uri="{FF2B5EF4-FFF2-40B4-BE49-F238E27FC236}">
                <a16:creationId xmlns:a16="http://schemas.microsoft.com/office/drawing/2014/main" id="{E07A9439-B951-4367-B536-6F06CE2D906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7156905" y="2717093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91F21D6-1864-45D2-886B-9813677CA825}"/>
              </a:ext>
            </a:extLst>
          </p:cNvPr>
          <p:cNvGrpSpPr/>
          <p:nvPr/>
        </p:nvGrpSpPr>
        <p:grpSpPr>
          <a:xfrm>
            <a:off x="4205386" y="5482011"/>
            <a:ext cx="4501662" cy="666218"/>
            <a:chOff x="3845169" y="5482011"/>
            <a:chExt cx="4501662" cy="666218"/>
          </a:xfrm>
        </p:grpSpPr>
        <p:sp>
          <p:nvSpPr>
            <p:cNvPr id="52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0C4EAFE9-B50B-4A59-AEAD-ABBD8035FA8C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57" name="MousePointer">
              <a:extLst>
                <a:ext uri="{FF2B5EF4-FFF2-40B4-BE49-F238E27FC236}">
                  <a16:creationId xmlns:a16="http://schemas.microsoft.com/office/drawing/2014/main" id="{8F9B8592-99AF-43E5-B583-27EA9C2A545B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Rectangle 57">
            <a:hlinkClick r:id="rId25" action="ppaction://hlinksldjump"/>
            <a:extLst>
              <a:ext uri="{FF2B5EF4-FFF2-40B4-BE49-F238E27FC236}">
                <a16:creationId xmlns:a16="http://schemas.microsoft.com/office/drawing/2014/main" id="{C633E4C3-3040-4CB3-BD78-381FF8FB4AC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E6EEF190-618D-4637-A6C0-3515932302F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D4684ACB-60F8-4D50-B044-2893CF31FC6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191737" y="4650404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61" name="MousePointer">
            <a:extLst>
              <a:ext uri="{FF2B5EF4-FFF2-40B4-BE49-F238E27FC236}">
                <a16:creationId xmlns:a16="http://schemas.microsoft.com/office/drawing/2014/main" id="{B6740E12-3A60-4F22-B647-89325DBBF74D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1B79A08C-189A-42F8-9AB4-44AF5350D05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ectangle 62">
            <a:hlinkClick r:id="rId18" action="ppaction://hlinksldjump"/>
            <a:extLst>
              <a:ext uri="{FF2B5EF4-FFF2-40B4-BE49-F238E27FC236}">
                <a16:creationId xmlns:a16="http://schemas.microsoft.com/office/drawing/2014/main" id="{35E25D52-1A19-4E50-98B3-79EF10EF992B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478C9ABC-B27D-45F7-86D1-FC4BA78CA17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3176223" y="318341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EE4E466A-0CE4-49C4-AED4-7D4609791576}"/>
              </a:ext>
            </a:extLst>
          </p:cNvPr>
          <p:cNvGrpSpPr/>
          <p:nvPr/>
        </p:nvGrpSpPr>
        <p:grpSpPr>
          <a:xfrm>
            <a:off x="4205386" y="5482011"/>
            <a:ext cx="4501662" cy="666218"/>
            <a:chOff x="3845169" y="5482011"/>
            <a:chExt cx="4501662" cy="666218"/>
          </a:xfrm>
        </p:grpSpPr>
        <p:sp>
          <p:nvSpPr>
            <p:cNvPr id="47" name="Content">
              <a:hlinkClick r:id="rId19" action="ppaction://hlinksldjump"/>
              <a:extLst>
                <a:ext uri="{FF2B5EF4-FFF2-40B4-BE49-F238E27FC236}">
                  <a16:creationId xmlns:a16="http://schemas.microsoft.com/office/drawing/2014/main" id="{DEF3D62F-2468-41CB-BD71-720E0CFCF36C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8" name="MousePointer">
              <a:extLst>
                <a:ext uri="{FF2B5EF4-FFF2-40B4-BE49-F238E27FC236}">
                  <a16:creationId xmlns:a16="http://schemas.microsoft.com/office/drawing/2014/main" id="{332529DC-EA18-4125-AC06-186EB261DC85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B60411D6-6E81-489D-92A5-ABF66E47B05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191737" y="4650404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0" name="MousePointer">
            <a:extLst>
              <a:ext uri="{FF2B5EF4-FFF2-40B4-BE49-F238E27FC236}">
                <a16:creationId xmlns:a16="http://schemas.microsoft.com/office/drawing/2014/main" id="{1A1B4346-1B0E-433A-80D2-1ECC259ECAD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1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491868EA-053A-4036-AED5-E32386652FA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>
            <a:hlinkClick r:id="rId18" action="ppaction://hlinksldjump"/>
            <a:extLst>
              <a:ext uri="{FF2B5EF4-FFF2-40B4-BE49-F238E27FC236}">
                <a16:creationId xmlns:a16="http://schemas.microsoft.com/office/drawing/2014/main" id="{6E54FC21-37ED-4062-9515-788F5F60A668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F1A1C732-1D3C-4D4B-BB76-36CF32714DC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3176223" y="338769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2D5F414A-7D5A-45D8-AAAA-85917113829D}"/>
              </a:ext>
            </a:extLst>
          </p:cNvPr>
          <p:cNvGrpSpPr/>
          <p:nvPr/>
        </p:nvGrpSpPr>
        <p:grpSpPr>
          <a:xfrm>
            <a:off x="4205386" y="5482011"/>
            <a:ext cx="4501662" cy="666218"/>
            <a:chOff x="3845169" y="5482011"/>
            <a:chExt cx="4501662" cy="666218"/>
          </a:xfrm>
        </p:grpSpPr>
        <p:sp>
          <p:nvSpPr>
            <p:cNvPr id="47" name="Content">
              <a:hlinkClick r:id="rId19" action="ppaction://hlinksldjump"/>
              <a:extLst>
                <a:ext uri="{FF2B5EF4-FFF2-40B4-BE49-F238E27FC236}">
                  <a16:creationId xmlns:a16="http://schemas.microsoft.com/office/drawing/2014/main" id="{DC816971-2949-473B-87E4-BD2EAF65BED4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8" name="MousePointer">
              <a:extLst>
                <a:ext uri="{FF2B5EF4-FFF2-40B4-BE49-F238E27FC236}">
                  <a16:creationId xmlns:a16="http://schemas.microsoft.com/office/drawing/2014/main" id="{7C1164E3-0AE8-40DF-B7F7-551FDEDB8AE0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5F40BDAC-3947-490E-BA9E-782AB433DEA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191737" y="4650404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0" name="MousePointer">
            <a:extLst>
              <a:ext uri="{FF2B5EF4-FFF2-40B4-BE49-F238E27FC236}">
                <a16:creationId xmlns:a16="http://schemas.microsoft.com/office/drawing/2014/main" id="{8EC0DF8E-6039-49BC-9282-38514124849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9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S’enregistrer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51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177680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1B0902DA-DEBD-409E-9F67-26AC296A953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7157710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D643B925-1264-445D-9FFF-A0CBBCDEE0C4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8F971DA0-546F-4434-B5CE-2719FCF4EB4B}"/>
              </a:ext>
            </a:extLst>
          </p:cNvPr>
          <p:cNvGrpSpPr/>
          <p:nvPr/>
        </p:nvGrpSpPr>
        <p:grpSpPr>
          <a:xfrm>
            <a:off x="4196152" y="5482011"/>
            <a:ext cx="4501662" cy="666218"/>
            <a:chOff x="3845169" y="5482011"/>
            <a:chExt cx="4501662" cy="666218"/>
          </a:xfrm>
        </p:grpSpPr>
        <p:sp>
          <p:nvSpPr>
            <p:cNvPr id="59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695EC677-F20C-4865-90E5-1D2DE6171D14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0" name="MousePointer">
              <a:extLst>
                <a:ext uri="{FF2B5EF4-FFF2-40B4-BE49-F238E27FC236}">
                  <a16:creationId xmlns:a16="http://schemas.microsoft.com/office/drawing/2014/main" id="{0D9010AE-ABAF-4666-B9F8-7AFAF632E6DA}"/>
                </a:ext>
              </a:extLst>
            </p:cNvPr>
            <p:cNvSpPr/>
            <p:nvPr>
              <p:custDataLst>
                <p:custData r:id="rId10"/>
                <p:custData r:id="rId11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>
            <a:hlinkClick r:id="rId22" action="ppaction://hlinksldjump"/>
            <a:extLst>
              <a:ext uri="{FF2B5EF4-FFF2-40B4-BE49-F238E27FC236}">
                <a16:creationId xmlns:a16="http://schemas.microsoft.com/office/drawing/2014/main" id="{16477716-BE9C-465C-B055-0B0C2D1B4B22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100693F0-7190-4EC5-BBF7-49873823712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176223" y="3582248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7" name="MousePointer">
            <a:extLst>
              <a:ext uri="{FF2B5EF4-FFF2-40B4-BE49-F238E27FC236}">
                <a16:creationId xmlns:a16="http://schemas.microsoft.com/office/drawing/2014/main" id="{6EB84E53-BF6B-4168-A042-BA9DE4C7029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8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A4221D14-C792-45EE-AFAD-5397180AE01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14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33514795-360C-42A9-B7C6-49B8841A311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186910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16" name="MousePointer">
            <a:extLst>
              <a:ext uri="{FF2B5EF4-FFF2-40B4-BE49-F238E27FC236}">
                <a16:creationId xmlns:a16="http://schemas.microsoft.com/office/drawing/2014/main" id="{2DC7E5FF-DB18-44C3-BED0-F0323992D45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7148468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D0E81B3E-9D35-420B-8BD3-560C396C747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6C80045-E24C-41B5-B57B-947862346F39}"/>
              </a:ext>
            </a:extLst>
          </p:cNvPr>
          <p:cNvGrpSpPr/>
          <p:nvPr/>
        </p:nvGrpSpPr>
        <p:grpSpPr>
          <a:xfrm>
            <a:off x="4196146" y="5482011"/>
            <a:ext cx="4501662" cy="666218"/>
            <a:chOff x="3845169" y="5482011"/>
            <a:chExt cx="4501662" cy="666218"/>
          </a:xfrm>
        </p:grpSpPr>
        <p:sp>
          <p:nvSpPr>
            <p:cNvPr id="20" name="Content">
              <a:hlinkClick r:id="rId10" action="ppaction://hlinksldjump"/>
              <a:extLst>
                <a:ext uri="{FF2B5EF4-FFF2-40B4-BE49-F238E27FC236}">
                  <a16:creationId xmlns:a16="http://schemas.microsoft.com/office/drawing/2014/main" id="{59177378-B059-47F7-A41C-9766F13A1CE6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21" name="MousePointer">
              <a:extLst>
                <a:ext uri="{FF2B5EF4-FFF2-40B4-BE49-F238E27FC236}">
                  <a16:creationId xmlns:a16="http://schemas.microsoft.com/office/drawing/2014/main" id="{E67D1685-3EA7-4419-8E97-C06E7857BFCD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hlinkClick r:id="rId11" action="ppaction://hlinksldjump"/>
            <a:extLst>
              <a:ext uri="{FF2B5EF4-FFF2-40B4-BE49-F238E27FC236}">
                <a16:creationId xmlns:a16="http://schemas.microsoft.com/office/drawing/2014/main" id="{FC8C7447-B93E-4397-9D63-174255E9ED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0E4D3522-6820-4866-ACF9-B30BB781D5E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12" name="MousePointer">
            <a:extLst>
              <a:ext uri="{FF2B5EF4-FFF2-40B4-BE49-F238E27FC236}">
                <a16:creationId xmlns:a16="http://schemas.microsoft.com/office/drawing/2014/main" id="{422E8DCA-1803-4600-86C3-72422B3E935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2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F15BCE5-7325-47E1-BCB2-EB27C4E28BD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hlinkClick r:id="rId18" action="ppaction://hlinksldjump"/>
            <a:extLst>
              <a:ext uri="{FF2B5EF4-FFF2-40B4-BE49-F238E27FC236}">
                <a16:creationId xmlns:a16="http://schemas.microsoft.com/office/drawing/2014/main" id="{A573D5D3-7816-4285-9E68-F1396E4646F9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34B33675-E2A5-44C4-A5E3-19A87D4E0DC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285882" y="5370528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B98EFB56-68A1-4E47-A733-EB6005B5889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285882" y="5687586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affichant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A8444D77-7A17-480D-9353-28EE2833443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41492" y="5371675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36ED1650-8760-4331-86A7-9D38F94B730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41493" y="5687586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67189450-CC50-4066-8D85-7AC6E35F84C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41491" y="5067715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dage.com/aleaSuppression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5" name="Picture 1">
            <a:hlinkClick r:id="rId21" action="ppaction://hlinksldjump"/>
            <a:extLst>
              <a:ext uri="{FF2B5EF4-FFF2-40B4-BE49-F238E27FC236}">
                <a16:creationId xmlns:a16="http://schemas.microsoft.com/office/drawing/2014/main" id="{ED4997DC-D297-4BDC-B736-BB0DDC14E49A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063600"/>
            <a:ext cx="228600" cy="228600"/>
          </a:xfrm>
          <a:prstGeom prst="rect">
            <a:avLst/>
          </a:prstGeom>
        </p:spPr>
      </p:pic>
      <p:pic>
        <p:nvPicPr>
          <p:cNvPr id="26" name="Picture 1">
            <a:hlinkClick r:id="rId19" action="ppaction://hlinksldjump"/>
            <a:extLst>
              <a:ext uri="{FF2B5EF4-FFF2-40B4-BE49-F238E27FC236}">
                <a16:creationId xmlns:a16="http://schemas.microsoft.com/office/drawing/2014/main" id="{BEBAA983-A426-4363-9D26-71F537DD8D6E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370528"/>
            <a:ext cx="228600" cy="228600"/>
          </a:xfrm>
          <a:prstGeom prst="rect">
            <a:avLst/>
          </a:prstGeom>
        </p:spPr>
      </p:pic>
      <p:pic>
        <p:nvPicPr>
          <p:cNvPr id="27" name="Picture 1">
            <a:hlinkClick r:id="rId20" action="ppaction://hlinksldjump"/>
            <a:extLst>
              <a:ext uri="{FF2B5EF4-FFF2-40B4-BE49-F238E27FC236}">
                <a16:creationId xmlns:a16="http://schemas.microsoft.com/office/drawing/2014/main" id="{E767D384-AD43-41CF-B280-E49336AD1348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687586"/>
            <a:ext cx="228600" cy="228600"/>
          </a:xfrm>
          <a:prstGeom prst="rect">
            <a:avLst/>
          </a:prstGeom>
        </p:spPr>
      </p:pic>
      <p:sp>
        <p:nvSpPr>
          <p:cNvPr id="28" name="Content">
            <a:extLst>
              <a:ext uri="{FF2B5EF4-FFF2-40B4-BE49-F238E27FC236}">
                <a16:creationId xmlns:a16="http://schemas.microsoft.com/office/drawing/2014/main" id="{E47B529B-F999-4319-89C4-D25D6817F32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285882" y="5059661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ECBEAB81-1091-40A0-A0F3-4BD0C9935F8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285882" y="4738366"/>
            <a:ext cx="564708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suppression doit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ê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tre conservée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sera plus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regénérée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B5DB7E8-D695-4522-B834-9E92A255F8D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80697" y="4654743"/>
            <a:ext cx="446924" cy="392579"/>
          </a:xfrm>
          <a:prstGeom prst="rect">
            <a:avLst/>
          </a:prstGeom>
        </p:spPr>
      </p:pic>
      <p:sp>
        <p:nvSpPr>
          <p:cNvPr id="18" name="MousePointer">
            <a:extLst>
              <a:ext uri="{FF2B5EF4-FFF2-40B4-BE49-F238E27FC236}">
                <a16:creationId xmlns:a16="http://schemas.microsoft.com/office/drawing/2014/main" id="{83294648-7C7B-41A8-9522-E0ABE7711E9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8678708" y="514344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9" name="MousePointer">
            <a:extLst>
              <a:ext uri="{FF2B5EF4-FFF2-40B4-BE49-F238E27FC236}">
                <a16:creationId xmlns:a16="http://schemas.microsoft.com/office/drawing/2014/main" id="{24F05C43-AD34-4810-969E-1B262A296BD5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8678707" y="5458204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0" name="MousePointer">
            <a:extLst>
              <a:ext uri="{FF2B5EF4-FFF2-40B4-BE49-F238E27FC236}">
                <a16:creationId xmlns:a16="http://schemas.microsoft.com/office/drawing/2014/main" id="{8390BCBC-0D3B-4F55-A24D-B88365D63937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8681996" y="5781628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2" name="MousePointer">
            <a:extLst>
              <a:ext uri="{FF2B5EF4-FFF2-40B4-BE49-F238E27FC236}">
                <a16:creationId xmlns:a16="http://schemas.microsoft.com/office/drawing/2014/main" id="{009B8436-8BD8-41B1-8A75-163284F2745B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7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préférez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C ?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F15BCE5-7325-47E1-BCB2-EB27C4E28BD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5C0DF553-E350-4281-BC15-9A45F161CBE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657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8" action="ppaction://hlinksldjump"/>
            <a:extLst>
              <a:ext uri="{FF2B5EF4-FFF2-40B4-BE49-F238E27FC236}">
                <a16:creationId xmlns:a16="http://schemas.microsoft.com/office/drawing/2014/main" id="{06A53820-7F5A-4745-BA55-C8C21E4A668A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9781ED5D-21CC-4FD4-845E-7C9C8177DAE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285882" y="5370528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FC588BB5-E0D2-4893-999C-A1DC3C2C8C0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285882" y="5687586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affichant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A763CE75-829F-4740-A513-E2DBE558A55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41492" y="5371675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B5A213F6-1D88-48CA-861B-2818BDB2F0C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41493" y="5687586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99355EAB-E244-46AF-A99C-9F125E3F24F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41491" y="5067715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dage.com/aleaSuppression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7" name="Picture 1">
            <a:hlinkClick r:id="rId21" action="ppaction://hlinksldjump"/>
            <a:extLst>
              <a:ext uri="{FF2B5EF4-FFF2-40B4-BE49-F238E27FC236}">
                <a16:creationId xmlns:a16="http://schemas.microsoft.com/office/drawing/2014/main" id="{36130039-00C8-4A1F-8B1C-71624EA47A09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063600"/>
            <a:ext cx="228600" cy="228600"/>
          </a:xfrm>
          <a:prstGeom prst="rect">
            <a:avLst/>
          </a:prstGeom>
        </p:spPr>
      </p:pic>
      <p:pic>
        <p:nvPicPr>
          <p:cNvPr id="28" name="Picture 1">
            <a:hlinkClick r:id="rId19" action="ppaction://hlinksldjump"/>
            <a:extLst>
              <a:ext uri="{FF2B5EF4-FFF2-40B4-BE49-F238E27FC236}">
                <a16:creationId xmlns:a16="http://schemas.microsoft.com/office/drawing/2014/main" id="{97859CBD-C729-44C7-9579-62AAA60E8AFF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370528"/>
            <a:ext cx="228600" cy="228600"/>
          </a:xfrm>
          <a:prstGeom prst="rect">
            <a:avLst/>
          </a:prstGeom>
        </p:spPr>
      </p:pic>
      <p:pic>
        <p:nvPicPr>
          <p:cNvPr id="29" name="Picture 1">
            <a:hlinkClick r:id="rId20" action="ppaction://hlinksldjump"/>
            <a:extLst>
              <a:ext uri="{FF2B5EF4-FFF2-40B4-BE49-F238E27FC236}">
                <a16:creationId xmlns:a16="http://schemas.microsoft.com/office/drawing/2014/main" id="{8EB78650-EDD9-4937-BD29-B7C308C56C79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687586"/>
            <a:ext cx="228600" cy="228600"/>
          </a:xfrm>
          <a:prstGeom prst="rect">
            <a:avLst/>
          </a:prstGeom>
        </p:spPr>
      </p:pic>
      <p:sp>
        <p:nvSpPr>
          <p:cNvPr id="30" name="Content">
            <a:extLst>
              <a:ext uri="{FF2B5EF4-FFF2-40B4-BE49-F238E27FC236}">
                <a16:creationId xmlns:a16="http://schemas.microsoft.com/office/drawing/2014/main" id="{4DBFCAAC-C8E4-4BC2-912D-423AE347B2B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285882" y="5059661"/>
            <a:ext cx="248368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F8B7CA9-EA2D-4800-894A-C6814AA1B63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80697" y="4654743"/>
            <a:ext cx="446924" cy="392579"/>
          </a:xfrm>
          <a:prstGeom prst="rect">
            <a:avLst/>
          </a:prstGeom>
        </p:spPr>
      </p:pic>
      <p:sp>
        <p:nvSpPr>
          <p:cNvPr id="32" name="Content">
            <a:extLst>
              <a:ext uri="{FF2B5EF4-FFF2-40B4-BE49-F238E27FC236}">
                <a16:creationId xmlns:a16="http://schemas.microsoft.com/office/drawing/2014/main" id="{DE91AC18-4FB7-4C19-BA3E-E02202FBC77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285882" y="4738366"/>
            <a:ext cx="564708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suppression doit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ê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tre conservée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sera plus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regénérée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MousePointer">
            <a:extLst>
              <a:ext uri="{FF2B5EF4-FFF2-40B4-BE49-F238E27FC236}">
                <a16:creationId xmlns:a16="http://schemas.microsoft.com/office/drawing/2014/main" id="{D1B6C1B9-48CF-4A2D-B9F0-C2BAC24AE0CA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8678708" y="514344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8" name="MousePointer">
            <a:extLst>
              <a:ext uri="{FF2B5EF4-FFF2-40B4-BE49-F238E27FC236}">
                <a16:creationId xmlns:a16="http://schemas.microsoft.com/office/drawing/2014/main" id="{5ACA39D0-464C-4D86-BA79-3F30C778BF27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8678707" y="5458204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9" name="MousePointer">
            <a:extLst>
              <a:ext uri="{FF2B5EF4-FFF2-40B4-BE49-F238E27FC236}">
                <a16:creationId xmlns:a16="http://schemas.microsoft.com/office/drawing/2014/main" id="{A583C0AF-A4E2-4311-BC92-4A0713514007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8681996" y="5781628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MousePointer">
            <a:extLst>
              <a:ext uri="{FF2B5EF4-FFF2-40B4-BE49-F238E27FC236}">
                <a16:creationId xmlns:a16="http://schemas.microsoft.com/office/drawing/2014/main" id="{1BB66BE6-B51D-419F-A8CA-D0250E2D56C2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 rot="20359169">
            <a:off x="3471080" y="130677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614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0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0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3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7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7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1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3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8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8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9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9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3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1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7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8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9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9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2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5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8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F4994137-7207-43F6-A98B-36F3C72F8F0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180967F-8C7C-4A84-B803-DED6727AD27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4AA1F7F-2BF8-44D6-BB6C-CB67831E979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9ED7961-8743-4C3D-B78F-91543698C692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CD8B144-6746-477B-8A64-7C446712EF0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C28F8BE-A3BE-4032-9F57-785B1050D31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EB8F6EA-D77B-4E98-AFF9-7F966884DAE9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715C23B-809A-474D-8125-EF76996AFF20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F879745-1105-44A9-8419-8E7DCB760D73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5866A841-2A70-4020-AF60-47E890692C9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4D8554EB-4ED0-47BB-A2E2-C56879255C54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C648EE62-EAE8-4EA3-AF14-75FD647863E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87FC4D0-890B-4EEE-BCEF-57C18A3D7FC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90BF096-2862-42E6-8AE3-EAE7DFD072B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3A17E248-0A11-4DB5-9250-36A5A8B6CA9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2EE49787-E092-47EE-B505-CA959AFA130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EDA2B24-58F1-40B3-9313-8488F043DE7E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AF8151D-5890-4062-AEE3-F46513B8455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B998888C-C06D-4A4C-991F-9A80AF3AAE1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6E7D1BB-E9ED-4782-9F9D-1B0A43D1E8A2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850394F-FCAB-405C-9C2C-94149F804B19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A45C132C-D116-4FD7-B49E-368783DDF764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6300E79-EBAE-4302-90BC-4CF02EE084F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20003DA-D6CC-45DA-92D4-9E830180DD5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0175D6E-141C-48F4-9CA8-2BCBCCE12FF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20E12611-35F0-40B1-961A-3DBD60CF7A97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84D43A81-9AB1-413C-8290-51F44932C92F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C108DEA-47D8-451D-B80C-964902B9C30A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BEF15DE7-D63F-4A56-B9CE-C9E3E9795FD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D762AECD-FD4E-459E-9A0C-CD997B6F6CCB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2129BEE5-6805-4D4F-8278-3CB778702239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23C2C83-B7CD-4D50-B554-AE5E0B66B087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D4EDC6E7-F882-4C9A-BF10-D0ABD551B258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7270BD1-B0D8-404A-A1B3-7A45EE7E776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7A42A86-DF8F-4D74-8334-77C9E26AF1BE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4407AD59-827F-497B-9431-A5074FACA186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46BFDC3-8656-464A-B11D-EDF4037ED6B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44B4654-331B-409B-A6BC-F3FC7D60FEB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4AD9D1B8-9AD2-4E78-ABD0-30608FC3AD19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E99D458-98DA-4A69-8268-BB7F55FAD43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5F4FA229-1C69-4BCC-BF8E-1665D6FFFDC8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6AC7E201-BA4E-44E5-B03A-604C0E07EAB6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1A5A4A90-69C8-4A4B-B377-F0AA7868FDFD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FAFC0014-63B4-4E67-AB94-5DDAE0CB52FC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B6FC234-644A-48EE-A1B6-4385D1134C7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46D5843-E37D-46B1-B39F-5A44269AD6D0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5A2BB3AC-F80D-406E-8382-AAF4A8A6D509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956B4365-E045-42E9-A789-1D28723D04C7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981C3E01-696D-49C8-9256-8283C2D4BC5C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75650435-8A0E-41C6-AEFF-D559B686AA74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57D9094E-FE45-48EE-85D7-A7B3474A7B4E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F0DB43DC-C36D-46BB-9C82-5600F7DF1F4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2B4C453-F098-442A-9446-AF50742407E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FB25C27B-3976-402E-80AF-04C25E0B3954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0BA795EB-B703-431D-9E54-C4328565A6EF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A007FB6-65BC-4618-B626-EC3617C979E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3E0B7C1-FD98-4590-9CFB-C0B59B4E9E92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F8134C91-237A-40A6-8031-95CB2386304F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6B863A73-3B1D-4A34-9910-20A9059412F1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CB21D107-9621-45BC-A76F-A0C1AB4FC062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715C200D-7929-400F-A9F9-FE49DD31C06D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F3D964E-8178-402A-8403-BACF2739C8BA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80ACF187-15B2-4559-A075-E79D85F5DC75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197E03B2-12EA-4AE5-A658-AEFB4A4969F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12D288BA-7D59-4B55-87B2-1E6BF8437B04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A474569-C4B3-43A9-86F5-04D6A2F95A08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54A5DD2-CA26-499E-9C02-FB156988528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C7C578E-7B6E-4639-8797-1BCDB2B226B8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DEEC2CF8-E865-4A47-AC3C-0673607E2FFC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3E805140-1DE6-4B1E-B474-1DC300F744A6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D55B1667-92DF-42D7-996E-169E05E811E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3F12AB67-2E12-44D8-BE00-E19DAC77413B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F7F3F0FF-9F6D-47A8-81D6-F0F70530787F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D6EDC69A-368E-49F8-9180-D740B7511A99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C49610D-73F2-454D-AE44-CF53604D99C2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6B87BCA6-475A-4ABE-AF8D-7C42C36C8424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60700298-D16C-433F-9164-D72EE6155B06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6BA6E74-6440-4D77-9C14-0AFFF25F551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BC5F364-9C81-405F-942D-41E9339655C1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7265ED2E-1DCE-40CB-91CA-E3CB03656A5A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B6862839-8E75-4F54-BF7D-410195770B06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D960EC9E-2047-497A-BA70-6495C2022737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FADD1F25-7110-461B-BA0B-6B18D3EB0288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4E03121-BF62-4928-ADBC-3A219FC174B0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C4B737D3-C846-4EED-8214-88F8916BB791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1A797E70-3A2A-4012-A0FE-DB9CAEBD173A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32C4BD6A-8F35-45B9-AA1C-2E01578AB6B6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098FA8E8-7E73-400C-952E-375435EF2C64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EEBBD3B6-1B9E-49B8-87F7-BDC7C570E01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C47417D-3E9D-47CD-AAD3-0232745F4869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D1FDC127-05EE-4C1B-ADD4-DCB08414A9B7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8BE0BCC8-6E10-488A-A1D0-EC2EA69C0C59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038E8DD7-11C9-4DDC-85BF-286DBFAE10F8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3F314F1-524C-4070-B53F-967DC3D6A096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5DCFF844-6CC5-4C53-913D-540160620DEE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F7B42B6-B406-44B2-9685-FD6148F331B0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C896BD17-BD83-4465-A05D-9EC2171B96F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D49E8AD6-A8BF-4A94-9FEE-C07FE9BDD3D7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BEA49165-D9B4-4544-A121-6651FB36F8C0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A9B96C98-3516-4A05-A802-AD425298D8E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F180ACF-7817-4AA2-A837-9585CFDF0E6D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414E8C5-2C23-456F-81BB-22F2D0FD1DA2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18BB97AD-5059-4D9E-BF9D-16267973701C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635C0200-DE3E-49C5-A46C-8F560C1F199E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0459F6AC-A907-49F0-B14E-946B9BF8B4FC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F5E656B5-8DE8-4C4F-8AE9-0E63933AA316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4A9DC53B-3272-4022-926C-2283F2544635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D71A38D8-01AD-4154-B28D-B1A723C40EFB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1F6B3704-D7FA-4056-B733-641251393030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391746F1-6471-48E8-B9D8-0F08C926F85E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06332DD6-9244-4912-A7FA-DC56C79208E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ED54B62-AAAE-4378-832A-C829CA72EC8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B7C4EDA-5EAC-4479-9F17-CBFB18B7D158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8B7635F1-5181-4180-8C3C-6F6F398B1804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828927DE-0D2F-4FEE-9077-A64157C9F38D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22B69C5A-9E2F-4491-98FA-B7ECB9290F85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6452A598-232C-4F8C-BC49-22DC4E2C7057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F091EACA-AE86-4DAF-90D5-4A31F2C15042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E52B2C95-78C8-45C7-BBF2-68A2C3963885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6D19B859-DB85-457C-B5C9-6E5D61D09460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F282DE3F-0444-4593-845B-9A9D142E338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77BCC1A0-666A-40CB-9109-056A606D68F9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01F0B612-4998-4A60-98CC-6CAEC9F0926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E05B00A-8E3D-4A92-B68C-25AFC5535FC9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5A5568B3-914C-487E-8D1B-6F3B03E635FC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555980F0-1CCD-4719-B095-D74101335BB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C553B52-8CEB-4EA8-AAB0-DD41ED8CD221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0C635EB8-D07E-4FD4-9CDC-D11C36FF3EE0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56E92B91-09B2-4903-A550-3D6DCB281F5A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AF5FFC2-5343-43C5-938F-C8B648FDE657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2CA2B299-EB73-4D44-B8E9-B1A1AB53BACF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E572928B-E535-40C4-8BB9-FB59007ACDD1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3F560B7A-08AB-4F7F-A8B4-2A05B018CA5E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49B132E8-0CD7-4C7D-A423-74D52DBEC2C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EC1B733-C196-4EA7-B984-2624DCCDC9F6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5E289489-34D1-4D96-B1F7-FC86E5876912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9004C678-056B-485D-A0AB-8052B3F50CBA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5D882AEC-72C4-48B0-8AAF-7E5EB8D3BC50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4B325722-686C-4B14-90A1-8517CA50BFCB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3A6844E5-6C44-44F6-90C7-830E17CEA937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11413BAB-53AD-4C8C-8C6F-09FD87D5426D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ED722C1A-BD92-491F-9FF1-FEA888DD9F89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A7706B2A-F4B9-455B-8B99-23EAAA8B7934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352A8C76-D608-4DF2-9A27-D5A19FDC5120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5D752F8F-A06C-4F8F-B3E7-28700107F67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0AA654E-9D8F-4869-B051-6F439CFF09A5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61DEDA8C-BF53-46B5-A3DD-9E6EF3C4098D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681CFDB9-E5A3-4E8A-B33B-A5DF82A11E75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078875BB-C3A1-49C4-9D09-686CF88A43E4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A14DF2E5-8502-47FC-8E78-850E8C85E4CA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48F3F7BC-59B0-48D0-9EC1-CCE3C3CB0A13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09590611-13C5-4BBB-B620-410B176DC479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C73C9689-6590-49A7-8D67-0C55F5E70C0E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D4CD806F-6376-432D-BA7D-ABF9FF12FF7E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24873E54-99B0-4A6B-86F5-924E100EC4B2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361E0D26-E5D7-4C26-83B4-D58689DDE54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DD26C37-626C-41C2-88B4-CD3C4374D8FD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6087D994-5CAD-448E-A469-B702B1A8D395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A794CFE9-C8E8-4E89-ACDF-09E836933DB2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B1CB9B91-A860-42EF-AD94-36B304243C1C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1970CD0B-F9BA-4E31-8644-106CDB79BBD4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5DA1AA65-FD43-4F45-A23B-CF381D9965D6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5AAEC6BE-3404-49B0-83D1-19EB9367F059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B06D350F-CFEA-4885-86BF-62CC506CF6AC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8B0F8AD5-3ACD-4629-94C9-666E9CFB5FDE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E8F3563D-621C-4F4A-B033-FE569883ED2D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DDD146D2-0674-4D1F-A21F-5DC79F2179F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DB1AD1F-856C-41B2-99BD-F7972374EAA4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14F7EE16-EE99-4B97-9311-828C732BE14D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D6056F9D-2168-4FC2-9F3C-896653F845EB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F5DA3526-AA2C-44D5-8DCA-8B6A7905F137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FB64AA66-1958-4E36-987D-6A7EFC927070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EA76AB32-5EBB-4D6B-8F83-10784D07600D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6DCE8200-B921-498A-88B3-0E9FC7E31018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E2ADA5D4-0064-4AB8-BA72-2BC873BF8DDB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911FAC47-600B-4BE5-BC6A-D2345DE79E43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11E1711F-C069-4BFB-B405-A097F322A50F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80B95E1C-F877-4EE0-B327-BF25086F5A3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077D080-671D-41AE-87F3-68E926CAA827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86538BA5-41A0-40D3-B6A7-0D78C14F123C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CB8E043B-45F5-4D5B-AA27-B56B500D4A1E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B91DE9CB-E796-4AF2-9FA3-C7551A897679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69A23F90-67B6-451D-BC28-88809DF1E60F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48AAFDE6-C23C-4B0B-947D-F5FF8A771987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380496B2-CD29-439E-BFC1-17B6F6D74631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A053D648-1615-416B-9DAC-927033D00BBA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FA7805A7-A7F9-4765-B74E-7223B1220D13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18B2190A-7EA3-4A8B-AFAC-630644317F7C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94CCCD06-D317-4FFA-8DBB-8C95EF4DE7D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9928419-4537-4E44-8AB4-C79E690C2EE7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0367E21E-BD8D-4BD9-9863-EB18008DA01F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8205E015-DCAE-48FA-81BE-2FC0F0D5493D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F9CD1C03-1858-4A49-8C2F-2F817C56902E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11F8E400-25CA-4965-BC29-F107B6456E4C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678347FE-D5E2-4C70-B12C-59E1F4BAA081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6022F2EF-D4BA-4141-A150-8E8A61762E9E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278D73A4-36BD-4603-835C-96041F9EA73C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B5C69DAF-B3EA-41DA-A86F-668A71D2FD96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B956A84D-9D4B-4C3B-9D96-4DF6DC88D49A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927DE984-ECB2-4BF2-A77C-8D453458187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9178E13-73A9-4FB4-946B-4FF6CEF239B4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79C9638D-3B74-4410-B3FE-B920165B0A81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9C27541B-0E24-4E42-A822-6123933BD727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CF127BE5-A90E-4406-9AB5-F1AE430CB5A9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D09BDC88-D921-4CCD-8EE2-800608820DFA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F7D7147D-DEE5-4E84-A55B-BDEF79FBD7C1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50FF826C-EAD7-4910-8339-D9E21711811A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9AFDA226-F3A8-4E49-A26C-5CC60B391755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4799CE98-F301-4A69-B812-A49F157BCAAF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840C981A-06A9-4180-8908-1CD3C44EBB7B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BE99DE31-AD0F-4003-9AC3-D632ED77054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EC34BBB-BD0D-4AE2-ACD2-301B403A59E7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5CFE421E-B6AB-4292-9BF9-2C378E2CD697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6CB412D7-6658-4E1F-9AC7-0887877942AE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252DC803-848B-4C8C-A0AC-0B1766C05A91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FAB8CF5E-613B-4981-9947-D43431AE567C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31441471-E595-4BB5-8B62-FB6EDE34E594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0F62DB83-0E9F-47A6-8486-634F3639E6CC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4EF1FFF8-5FBA-4529-A1EF-62CCFF8EF322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027A52A2-5EC9-497D-9594-4A4F43192B9D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A1AAFAFE-215B-430E-9597-D1853A3900A2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D904CFA6-B94A-4861-B2D9-F0A64AF52D3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430654C-464B-4B7C-9D77-73392625250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4DC81A6-618E-40CA-8DB8-89DEF36FF9F1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C29C4B49-F2D5-436C-BC42-DD7C73A8FD37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1CFE1EA8-A1A2-4954-97FD-59084F226E14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EC5348D9-2DA8-4B3E-AA98-3650377EB414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01AC6DA5-4A3B-43B6-916A-EF162053AD9C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BB13CB6F-B735-434A-96AE-9098FFB791EF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B401CD0E-7D06-4683-9501-D7D3E7590EE9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FD592447-A7DC-40FE-AFBE-F54940952953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03DCBCB6-6896-485C-8B5E-6A0ABFF844F7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E238D7D4-EE3D-4BB3-B4A0-AB73C72F08DE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E0882FD7-6691-49C8-8F8A-F02C49F6710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E90FE5F-1F30-4E1F-90E0-EF8FFE70AA6B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CB9D170D-8B53-4F4C-9768-2B918DBD0293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58BAE120-0D1C-4195-9468-18A423861BB0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D3AECDA3-A01B-4F83-9E46-AA057F4F1C17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16559B95-BCEE-48D8-B679-E9B0702B729F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18479CBD-00A4-4343-8A6F-D192772CDD2F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FC4CD121-B6CE-416B-92CB-B7A68640995B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D0396F2C-D396-4827-8D47-4E0503FC5DB8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68E9C494-82F9-44D0-ABAB-FDCCB51BB4E7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07BFCB85-A51C-4A1B-860D-493A8918592B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974B42F1-1AD9-4395-8956-B6AEE5BE9D6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1254576-DAA3-4E80-BCB0-F47F0F3BE9DD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26C03F15-9465-455E-995F-FDE558110C50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13E45DAC-98A0-4429-A769-204D864C1959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E9B55EB0-6045-49E2-8FB5-1634C178BF34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DBD8B7F3-D1CF-4A98-85AC-3BE75D1D6327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F87BB709-CD85-445C-8BD8-9AC70B06E5DF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60ACE553-A78E-4A02-99FC-186D03FBC03F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881BC544-B7FB-480B-822E-93AF4E438471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41F47EBC-B9FC-4B4B-8E8A-EF173FCB5294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E8300906-7F15-4F94-8150-D5B12416A7B9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FBAD941C-5214-4470-B7F8-6F6EF9DC693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0F21FE3-C329-4FFD-ACF0-7D7AD9378373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85E96F7B-50BE-469D-B118-AD26939EAAAF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39182B0C-E9E5-43B0-ADD7-3F760C8765EF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81007214-0859-426F-B88C-033E1E4B5320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F1229E94-317C-4D94-87D0-A726F509E1D3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7C878443-6E5D-4E40-B89A-B80F2CEBF967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66BCCA39-F658-4DC1-B56C-FDD66FE60FA7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BD42C14E-0189-46E6-9D0C-2C4EEC312351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A77ECC2E-19F2-43B1-B6B0-E7D4E52C18BA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1BBB2D12-2695-4A89-9222-6E0940BB066E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7E268322-794C-461D-837A-3AC4CBA2322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6C91FD9-9545-4660-923A-B1C416AC9D7A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EA6D967E-BB06-4D66-A83F-0263FFA32F17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6E4B4856-CA23-4805-A2D2-C31702578A85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2D86EF9B-4DC9-4A7E-8199-7E5A5709B3F9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449A1225-4F5D-4254-9ACE-BB09E439D272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01B0CB92-1822-408F-A6D2-66454805B2AA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9573646A-0673-4E3D-9D9D-E707EB251E15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1CF2807F-7F4F-4A79-A580-49BF1C345454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49FA0AFA-8994-4438-9FE0-C1EBD19DB4D1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A2B888DF-84F5-42B1-B224-CCFB037705D5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031594A8-0F1D-4DCC-A78E-5EA49F327615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08FF0C8-45C8-4CCA-829E-B7E5EE935DC6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B3F80B63-2312-4250-AFA0-F311EF84779A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F0C6452F-C1D8-4C0A-9BB1-E8C6CED0E975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26DC0ADF-41A2-45E9-8B14-2C24D4306E26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7D4403B2-7D76-45F4-B87C-6ED902A64299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F308E040-470C-48E8-9AA1-DCFFC425493E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E2005B88-4FA2-4763-BDDF-4B566F9B2427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0D66BDBA-FB05-48B2-873B-0C9CF08EC56D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167CC842-481B-4E17-BE3E-C12281298877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68A23DD1-0FA5-4146-A704-3422FD7F7E8D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BDE4B8FA-572C-46CF-8A83-C79428F2EC8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E6F5D10-1CFA-4BCC-9AE2-1A022D7EA3B2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7AA18ADA-E930-4768-B8D5-4F34315533AB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23A8BB15-B69B-4958-AA0D-414965408DD5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17333B0A-C89D-4299-973D-2450BA3FEED9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8A8AAE25-A2A4-488B-B939-A31D06C05487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BDA62F27-3C1D-4A21-A78E-CC65806D63AA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7EB3821A-FA1E-4517-8063-DD592CC6AB47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3BEB2FBA-9149-47C7-9AF7-8AC94FE488A9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157B32C2-8890-4525-96EC-0EC1511B86E1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9F15AC2D-D7F5-4304-9910-4968A6F6B335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4A5B3D47-69EE-4A70-ADE9-5E671087A0E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F430DB2-B648-43AF-ACB6-341577A92B19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AD4B3977-BFDD-4555-A1F7-30741C3A8285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BB0D2F22-0B7C-44CA-916B-8180438D1BBD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12960853-1178-4196-807E-DFAC8C6EB4F1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C9672E6F-B085-4662-AD94-6933DCA8462F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DD0A99F5-D911-4267-A55D-609E83F6A9DF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E664B879-4AF9-4BC4-A9DC-BA5E92CBFB8C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82F1356A-C337-4152-A44B-C1E8A8B0B8AF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7BCF89FD-BF29-483B-B980-EE3EFA59243F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F881088E-85BE-4D4E-AB2A-A623089E17D4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3FFD4C86-2208-4924-8741-44FC09C8ACC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7AF08B8-CB56-4857-A332-082B9917550C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695EC5D2-D681-46A8-9AC5-CCE7DFFF5428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F9320588-6F4B-4992-AF05-E8CAEDFC0AB4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A15C0578-2B4E-432E-968C-667FA95B2489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FF085BFB-07BE-44B9-B4FC-1EA5213FEDD9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C39EFBBE-F9EB-4F8E-9438-79A5723F2766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463A7EDC-5F17-4109-AFE3-5597D60C0960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EC1095E6-198C-4396-AAF6-A394C97E16CF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8371C687-7294-469E-BDFF-6DB365ED40F2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25F18025-0F58-48A0-8361-308451C875C9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C1748E2C-35E0-4689-B678-A1A7A20E436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D618284-D90C-4004-ABE3-F0E8029118EF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F442801C-2C27-47A9-A3A4-00DDB1B1C070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1C71529B-AD86-48A6-BC5B-D1038DDD7993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404DAA4D-9437-4BAC-8223-404E0F294379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CEF86DB2-3911-4AA1-8775-C8791F39CEEC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A4C4A44D-F643-4B02-999F-EB62D0415FE6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9E01C9FA-DDB5-48AA-8FE6-C3D4D3CC1622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9BBB8643-1E35-4801-AB9E-E6A0062CE9A0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A4E5772C-12D7-41A3-AA0D-F9C349101177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0C895A0F-3651-43E7-96FD-1DEB79535254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642B688E-C5D9-4DD1-9BD6-10E64A76AB9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ED14700-011B-4A61-A06F-AF4A68E8D33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A25B352-A0FD-4760-8CF9-51B50D49D5E9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DC5B6475-C81D-4AA1-B633-0DC33DA47B30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E7994E39-CD1E-4371-A0E6-C5AEEC378398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69840EC1-89A8-49EC-BEFD-A30AC5F8C57D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661FDFBE-09C7-4FDD-A6CB-323345D1A56F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E43562E4-8F51-441A-AE5C-28A1EBE06736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B1F3A6E5-9671-4EF1-8CCC-623FA6A2DE7F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7B70E4D0-E261-472C-97AB-B06C91F92D0C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D65FF5F5-FFDC-439E-8AB6-2AD4D7DA184D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D9BF3B43-A8D5-40EF-BD3E-D4EA3BCF4420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AC763681-10C8-4913-AC06-7E068C87FF2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EE1EA11-0C22-4DE6-BAF8-0685598FADD7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1C0E17E5-1E3E-4E5F-B395-F37CE8205427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83B9636E-FE3D-49A2-9D85-2C92AB7F6E34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E5236476-8F57-4D0A-AF82-5FB7E8430720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CA2799B6-7745-4AB7-B260-367DAD5B2D84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2B71F028-09DE-4CE2-8F3B-CA6B646A250D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51A106A5-D7E6-4357-AD16-B319F552FC80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D62E6A14-0D12-4795-AAF4-ADE683091BD1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5E0D8008-C907-4B6C-8F96-3151C5078212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27855448-803F-496E-86DB-E9785D08EB94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CACAF306-B2CE-4402-94EA-FF962A1D7DE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23D71CD-39E9-42A4-940F-4A3FF2FCAC93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E60016BF-D122-49B1-ABD0-5399AF8B4040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DBE33EFB-22ED-4B2A-A639-6CEF4A7C31BA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849B59FD-8AB5-4FD1-99AF-51CA41FED5B2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B27AA70C-5C38-4A51-A483-376FC8E9AF53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D30993C4-B2D6-46C1-8041-C24C9DE3A92E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D2E5BFD2-ABEE-4066-99AE-FD962681FA33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114E0C1E-444A-41C9-99EF-FA16C34C7507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0DC2AEA9-66BB-466A-BB0B-09A9CC901587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48CE7D5E-4E06-45B2-A1A6-BA57CC2F3C2E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E734703D-E1D4-4631-8C8D-CAFB286C0CD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109D5B9-7F54-4BE9-A3D4-0F7071B1D8D8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864FD878-EC3B-4BD8-876B-A701B7915CB6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7638BCFF-8569-42EA-BDAD-8299EA758600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21F33E36-4847-4C64-8D49-EE87AF063ABB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D26AA307-2CE7-44F5-9724-51ABE05FCC55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24F12604-201D-453C-8A59-43FA71CC239B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4EA7BE1D-6349-40E5-A126-CF614F7E5391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876EA6A7-E018-4D35-B314-86B14CA3DA21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E3D3D2DA-247A-4BCD-907C-F8C167B4078D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57C2B117-DCAA-4444-8F33-CDE0F697AFA6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78FFD654-3144-4BF9-9C83-3D04A1FAA77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99A5E4E-335C-4C47-8399-3F9B6A3B43BF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AC960692-FFAF-431E-889C-D1779BA82850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EEDC8C6A-6538-4F95-A29E-E9EF5F970C21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6FF14786-C3B7-4F71-841F-0935F8BE81ED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0064A2C6-F821-481E-9001-2CA473AEFAC3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423B8D0E-1BA9-4AAB-81F1-A47D0F987C87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EF53B25D-F4D1-4868-B955-8853B9A2BA3D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DF36A0A9-DA41-453C-AF57-E764A1420B74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B98B45A8-C1E3-4215-B8F4-B06F13CBB8D7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080B7307-49F0-443B-94B2-275C0487D797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36E7CC8E-0C1B-4BCB-875F-1A834A8B52E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0ADFAF9-C79E-47E9-BB2A-24521A2DAF86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99FA0D46-9D12-4971-BD4D-4582CC361899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415CA3DA-FCCC-4385-86AA-A5DA0D949D8E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3E902E7F-30CF-4F61-A754-CFA75EC4B6E6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F9D608CB-FC8E-4C46-9F26-8867A65206F8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59C3B0DB-0FE3-46A2-A135-C37AA3A8156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ABD8D6E-D7D1-4FFE-BB2A-685BB0B1C6F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651A007-EACF-440D-9C08-E26D3149E44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2B1F829-41C1-4630-A118-85EAA9FBC95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5B56466-97F4-419E-B609-BAE1BDE89C2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477C8BC-3FC8-4C23-8475-9AB9F3E2B41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E7C7AE9-B9CD-4307-AE85-0FB2C3CD30D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F89A0E8-9F83-45DF-A7AA-01603D75DDF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646AD4E-8195-468B-9E4C-50BB33C32A5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3CD0180-4B00-4F53-83FD-2A464CDD824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1FFEF94-D0BB-431A-9A11-7A6B2D2FD8B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7D4F6BE-D3CF-4067-B8FD-73F66F95717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0635E26-2F3E-46CF-9B8C-549E859C86B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2D71F2A-E1CD-4196-BDB7-FC431CB4F84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4DDBB7F-B55A-48DA-A0D6-25F341C45B4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E4D5A7E-118C-4EF2-9FDA-C87736D1E43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053B059-6D3E-4C23-8C7B-1616C814AC6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5118BFA-294D-441D-962A-5D59BC22B42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9C548295-BD8F-49D7-B9B0-6EB4277E9E3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E6D1593-6578-4628-963A-7697954B407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F28128F-F654-4768-9C98-4535CA43D6E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DF6664F-8953-49DE-B039-A9D7E052A5E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E874594A-8B48-4BF4-85D5-35CAD4A6A29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00125DA-53CD-4D05-AFF4-282C4B05F57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BBB8DA9-3D8D-4652-A2AE-020E5BAFA2A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7E3A964-C784-4831-838C-1341082CA0D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28CCE8E-5AB4-4176-A946-269F97A1938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F122CFA-0BD1-4FDE-8136-5D1F4021FF2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CC3CAC0-5195-453F-8DC3-F04D30F13EA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4FAA298-94DD-47AD-B3F1-33DE6023CB7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53A978C-35E6-4AC3-BB49-73177CB23C9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CE9BF5B-2264-493E-8916-BEE1C6DDAB7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5444432-A8F9-4D81-8015-BFFC7D016B0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89296975-EA35-426A-BC02-4F4FFBC5FD64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3532F2C-546A-45C8-835D-20F4FA4BAD59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8E9BF677-7879-4D35-A2AB-7BB1985E0AA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5BE54045-5B58-4165-8DE3-9ECA714CB0A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598267C-0AAC-4BEA-BD78-4C5B5C017B8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95A89A1-7AA1-4C33-9F6B-088173C81498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ADE7597-E531-4808-B9CF-A10CE46DBB1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0540D58-4C76-48BD-BAA0-A803CA462E7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695764C-0C2D-4807-A553-5BA0F80ECE5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0D7F3E9-CEDA-4783-82EB-F37C7B315286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7A5E7BE-8375-4425-9594-C01E15EF265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D494164-5708-41CA-98D3-12246F8D9E4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6A6CA28-ABFA-4BEF-8327-8E0DF264128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457D9F4-015D-40DD-B0D7-8E99AD97CDD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610E59B-19EA-440B-937F-C790636EC3A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06A18F8-897E-4964-866F-AC2BA95654B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CB18FC5-12E8-47F9-862F-6551C147AC7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82BA4CA-5A7D-4989-9188-A9874D062BE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ED4AC6C1-9040-47D9-900E-1279F0F84F4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C5A87F5-658F-44CE-9A1E-C45EA9034339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30044BF9-3D0B-4BE8-B0F9-661AA95DDE5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D4D3E0B-B76D-48E2-A5BA-1C8F39215F6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C2B066A8-E487-4D93-B0C1-BE3E4CE5A38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425019B-F5C7-4BE0-B0BD-AB70221CE7A5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059A84AB-D186-4C81-8915-2709307872EB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3E661564-983E-41C6-A7B4-5BA926E2DF4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30D325B-0DAE-43D2-B379-65218FE75E6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1199</Words>
  <Application>Microsoft Office PowerPoint</Application>
  <PresentationFormat>Grand écran</PresentationFormat>
  <Paragraphs>304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FIXE</dc:creator>
  <cp:lastModifiedBy>Cedric BANNELIER</cp:lastModifiedBy>
  <cp:revision>79</cp:revision>
  <dcterms:created xsi:type="dcterms:W3CDTF">2017-11-18T08:50:19Z</dcterms:created>
  <dcterms:modified xsi:type="dcterms:W3CDTF">2017-12-21T15:52:24Z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\\srvsite\home\adai01\Dev\GIT\Projet1\maquetteWeb\maquetteProjetDominikCedric.pptx</vt:lpwstr>
  </property>
</Properties>
</file>