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35"/>
    <p:sldMasterId id="2147483660" r:id="rId436"/>
    <p:sldMasterId id="2147483670" r:id="rId437"/>
    <p:sldMasterId id="2147483678" r:id="rId438"/>
  </p:sldMasterIdLst>
  <p:sldIdLst>
    <p:sldId id="259" r:id="rId439"/>
    <p:sldId id="265" r:id="rId440"/>
    <p:sldId id="266" r:id="rId441"/>
    <p:sldId id="261" r:id="rId442"/>
    <p:sldId id="262" r:id="rId443"/>
    <p:sldId id="263" r:id="rId444"/>
    <p:sldId id="264" r:id="rId445"/>
    <p:sldId id="273" r:id="rId446"/>
    <p:sldId id="283" r:id="rId447"/>
    <p:sldId id="272" r:id="rId448"/>
    <p:sldId id="286" r:id="rId449"/>
    <p:sldId id="268" r:id="rId450"/>
    <p:sldId id="269" r:id="rId451"/>
    <p:sldId id="274" r:id="rId452"/>
    <p:sldId id="270" r:id="rId453"/>
    <p:sldId id="275" r:id="rId454"/>
    <p:sldId id="285" r:id="rId455"/>
    <p:sldId id="276" r:id="rId456"/>
    <p:sldId id="284" r:id="rId457"/>
    <p:sldId id="277" r:id="rId458"/>
    <p:sldId id="280" r:id="rId459"/>
    <p:sldId id="279" r:id="rId460"/>
    <p:sldId id="278" r:id="rId461"/>
    <p:sldId id="281" r:id="rId462"/>
    <p:sldId id="282" r:id="rId46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slide" Target="slides/slide17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theme" Target="theme/theme1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slideMaster" Target="slideMasters/slideMaster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slide" Target="slides/slide8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slide" Target="slides/slide19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microsoft.com/office/2015/10/relationships/revisionInfo" Target="revisionInfo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slideMaster" Target="slideMasters/slideMaster3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slide" Target="slides/slide10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slide" Target="slides/slide2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slide" Target="slides/slide1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slide" Target="slides/slide12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slide" Target="slides/slide23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slide" Target="slides/slide3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slide" Target="slides/slide14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slide" Target="slides/slide4.xml"/><Relationship Id="rId463" Type="http://schemas.openxmlformats.org/officeDocument/2006/relationships/slide" Target="slides/slide25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slide" Target="slides/slide15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slide" Target="slides/slide5.xml"/><Relationship Id="rId464" Type="http://schemas.openxmlformats.org/officeDocument/2006/relationships/presProps" Target="presProps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slide" Target="slides/slide1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viewProps" Target="viewProps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slide" Target="slides/slide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slide" Target="slides/slide1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tableStyles" Target="tableStyles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slideMaster" Target="slideMasters/slideMaster2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slide" Target="slides/slide9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slide" Target="slides/slide2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slideMaster" Target="slideMasters/slideMaster4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slide" Target="slides/slide11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slide" Target="slides/slide22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slide" Target="slides/slide2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slide" Target="slides/slide13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slide" Target="slides/slide24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9E3-4950-8C8E-434A39152E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9E3-4950-8C8E-434A39152E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9E3-4950-8C8E-434A39152EE2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8-40F4-AA1C-C3AD70FA8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80B-455C-A825-A1C249B8A6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80B-455C-A825-A1C249B8A62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680B-455C-A825-A1C249B8A62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8-40F4-AA1C-C3AD70FA8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373.xml"/><Relationship Id="rId1" Type="http://schemas.openxmlformats.org/officeDocument/2006/relationships/customXml" Target="../../customXml/item92.xml"/><Relationship Id="rId4" Type="http://schemas.openxmlformats.org/officeDocument/2006/relationships/slide" Target="../slides/slide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182.xml"/><Relationship Id="rId7" Type="http://schemas.openxmlformats.org/officeDocument/2006/relationships/slideMaster" Target="../slideMasters/slideMaster2.xml"/><Relationship Id="rId2" Type="http://schemas.openxmlformats.org/officeDocument/2006/relationships/customXml" Target="../../customXml/item142.xml"/><Relationship Id="rId1" Type="http://schemas.openxmlformats.org/officeDocument/2006/relationships/customXml" Target="../../customXml/item218.xml"/><Relationship Id="rId6" Type="http://schemas.openxmlformats.org/officeDocument/2006/relationships/customXml" Target="../../customXml/item276.xml"/><Relationship Id="rId5" Type="http://schemas.openxmlformats.org/officeDocument/2006/relationships/customXml" Target="../../customXml/item224.xml"/><Relationship Id="rId4" Type="http://schemas.openxmlformats.org/officeDocument/2006/relationships/customXml" Target="../../customXml/item375.xml"/><Relationship Id="rId9" Type="http://schemas.openxmlformats.org/officeDocument/2006/relationships/slide" Target="../slides/slide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3" Type="http://schemas.openxmlformats.org/officeDocument/2006/relationships/customXml" Target="../../customXml/item64.xml"/><Relationship Id="rId7" Type="http://schemas.openxmlformats.org/officeDocument/2006/relationships/slideMaster" Target="../slideMasters/slideMaster2.xml"/><Relationship Id="rId2" Type="http://schemas.openxmlformats.org/officeDocument/2006/relationships/customXml" Target="../../customXml/item307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28.xml"/><Relationship Id="rId5" Type="http://schemas.openxmlformats.org/officeDocument/2006/relationships/customXml" Target="../../customXml/item272.xml"/><Relationship Id="rId4" Type="http://schemas.openxmlformats.org/officeDocument/2006/relationships/customXml" Target="../../customXml/item251.xm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335.xml"/><Relationship Id="rId1" Type="http://schemas.openxmlformats.org/officeDocument/2006/relationships/customXml" Target="../../customXml/item53.xml"/><Relationship Id="rId4" Type="http://schemas.openxmlformats.org/officeDocument/2006/relationships/slide" Target="../slides/slide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201.xml"/><Relationship Id="rId7" Type="http://schemas.openxmlformats.org/officeDocument/2006/relationships/slide" Target="../slides/slide4.xml"/><Relationship Id="rId2" Type="http://schemas.openxmlformats.org/officeDocument/2006/relationships/customXml" Target="../../customXml/item164.xml"/><Relationship Id="rId1" Type="http://schemas.openxmlformats.org/officeDocument/2006/relationships/customXml" Target="../../customXml/item126.xml"/><Relationship Id="rId6" Type="http://schemas.openxmlformats.org/officeDocument/2006/relationships/slide" Target="../slides/slide2.xml"/><Relationship Id="rId5" Type="http://schemas.openxmlformats.org/officeDocument/2006/relationships/slideMaster" Target="../slideMasters/slideMaster2.xml"/><Relationship Id="rId4" Type="http://schemas.openxmlformats.org/officeDocument/2006/relationships/customXml" Target="../../customXml/item23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310.xml"/><Relationship Id="rId7" Type="http://schemas.openxmlformats.org/officeDocument/2006/relationships/slide" Target="../slides/slide4.xml"/><Relationship Id="rId2" Type="http://schemas.openxmlformats.org/officeDocument/2006/relationships/customXml" Target="../../customXml/item283.xml"/><Relationship Id="rId1" Type="http://schemas.openxmlformats.org/officeDocument/2006/relationships/customXml" Target="../../customXml/item4.xml"/><Relationship Id="rId6" Type="http://schemas.openxmlformats.org/officeDocument/2006/relationships/slide" Target="../slides/slide2.xml"/><Relationship Id="rId5" Type="http://schemas.openxmlformats.org/officeDocument/2006/relationships/slideMaster" Target="../slideMasters/slideMaster2.xml"/><Relationship Id="rId4" Type="http://schemas.openxmlformats.org/officeDocument/2006/relationships/customXml" Target="../../customXml/item6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97.xml"/><Relationship Id="rId1" Type="http://schemas.openxmlformats.org/officeDocument/2006/relationships/customXml" Target="../../customXml/item340.xml"/><Relationship Id="rId5" Type="http://schemas.openxmlformats.org/officeDocument/2006/relationships/image" Target="../media/image7.png"/><Relationship Id="rId4" Type="http://schemas.openxmlformats.org/officeDocument/2006/relationships/slide" Target="../slides/slide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AAD0F-A812-44C1-95E9-031A8434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C2D44B-9778-4D86-80DF-16E9CC0D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E674-EE17-4925-A490-1D9C7560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BC997-402A-4E7C-931E-8861742F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5CBE9-761B-4C45-A861-5536AD06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BDB65-51B6-42C9-98BF-1697FEFF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57C0EA-FF4B-49C5-B4C3-30C0CF10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154AB3-E63F-4943-935B-C5ED3D1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815DC-9D7A-4DBC-9DE3-0816AD11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0EE0A-6DE8-4276-92E3-C30CDDD0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2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227284-38B2-455E-95FE-D1D4DBC1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14EB5-70C7-4A38-AE3D-C21AF054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DE2AD-5EF4-4AFC-A5CF-B05EC286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A8961-A3BB-4E54-8BB9-2A7ADA3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F9FD5-3ECC-44EA-9BCE-A2E39A1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0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+bout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DCDBDFDB-B903-43BD-8F39-B83ECBE9794E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606C7E89-A091-4A13-97A6-4391C2A44F1D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4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">
            <a:extLst>
              <a:ext uri="{FF2B5EF4-FFF2-40B4-BE49-F238E27FC236}">
                <a16:creationId xmlns:a16="http://schemas.microsoft.com/office/drawing/2014/main" id="{54AA890B-08A7-4651-A2D3-9E57854101CC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A0C88-7DC6-462F-AD42-A6869493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77" y="-151056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ChoixUnique+boutonNoir</a:t>
            </a:r>
            <a:endParaRPr lang="fr-FR" dirty="0"/>
          </a:p>
        </p:txBody>
      </p:sp>
      <p:grpSp>
        <p:nvGrpSpPr>
          <p:cNvPr id="3" name="CheckBoxUnchecked">
            <a:extLst>
              <a:ext uri="{FF2B5EF4-FFF2-40B4-BE49-F238E27FC236}">
                <a16:creationId xmlns:a16="http://schemas.microsoft.com/office/drawing/2014/main" id="{D539C059-281E-4D0E-844F-F1896E9E796A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6310225" y="1831629"/>
            <a:ext cx="2539611" cy="230832"/>
            <a:chOff x="5179843" y="2087449"/>
            <a:chExt cx="2380124" cy="216403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68653C5-1500-46B7-9BA1-8D6B371FDF6C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heckBox">
              <a:extLst>
                <a:ext uri="{FF2B5EF4-FFF2-40B4-BE49-F238E27FC236}">
                  <a16:creationId xmlns:a16="http://schemas.microsoft.com/office/drawing/2014/main" id="{5D0CA552-66CF-471E-876F-218519B77A86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CheckBoxChecked">
            <a:extLst>
              <a:ext uri="{FF2B5EF4-FFF2-40B4-BE49-F238E27FC236}">
                <a16:creationId xmlns:a16="http://schemas.microsoft.com/office/drawing/2014/main" id="{1E178B71-6166-48CA-A846-1CA3E369F624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6264568" y="1517873"/>
            <a:ext cx="2830394" cy="230832"/>
            <a:chOff x="4317072" y="3312427"/>
            <a:chExt cx="2830394" cy="23083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6806E8AA-35F7-49BE-BDB0-DD3E023BBD91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E9B4D2DF-D6C5-481E-A285-BB99CFA04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CheckBox">
                <a:extLst>
                  <a:ext uri="{FF2B5EF4-FFF2-40B4-BE49-F238E27FC236}">
                    <a16:creationId xmlns:a16="http://schemas.microsoft.com/office/drawing/2014/main" id="{BF7F85F3-8AE9-434B-AD6E-B0EB524035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77883CD-AC68-4491-85D6-5D6C5E7AE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47F35547-2307-4E9A-A287-2C73C79888DF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51E8B229-8416-4EF3-9EA3-4878F8186974}"/>
              </a:ext>
            </a:extLst>
          </p:cNvPr>
          <p:cNvSpPr/>
          <p:nvPr userDrawn="1">
            <p:custDataLst>
              <p:custData r:id="rId5"/>
              <p:custData r:id="rId6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16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47F35547-2307-4E9A-A287-2C73C79888DF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3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51E8B229-8416-4EF3-9EA3-4878F8186974}"/>
              </a:ext>
            </a:extLst>
          </p:cNvPr>
          <p:cNvSpPr/>
          <p:nvPr userDrawn="1">
            <p:custDataLst>
              <p:custData r:id="rId2"/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8ACD788-1A23-4B3B-8B47-E3D458280102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CheckBoxUnchecked">
            <a:extLst>
              <a:ext uri="{FF2B5EF4-FFF2-40B4-BE49-F238E27FC236}">
                <a16:creationId xmlns:a16="http://schemas.microsoft.com/office/drawing/2014/main" id="{F281083F-C009-441B-B5E1-1CDD0776A6F9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6310225" y="1831629"/>
            <a:ext cx="2539611" cy="230832"/>
            <a:chOff x="5179843" y="2087449"/>
            <a:chExt cx="2380124" cy="216403"/>
          </a:xfrm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5293909E-C704-4AF2-86BD-D369215DB5D7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CheckBox">
              <a:extLst>
                <a:ext uri="{FF2B5EF4-FFF2-40B4-BE49-F238E27FC236}">
                  <a16:creationId xmlns:a16="http://schemas.microsoft.com/office/drawing/2014/main" id="{5A15DA1C-861D-446A-A733-B3928F5A8FDE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CheckBoxChecked">
            <a:extLst>
              <a:ext uri="{FF2B5EF4-FFF2-40B4-BE49-F238E27FC236}">
                <a16:creationId xmlns:a16="http://schemas.microsoft.com/office/drawing/2014/main" id="{AD128B5F-36A3-4281-970C-56EC00A2EA31}"/>
              </a:ext>
            </a:extLst>
          </p:cNvPr>
          <p:cNvGrpSpPr/>
          <p:nvPr userDrawn="1">
            <p:custDataLst>
              <p:custData r:id="rId6"/>
            </p:custDataLst>
          </p:nvPr>
        </p:nvGrpSpPr>
        <p:grpSpPr>
          <a:xfrm>
            <a:off x="6264568" y="1517873"/>
            <a:ext cx="2830394" cy="230832"/>
            <a:chOff x="4317072" y="3312427"/>
            <a:chExt cx="2830394" cy="230832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9DB1F398-BDE7-4015-BC06-1533CD6B9289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67D809F3-E373-482F-9C91-2288DC330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heckBox">
                <a:extLst>
                  <a:ext uri="{FF2B5EF4-FFF2-40B4-BE49-F238E27FC236}">
                    <a16:creationId xmlns:a16="http://schemas.microsoft.com/office/drawing/2014/main" id="{BCD03031-3142-4D61-9ACE-DB795EFDE8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015B17A-A98B-4089-A3FB-A0E404DCC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12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+ bouton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AA7AE553-D672-40AD-8B13-E3D80CC93902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2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xPlusieurs + Bouton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AA7AE553-D672-40AD-8B13-E3D80CC93902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08C57FAA-C166-455C-A9F9-08D86C040008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9DF1584E-8D0A-4B2C-BD88-7D3BC8B78EE9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heckBox">
              <a:hlinkClick r:id="rId7" action="ppaction://hlinksldjump"/>
              <a:extLst>
                <a:ext uri="{FF2B5EF4-FFF2-40B4-BE49-F238E27FC236}">
                  <a16:creationId xmlns:a16="http://schemas.microsoft.com/office/drawing/2014/main" id="{A4FF7D4D-4FC1-40B8-8AC6-B38EC5506C77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">
            <a:extLst>
              <a:ext uri="{FF2B5EF4-FFF2-40B4-BE49-F238E27FC236}">
                <a16:creationId xmlns:a16="http://schemas.microsoft.com/office/drawing/2014/main" id="{B4D1C2A6-2221-4059-9055-9BD50B7FB22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CheckBoxChecked">
            <a:extLst>
              <a:ext uri="{FF2B5EF4-FFF2-40B4-BE49-F238E27FC236}">
                <a16:creationId xmlns:a16="http://schemas.microsoft.com/office/drawing/2014/main" id="{08A65DFC-44AF-4D3C-9A4D-634257E60281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7CF186AC-BC42-4206-997C-109BB1BCC8EA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8E1FD038-CDC8-4204-B799-7A17E7D17F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heckBox">
                <a:extLst>
                  <a:ext uri="{FF2B5EF4-FFF2-40B4-BE49-F238E27FC236}">
                    <a16:creationId xmlns:a16="http://schemas.microsoft.com/office/drawing/2014/main" id="{1EDF3599-5EA5-40AF-BB7B-99DFFCB26C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91EF1040-B60C-4910-A89B-7F616600E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054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xPlusieurs + Bouton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13E673E1-21DD-4D27-8FFE-7D05B6C96C5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56B1AA9B-5E31-41DA-AC06-2EC35152F09D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0956D532-18F4-4FB0-A8C4-7AE3A81B62C2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heckBox">
              <a:hlinkClick r:id="rId7" action="ppaction://hlinksldjump"/>
              <a:extLst>
                <a:ext uri="{FF2B5EF4-FFF2-40B4-BE49-F238E27FC236}">
                  <a16:creationId xmlns:a16="http://schemas.microsoft.com/office/drawing/2014/main" id="{DEF8C205-9387-4B99-8646-787E3FC4469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CBA658B8-B734-47D1-8631-E8EEF7A367E6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CheckBoxChecked">
            <a:extLst>
              <a:ext uri="{FF2B5EF4-FFF2-40B4-BE49-F238E27FC236}">
                <a16:creationId xmlns:a16="http://schemas.microsoft.com/office/drawing/2014/main" id="{0C517CEA-8B7F-4E4C-9110-73DE6522DC9C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3B607EDE-0466-4A28-A383-0D3589351CF4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E0769E71-6F44-405D-A677-93C095E710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heckBox">
                <a:extLst>
                  <a:ext uri="{FF2B5EF4-FFF2-40B4-BE49-F238E27FC236}">
                    <a16:creationId xmlns:a16="http://schemas.microsoft.com/office/drawing/2014/main" id="{C4A6D525-4165-4E56-B98B-8497F00512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37F7100-D25C-48D0-BC67-AFBEAAE9E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9067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882BE1D9-2207-49B5-B434-D1B7701E17E6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09392BC8-4179-4FF4-950B-AA6594D7C760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heckBox">
              <a:hlinkClick r:id="rId4" action="ppaction://hlinksldjump"/>
              <a:extLst>
                <a:ext uri="{FF2B5EF4-FFF2-40B4-BE49-F238E27FC236}">
                  <a16:creationId xmlns:a16="http://schemas.microsoft.com/office/drawing/2014/main" id="{BC85C7E0-E02D-4AD3-B141-98BF071532BD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ontent">
            <a:extLst>
              <a:ext uri="{FF2B5EF4-FFF2-40B4-BE49-F238E27FC236}">
                <a16:creationId xmlns:a16="http://schemas.microsoft.com/office/drawing/2014/main" id="{72D7188B-62D8-430D-9DC9-A602D1DEE3D0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06EE0452-0EFE-44EC-BC6F-0B3A42F34A42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16E54E36-B0C3-451A-AF32-B2299351BD49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83229949-7FB0-4B58-A5D5-AFE824D7AD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CheckBox">
                <a:extLst>
                  <a:ext uri="{FF2B5EF4-FFF2-40B4-BE49-F238E27FC236}">
                    <a16:creationId xmlns:a16="http://schemas.microsoft.com/office/drawing/2014/main" id="{37FDFFC6-0C49-4241-A827-2323B8C6B6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1CD1AE98-9BA4-4DAD-AA98-8C0A05D2E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534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8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1BFE6-4EB1-485D-8345-CCBF30E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88259-3CF8-46E5-B4AD-5152BDE2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9687A-FFE2-44B4-9DD7-E52EEC8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39E6E-F7A6-4E4E-8D1C-B8AFD47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A2059-BCED-4709-ADB2-78B3878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3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05538-72C2-4835-95FC-7F37238D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E91424-97F4-449E-B516-FAF5BF0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5D3642-F947-4CAE-963C-757887DC1905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F34FB0-B3B2-484A-856D-B9016446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9D7E93-DB12-42F3-B374-B7C8DA38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335C8-CA91-4C71-80F5-946C70ED53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1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29D9D5-1896-4415-A6AD-43465B73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5D3642-F947-4CAE-963C-757887DC1905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90A0DF-D3B0-4AA7-9E03-C45FF8EB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E8032C-EF6C-497D-A747-B06416DE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335C8-CA91-4C71-80F5-946C70ED53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2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ergeResul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192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4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8EA43-1EAB-4758-AD3C-55937BA8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FC189-690B-43BE-B6FF-4AF06DC1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D20A7-DBE3-4D96-91DB-015C01E6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E6D5C-BBCD-445D-A6F7-8C0C29AF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90FAD-E2DC-404A-8E0F-EF2BC02A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6BF1C-9A0E-4B90-B041-BB4999B3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26080-7115-4B8C-B442-BC33B992D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9B2340-83EA-44FD-A574-38BD97BB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880516-0EC6-4B06-B10A-348716F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5AED9-CCDC-429E-BD4B-2F64B0D5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DBB2E-2231-4336-B0DB-A472D3A2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0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BE261-95B3-4041-9D4B-0C990825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1C485-FB6F-43B4-A24E-F287217B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6679C4-705C-4380-8ED7-D7EE9D9B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3930D0-B164-4302-9907-9B5BA185F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34B4FA-DDBF-41E3-9B07-F92830F7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3C7E69-94B7-492B-AAFA-B84FABB8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8EE83-8435-434D-AEA7-580328E2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D2F81B-8EBD-4153-A7EB-DDBE4299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5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1BE59-DC77-418F-A6A4-4FD4EAA6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9480C-3539-4084-870C-58720ACB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075FAD-670C-449E-BB99-A75D88F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741B48-213F-43BF-B2E1-90EADDF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27C912-B6F8-42BD-989B-3C9E1407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B2781D-F90D-4D20-9227-CA2629B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482BF-6677-4031-ACD5-26079889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0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F9F41-B3B0-490A-801E-50A2C19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B5888-5BE0-46B1-A733-B2B9CDCC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4CEE3D-67AE-443D-98DF-2498F55B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A8FB49-3227-419E-9B3C-1310B582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09251A-26EE-43B1-95BE-569592C3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823C5-E5FF-4749-8158-4E0DE9FC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9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8CAE-C94F-451C-9C01-0F8C8888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9F1903-8D82-4320-93F4-1F0F073B0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05B674-5713-43F4-A993-091B8CD0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DA8D98-AF42-4094-91BD-121C65EF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6CE4F-EBE8-45E6-8669-23BE15E9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0999B7-8825-4306-8552-E4CBB1C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customXml" Target="../../customXml/item30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customXml" Target="../../customXml/item21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customXml" Target="../../customXml/item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23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customXml" Target="../../customXml/item2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customXml" Target="../../customXml/item7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../customXml/item193.xml"/><Relationship Id="rId11" Type="http://schemas.openxmlformats.org/officeDocument/2006/relationships/customXml" Target="../../customXml/item232.xml"/><Relationship Id="rId5" Type="http://schemas.openxmlformats.org/officeDocument/2006/relationships/customXml" Target="../../customXml/item117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95.xml"/><Relationship Id="rId4" Type="http://schemas.openxmlformats.org/officeDocument/2006/relationships/theme" Target="../theme/theme3.xml"/><Relationship Id="rId9" Type="http://schemas.openxmlformats.org/officeDocument/2006/relationships/customXml" Target="../../customXml/item156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300.xml"/><Relationship Id="rId7" Type="http://schemas.openxmlformats.org/officeDocument/2006/relationships/customXml" Target="../../customXml/item369.xml"/><Relationship Id="rId12" Type="http://schemas.openxmlformats.org/officeDocument/2006/relationships/customXml" Target="../../customXml/item110.xml"/><Relationship Id="rId17" Type="http://schemas.openxmlformats.org/officeDocument/2006/relationships/image" Target="../media/image5.png"/><Relationship Id="rId2" Type="http://schemas.openxmlformats.org/officeDocument/2006/relationships/theme" Target="../theme/theme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customXml" Target="../../customXml/item87.xml"/><Relationship Id="rId11" Type="http://schemas.openxmlformats.org/officeDocument/2006/relationships/customXml" Target="../../customXml/item257.xml"/><Relationship Id="rId5" Type="http://schemas.openxmlformats.org/officeDocument/2006/relationships/customXml" Target="../../customXml/item329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334.xml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17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272571-5E35-4928-A808-61A10D32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D4FA32-D3F8-460A-87AA-D7E95DEE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AE653-292F-4309-8093-76A8D2FA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C0DC-BE19-4A70-BED3-EAEAFD8E011A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A3766-DC51-40CE-8DBA-6F737A2C1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0AF36-EF80-436D-ABDC-8B3A3A62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D7AA13A4-7111-47B1-AAFB-8A64AAE1E210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CB751D0C-3469-4893-8C29-CEE54E3EE24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4EC0521-5C25-41FA-8526-2230DD4C670B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E506F9-3564-47B2-A644-63AB867EFE8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079B71A-E6FA-4D86-A04F-E18AFD6351C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301C99F0-E389-470C-BDDE-62B627E69879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563A69-9F10-4CA2-B66A-15A702D2C49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3EDDF3-C5D7-4807-9B5D-5A08B86A22E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1B4B7EF0-EA3A-4D62-8030-127BD286243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9103C0AA-D464-4B04-A7F9-AF8078481DF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98AE15EC-5150-4EE6-A09A-B44053D17CC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A5BC0972-4086-4C94-96E5-3262D222C0E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D272C9CF-B8BC-4603-A2B2-71A7A1FE8A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6111A44-AFEC-4316-8479-DC24AC2F509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1CFD68B-243F-4E37-B522-EEE21E91531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84CBE2C4-9B68-4DE9-9BA9-C12AA958E67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CB39D3-39AC-452F-9C34-BF8401ECF37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42477769-23C7-45E7-A373-580AE51DF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6ACB7F0-F2B1-43C5-8EF5-5E9E19A10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A42E3DB-DB5F-4CBF-8F53-C4A551CF2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4CDEFC-B486-4E82-8FBF-97049993470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A204FE29-04DF-4175-BC3A-A240FFD00C1D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AC732F-F083-4044-A8B8-02BB191D8C8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F0ED90F-858F-499C-B589-215B35581E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20294F5-78C6-42D8-AC2B-CACAD81E8E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33F1137-41B8-4E28-A9E5-62DA7A2E8F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CE89A064-0C02-4CA7-9E80-3B40809EEF2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DE3AD521-D734-4C17-9832-FDDE2EF07D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AE6DC82-1115-48FB-9269-B6E68F8B54B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Content">
            <a:extLst>
              <a:ext uri="{FF2B5EF4-FFF2-40B4-BE49-F238E27FC236}">
                <a16:creationId xmlns:a16="http://schemas.microsoft.com/office/drawing/2014/main" id="{07AF0CAD-90A9-48FB-B053-A6EC78F8B4DC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5DE6CBF-BFCA-4F6F-963F-5C0651B7AA5A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54B52DC-B516-45FF-B3D2-356BB34293D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14E2AF81-F0D4-43A5-A97F-E10E4A6CEF0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1684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3" r:id="rId4"/>
    <p:sldLayoutId id="2147483667" r:id="rId5"/>
    <p:sldLayoutId id="2147483668" r:id="rId6"/>
    <p:sldLayoutId id="2147483665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C9532A46-6DD0-4636-B039-265268855366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91D12585-82A1-4942-A31E-CAC6A4E8309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D553CF4A-6B26-4D2D-ACE5-FBFADFABA1C0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F36C439-6DFA-4066-B7F1-F417EDDDF6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A8E25B4D-A3CE-41EA-BDB2-A7E6FCAC082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25611C6D-7A31-4185-994A-1CB22BB6A67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88BCE7D5-DE04-499A-ADDD-CB7D2408BCF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9EC73E2C-2156-424B-9936-4028489C258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B57FA3EB-596B-40B0-BA9E-3950BDFC8CAC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23BCEF4C-0C2B-422D-81EA-ED1D9B1D811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E9345A73-9189-425A-8600-6CF7C844E5A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CAC842DB-C9C1-43F9-A705-92F4CDE458E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B4C5E911-8937-466C-A4C4-09424F3AC71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6BB9360-9912-4120-BFB5-AB866A5DA5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39583F2-2139-480D-A339-27157CB0E4A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376B43B2-7CAB-4A3E-8AE2-9EE615E6AEE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56203ED-0E37-4A64-9525-A17203CFD77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A3904214-8DEE-4FE3-A4C0-9DFFBB53F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B8ECEA5-AE36-4CD8-943B-77000BEC5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A0FFA42-C14F-4E88-8749-FE9D23052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E1C4BAA1-B4E1-4C7C-9ABC-134C4281393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5536DF38-4661-4281-904F-AB16C5FD9322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92CED0E7-38CE-4E6A-BF38-36EA08376BF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02271762-83E4-42D5-B619-55814EF980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5E5B580F-3EFE-4ECC-B1BE-19CD561FD2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8A6BC0D-C721-49B9-8D3A-3F5F5E569E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1B3B29D3-BE6E-44D4-947B-F7A837E577D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27B5E986-515D-4D58-A540-A567C4B8BF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3D2F7C87-D533-41BF-9CFD-25CC3397B2B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extLst>
              <a:ext uri="{FF2B5EF4-FFF2-40B4-BE49-F238E27FC236}">
                <a16:creationId xmlns:a16="http://schemas.microsoft.com/office/drawing/2014/main" id="{4168E3DA-9BFD-458E-9931-51C405B4CD0A}"/>
              </a:ext>
            </a:extLst>
          </p:cNvPr>
          <p:cNvSpPr/>
          <p:nvPr userDrawn="1">
            <p:custDataLst>
              <p:custData r:id="rId6"/>
              <p:custData r:id="rId7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DDA84485-30FE-48AF-BB1B-73586FD0593F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05BF869C-B55A-48F2-B12E-5986CB835685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E8B0BE1E-766B-4EA1-9283-EE49B4A564B4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A56EEBD-D9B2-4196-8934-B8C489A28276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246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4A25CD95-3CD3-42AB-9986-BD8B65D4DEB2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965A5857-D6F0-470B-ADE1-2FCAE38BCC0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CA57A230-E60D-4D3A-B2CB-63126368D5BD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11DA0CDE-8609-4E4C-BDC0-37FD29798F0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00B83402-C65C-4657-AA1F-97DB74200C14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A1E09DAF-36D3-4757-9ABB-E03587E6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FF902155-73E9-442B-AF07-8CD580B3A12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AB5AA901-9513-4E72-9C25-4F3F77697F7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7E0B974E-C4F1-4B9D-8E9A-E37ED5AD196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09264238-B4D9-4C53-AE24-51D92B442C9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C93BD50E-F95C-4382-8E5C-BB440C7A3D6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CB7A5190-DD3C-4586-B7EA-DBAA8F31CE0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A76FD61-EB95-46C0-9B7E-4370B0C7950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B55EDA83-85F1-4248-9F79-5C77F84E729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8311CBD0-D572-4FFC-B20F-D401AAEB98B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188988B9-7480-42F3-8AD1-996077BD5872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E373788-C300-4CF7-BFE6-9006BCA24DBF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98B181F-E2D0-462B-BDD5-030A25DFCD39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1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76A4BCE-4825-4EEB-8B48-A780BA276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A9E94FBA-B4A1-4178-8B52-A18C341E54C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2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0EC77056-2869-4FDC-8EEA-1AC69B659D6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20F0BD83-7575-4E41-9F8F-EFF773AD3A7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0E48D7B4-2A08-4BDD-9A11-4054BDD4A8F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C0743FF-C2E8-4082-B914-1965341BB0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3BB15E0-B44D-4606-BE96-F47DDC363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E1D3A8E-2D36-4F6E-8FC0-7445831301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A4B0CEE8-1485-443A-83BF-749B4674D29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D294D2E2-9475-4353-BB95-2EF87F3C7B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3C48C6AA-FE09-47A0-B897-0E06FEFB8E0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06305364-DB73-4B88-9812-46CC19652651}"/>
              </a:ext>
            </a:extLst>
          </p:cNvPr>
          <p:cNvSpPr/>
          <p:nvPr userDrawn="1">
            <p:custDataLst>
              <p:custData r:id="rId4"/>
              <p:custData r:id="rId5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644FFA3C-1C57-40EE-928F-3ED0FF025166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0FED19B-5855-4170-BB81-9C615B75B2DA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B262F66-3D93-4824-946C-091078CCB5F7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4DC933E-7CEC-40BC-84F3-66B82023F1BF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976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8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82.xml"/><Relationship Id="rId7" Type="http://schemas.openxmlformats.org/officeDocument/2006/relationships/customXml" Target="../../customXml/item38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22.xml"/><Relationship Id="rId16" Type="http://schemas.openxmlformats.org/officeDocument/2006/relationships/slide" Target="slide2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80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83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80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7.xml"/><Relationship Id="rId13" Type="http://schemas.openxmlformats.org/officeDocument/2006/relationships/customXml" Target="../../customXml/item155.xml"/><Relationship Id="rId3" Type="http://schemas.openxmlformats.org/officeDocument/2006/relationships/customXml" Target="../../customXml/item130.xml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23.xml"/><Relationship Id="rId2" Type="http://schemas.openxmlformats.org/officeDocument/2006/relationships/customXml" Target="../../customXml/item287.xml"/><Relationship Id="rId1" Type="http://schemas.openxmlformats.org/officeDocument/2006/relationships/customXml" Target="../../customXml/item219.xml"/><Relationship Id="rId6" Type="http://schemas.openxmlformats.org/officeDocument/2006/relationships/customXml" Target="../../customXml/item267.xml"/><Relationship Id="rId11" Type="http://schemas.openxmlformats.org/officeDocument/2006/relationships/customXml" Target="../../customXml/item268.xml"/><Relationship Id="rId5" Type="http://schemas.openxmlformats.org/officeDocument/2006/relationships/customXml" Target="../../customXml/item244.xml"/><Relationship Id="rId10" Type="http://schemas.openxmlformats.org/officeDocument/2006/relationships/customXml" Target="../../customXml/item238.xml"/><Relationship Id="rId4" Type="http://schemas.openxmlformats.org/officeDocument/2006/relationships/customXml" Target="../../customXml/item165.xml"/><Relationship Id="rId9" Type="http://schemas.openxmlformats.org/officeDocument/2006/relationships/customXml" Target="../../customXml/item55.xml"/><Relationship Id="rId14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4.xml"/><Relationship Id="rId3" Type="http://schemas.openxmlformats.org/officeDocument/2006/relationships/customXml" Target="../../customXml/item429.xml"/><Relationship Id="rId7" Type="http://schemas.openxmlformats.org/officeDocument/2006/relationships/customXml" Target="../../customXml/item433.xml"/><Relationship Id="rId2" Type="http://schemas.openxmlformats.org/officeDocument/2006/relationships/customXml" Target="../../customXml/item411.xml"/><Relationship Id="rId1" Type="http://schemas.openxmlformats.org/officeDocument/2006/relationships/customXml" Target="../../customXml/item410.xml"/><Relationship Id="rId6" Type="http://schemas.openxmlformats.org/officeDocument/2006/relationships/customXml" Target="../../customXml/item432.xml"/><Relationship Id="rId5" Type="http://schemas.openxmlformats.org/officeDocument/2006/relationships/customXml" Target="../../customXml/item431.xml"/><Relationship Id="rId4" Type="http://schemas.openxmlformats.org/officeDocument/2006/relationships/customXml" Target="../../customXml/item430.xml"/><Relationship Id="rId9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5.xml"/><Relationship Id="rId3" Type="http://schemas.openxmlformats.org/officeDocument/2006/relationships/customXml" Target="../../customXml/item354.xml"/><Relationship Id="rId7" Type="http://schemas.openxmlformats.org/officeDocument/2006/relationships/customXml" Target="../../customXml/item344.xml"/><Relationship Id="rId2" Type="http://schemas.openxmlformats.org/officeDocument/2006/relationships/customXml" Target="../../customXml/item275.xml"/><Relationship Id="rId1" Type="http://schemas.openxmlformats.org/officeDocument/2006/relationships/customXml" Target="../../customXml/item226.xml"/><Relationship Id="rId6" Type="http://schemas.openxmlformats.org/officeDocument/2006/relationships/customXml" Target="../../customXml/item61.xml"/><Relationship Id="rId5" Type="http://schemas.openxmlformats.org/officeDocument/2006/relationships/customXml" Target="../../customXml/item304.xml"/><Relationship Id="rId10" Type="http://schemas.openxmlformats.org/officeDocument/2006/relationships/slide" Target="slide2.xml"/><Relationship Id="rId4" Type="http://schemas.openxmlformats.org/officeDocument/2006/relationships/customXml" Target="../../customXml/item189.xml"/><Relationship Id="rId9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7.xml"/><Relationship Id="rId3" Type="http://schemas.openxmlformats.org/officeDocument/2006/relationships/customXml" Target="../../customXml/item73.xml"/><Relationship Id="rId7" Type="http://schemas.openxmlformats.org/officeDocument/2006/relationships/customXml" Target="../../customXml/item152.xml"/><Relationship Id="rId2" Type="http://schemas.openxmlformats.org/officeDocument/2006/relationships/customXml" Target="../../customXml/item108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374.xml"/><Relationship Id="rId11" Type="http://schemas.openxmlformats.org/officeDocument/2006/relationships/slide" Target="slide2.xml"/><Relationship Id="rId5" Type="http://schemas.openxmlformats.org/officeDocument/2006/relationships/customXml" Target="../../customXml/item99.xml"/><Relationship Id="rId10" Type="http://schemas.openxmlformats.org/officeDocument/2006/relationships/slideLayout" Target="../slideLayouts/slideLayout12.xml"/><Relationship Id="rId4" Type="http://schemas.openxmlformats.org/officeDocument/2006/relationships/customXml" Target="../../customXml/item229.xml"/><Relationship Id="rId9" Type="http://schemas.openxmlformats.org/officeDocument/2006/relationships/customXml" Target="../../customXml/item15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7.xml"/><Relationship Id="rId3" Type="http://schemas.openxmlformats.org/officeDocument/2006/relationships/customXml" Target="../../customXml/item37.xml"/><Relationship Id="rId7" Type="http://schemas.openxmlformats.org/officeDocument/2006/relationships/customXml" Target="../../customXml/item380.xml"/><Relationship Id="rId12" Type="http://schemas.openxmlformats.org/officeDocument/2006/relationships/slide" Target="slide16.xml"/><Relationship Id="rId2" Type="http://schemas.openxmlformats.org/officeDocument/2006/relationships/customXml" Target="../../customXml/item279.xml"/><Relationship Id="rId1" Type="http://schemas.openxmlformats.org/officeDocument/2006/relationships/customXml" Target="../../customXml/item382.xml"/><Relationship Id="rId6" Type="http://schemas.openxmlformats.org/officeDocument/2006/relationships/customXml" Target="../../customXml/item222.xml"/><Relationship Id="rId11" Type="http://schemas.openxmlformats.org/officeDocument/2006/relationships/slide" Target="slide2.xml"/><Relationship Id="rId5" Type="http://schemas.openxmlformats.org/officeDocument/2006/relationships/customXml" Target="../../customXml/item381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192.xml"/><Relationship Id="rId9" Type="http://schemas.openxmlformats.org/officeDocument/2006/relationships/customXml" Target="../../customXml/item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2.xml"/><Relationship Id="rId3" Type="http://schemas.openxmlformats.org/officeDocument/2006/relationships/customXml" Target="../../customXml/item314.xml"/><Relationship Id="rId7" Type="http://schemas.openxmlformats.org/officeDocument/2006/relationships/customXml" Target="../../customXml/item72.xml"/><Relationship Id="rId12" Type="http://schemas.openxmlformats.org/officeDocument/2006/relationships/slide" Target="slide18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172.xml"/><Relationship Id="rId6" Type="http://schemas.openxmlformats.org/officeDocument/2006/relationships/customXml" Target="../../customXml/item315.xml"/><Relationship Id="rId11" Type="http://schemas.openxmlformats.org/officeDocument/2006/relationships/slide" Target="slide2.xml"/><Relationship Id="rId5" Type="http://schemas.openxmlformats.org/officeDocument/2006/relationships/customXml" Target="../../customXml/item278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357.xml"/><Relationship Id="rId9" Type="http://schemas.openxmlformats.org/officeDocument/2006/relationships/customXml" Target="../../customXml/item10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3" Type="http://schemas.openxmlformats.org/officeDocument/2006/relationships/customXml" Target="../../customXml/item250.xml"/><Relationship Id="rId7" Type="http://schemas.openxmlformats.org/officeDocument/2006/relationships/customXml" Target="../../customXml/item328.xml"/><Relationship Id="rId2" Type="http://schemas.openxmlformats.org/officeDocument/2006/relationships/customXml" Target="../../customXml/item112.xml"/><Relationship Id="rId1" Type="http://schemas.openxmlformats.org/officeDocument/2006/relationships/customXml" Target="../../customXml/item317.xml"/><Relationship Id="rId6" Type="http://schemas.openxmlformats.org/officeDocument/2006/relationships/customXml" Target="../../customXml/item46.xml"/><Relationship Id="rId11" Type="http://schemas.openxmlformats.org/officeDocument/2006/relationships/slideLayout" Target="../slideLayouts/slideLayout16.xml"/><Relationship Id="rId5" Type="http://schemas.openxmlformats.org/officeDocument/2006/relationships/customXml" Target="../../customXml/item288.xml"/><Relationship Id="rId10" Type="http://schemas.openxmlformats.org/officeDocument/2006/relationships/customXml" Target="../../customXml/item294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3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8.xml"/><Relationship Id="rId3" Type="http://schemas.openxmlformats.org/officeDocument/2006/relationships/customXml" Target="../../customXml/item403.xml"/><Relationship Id="rId7" Type="http://schemas.openxmlformats.org/officeDocument/2006/relationships/customXml" Target="../../customXml/item407.xml"/><Relationship Id="rId2" Type="http://schemas.openxmlformats.org/officeDocument/2006/relationships/customXml" Target="../../customXml/item395.xml"/><Relationship Id="rId1" Type="http://schemas.openxmlformats.org/officeDocument/2006/relationships/customXml" Target="../../customXml/item394.xml"/><Relationship Id="rId6" Type="http://schemas.openxmlformats.org/officeDocument/2006/relationships/customXml" Target="../../customXml/item406.xml"/><Relationship Id="rId5" Type="http://schemas.openxmlformats.org/officeDocument/2006/relationships/customXml" Target="../../customXml/item405.xml"/><Relationship Id="rId10" Type="http://schemas.openxmlformats.org/officeDocument/2006/relationships/slideLayout" Target="../slideLayouts/slideLayout19.xml"/><Relationship Id="rId4" Type="http://schemas.openxmlformats.org/officeDocument/2006/relationships/customXml" Target="../../customXml/item404.xml"/><Relationship Id="rId9" Type="http://schemas.openxmlformats.org/officeDocument/2006/relationships/customXml" Target="../../customXml/item40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3.xml"/><Relationship Id="rId3" Type="http://schemas.openxmlformats.org/officeDocument/2006/relationships/customXml" Target="../../customXml/item18.xml"/><Relationship Id="rId7" Type="http://schemas.openxmlformats.org/officeDocument/2006/relationships/customXml" Target="../../customXml/item95.xml"/><Relationship Id="rId2" Type="http://schemas.openxmlformats.org/officeDocument/2006/relationships/customXml" Target="../../customXml/item167.xml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337.xml"/><Relationship Id="rId11" Type="http://schemas.openxmlformats.org/officeDocument/2006/relationships/slideLayout" Target="../slideLayouts/slideLayout16.xml"/><Relationship Id="rId5" Type="http://schemas.openxmlformats.org/officeDocument/2006/relationships/customXml" Target="../../customXml/item56.xml"/><Relationship Id="rId10" Type="http://schemas.openxmlformats.org/officeDocument/2006/relationships/customXml" Target="../../customXml/item15.xml"/><Relationship Id="rId4" Type="http://schemas.openxmlformats.org/officeDocument/2006/relationships/customXml" Target="../../customXml/item298.xml"/><Relationship Id="rId9" Type="http://schemas.openxmlformats.org/officeDocument/2006/relationships/customXml" Target="../../customXml/item15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2.xml"/><Relationship Id="rId3" Type="http://schemas.openxmlformats.org/officeDocument/2006/relationships/customXml" Target="../../customXml/item387.xml"/><Relationship Id="rId7" Type="http://schemas.openxmlformats.org/officeDocument/2006/relationships/customXml" Target="../../customXml/item391.xml"/><Relationship Id="rId2" Type="http://schemas.openxmlformats.org/officeDocument/2006/relationships/customXml" Target="../../customXml/item385.xml"/><Relationship Id="rId1" Type="http://schemas.openxmlformats.org/officeDocument/2006/relationships/customXml" Target="../../customXml/item384.xml"/><Relationship Id="rId6" Type="http://schemas.openxmlformats.org/officeDocument/2006/relationships/customXml" Target="../../customXml/item390.xml"/><Relationship Id="rId5" Type="http://schemas.openxmlformats.org/officeDocument/2006/relationships/customXml" Target="../../customXml/item389.xml"/><Relationship Id="rId10" Type="http://schemas.openxmlformats.org/officeDocument/2006/relationships/slideLayout" Target="../slideLayouts/slideLayout19.xml"/><Relationship Id="rId4" Type="http://schemas.openxmlformats.org/officeDocument/2006/relationships/customXml" Target="../../customXml/item388.xml"/><Relationship Id="rId9" Type="http://schemas.openxmlformats.org/officeDocument/2006/relationships/customXml" Target="../../customXml/item39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3" Type="http://schemas.openxmlformats.org/officeDocument/2006/relationships/customXml" Target="../../customXml/item121.xml"/><Relationship Id="rId7" Type="http://schemas.openxmlformats.org/officeDocument/2006/relationships/customXml" Target="../../customXml/item292.xml"/><Relationship Id="rId2" Type="http://schemas.openxmlformats.org/officeDocument/2006/relationships/customXml" Target="../../customXml/item360.xml"/><Relationship Id="rId1" Type="http://schemas.openxmlformats.org/officeDocument/2006/relationships/customXml" Target="../../customXml/item225.xml"/><Relationship Id="rId6" Type="http://schemas.openxmlformats.org/officeDocument/2006/relationships/customXml" Target="../../customXml/item78.xml"/><Relationship Id="rId5" Type="http://schemas.openxmlformats.org/officeDocument/2006/relationships/customXml" Target="../../customXml/item84.xml"/><Relationship Id="rId10" Type="http://schemas.openxmlformats.org/officeDocument/2006/relationships/slide" Target="slide2.xml"/><Relationship Id="rId4" Type="http://schemas.openxmlformats.org/officeDocument/2006/relationships/customXml" Target="../../customXml/item198.xml"/><Relationship Id="rId9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338.xml"/><Relationship Id="rId12" Type="http://schemas.openxmlformats.org/officeDocument/2006/relationships/slide" Target="slide21.xml"/><Relationship Id="rId2" Type="http://schemas.openxmlformats.org/officeDocument/2006/relationships/customXml" Target="../../customXml/item261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174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37.xml"/><Relationship Id="rId10" Type="http://schemas.openxmlformats.org/officeDocument/2006/relationships/slideLayout" Target="../slideLayouts/slideLayout21.xml"/><Relationship Id="rId4" Type="http://schemas.openxmlformats.org/officeDocument/2006/relationships/customXml" Target="../../customXml/item299.xml"/><Relationship Id="rId9" Type="http://schemas.openxmlformats.org/officeDocument/2006/relationships/customXml" Target="../../customXml/item36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98.xml"/><Relationship Id="rId7" Type="http://schemas.openxmlformats.org/officeDocument/2006/relationships/slideLayout" Target="../slideLayouts/slideLayout23.xml"/><Relationship Id="rId2" Type="http://schemas.openxmlformats.org/officeDocument/2006/relationships/customXml" Target="../../customXml/item303.xml"/><Relationship Id="rId1" Type="http://schemas.openxmlformats.org/officeDocument/2006/relationships/customXml" Target="../../customXml/item253.xml"/><Relationship Id="rId6" Type="http://schemas.openxmlformats.org/officeDocument/2006/relationships/customXml" Target="../../customXml/item197.xml"/><Relationship Id="rId5" Type="http://schemas.openxmlformats.org/officeDocument/2006/relationships/customXml" Target="../../customXml/item160.xml"/><Relationship Id="rId4" Type="http://schemas.openxmlformats.org/officeDocument/2006/relationships/customXml" Target="../../customXml/item1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customXml" Target="../../customXml/item119.xml"/><Relationship Id="rId7" Type="http://schemas.openxmlformats.org/officeDocument/2006/relationships/slideLayout" Target="../slideLayouts/slideLayout21.xml"/><Relationship Id="rId2" Type="http://schemas.openxmlformats.org/officeDocument/2006/relationships/customXml" Target="../../customXml/item359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20.xml"/><Relationship Id="rId5" Type="http://schemas.openxmlformats.org/officeDocument/2006/relationships/customXml" Target="../../customXml/item233.xml"/><Relationship Id="rId4" Type="http://schemas.openxmlformats.org/officeDocument/2006/relationships/customXml" Target="../../customXml/item196.xml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customXml" Target="../../customXml/item214.xml"/><Relationship Id="rId7" Type="http://schemas.openxmlformats.org/officeDocument/2006/relationships/slideLayout" Target="../slideLayouts/slideLayout21.xml"/><Relationship Id="rId2" Type="http://schemas.openxmlformats.org/officeDocument/2006/relationships/customXml" Target="../../customXml/item175.xml"/><Relationship Id="rId1" Type="http://schemas.openxmlformats.org/officeDocument/2006/relationships/customXml" Target="../../customXml/item350.xml"/><Relationship Id="rId6" Type="http://schemas.openxmlformats.org/officeDocument/2006/relationships/customXml" Target="../../customXml/item29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252.xml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customXml" Target="../../customXml/item71.xml"/><Relationship Id="rId7" Type="http://schemas.openxmlformats.org/officeDocument/2006/relationships/customXml" Target="../../customXml/item210.xml"/><Relationship Id="rId2" Type="http://schemas.openxmlformats.org/officeDocument/2006/relationships/customXml" Target="../../customXml/item311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143.xml"/><Relationship Id="rId5" Type="http://schemas.openxmlformats.org/officeDocument/2006/relationships/customXml" Target="../../customXml/item106.xml"/><Relationship Id="rId4" Type="http://schemas.openxmlformats.org/officeDocument/2006/relationships/customXml" Target="../../customXml/item351.xml"/><Relationship Id="rId9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2.xml"/><Relationship Id="rId1" Type="http://schemas.openxmlformats.org/officeDocument/2006/relationships/customXml" Target="../../customXml/item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0.xml"/><Relationship Id="rId3" Type="http://schemas.openxmlformats.org/officeDocument/2006/relationships/customXml" Target="../../customXml/item235.xml"/><Relationship Id="rId7" Type="http://schemas.openxmlformats.org/officeDocument/2006/relationships/customXml" Target="../../customXml/item88.xml"/><Relationship Id="rId2" Type="http://schemas.openxmlformats.org/officeDocument/2006/relationships/customXml" Target="../../customXml/item161.xml"/><Relationship Id="rId1" Type="http://schemas.openxmlformats.org/officeDocument/2006/relationships/customXml" Target="../../customXml/item141.xml"/><Relationship Id="rId6" Type="http://schemas.openxmlformats.org/officeDocument/2006/relationships/customXml" Target="../../customXml/item331.xml"/><Relationship Id="rId5" Type="http://schemas.openxmlformats.org/officeDocument/2006/relationships/customXml" Target="../../customXml/item62.xml"/><Relationship Id="rId10" Type="http://schemas.openxmlformats.org/officeDocument/2006/relationships/slide" Target="slide2.xml"/><Relationship Id="rId4" Type="http://schemas.openxmlformats.org/officeDocument/2006/relationships/customXml" Target="../../customXml/item376.xml"/><Relationship Id="rId9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367.xml"/><Relationship Id="rId7" Type="http://schemas.openxmlformats.org/officeDocument/2006/relationships/customXml" Target="../../customXml/item217.xml"/><Relationship Id="rId2" Type="http://schemas.openxmlformats.org/officeDocument/2006/relationships/customXml" Target="../../customXml/item295.xml"/><Relationship Id="rId1" Type="http://schemas.openxmlformats.org/officeDocument/2006/relationships/customXml" Target="../../customXml/item177.xml"/><Relationship Id="rId6" Type="http://schemas.openxmlformats.org/officeDocument/2006/relationships/customXml" Target="../../customXml/item180.xml"/><Relationship Id="rId5" Type="http://schemas.openxmlformats.org/officeDocument/2006/relationships/customXml" Target="../../customXml/item144.xml"/><Relationship Id="rId4" Type="http://schemas.openxmlformats.org/officeDocument/2006/relationships/customXml" Target="../../customXml/item3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5.xml"/><Relationship Id="rId3" Type="http://schemas.openxmlformats.org/officeDocument/2006/relationships/customXml" Target="../../customXml/item183.xml"/><Relationship Id="rId7" Type="http://schemas.openxmlformats.org/officeDocument/2006/relationships/customXml" Target="../../customXml/item221.xml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186.xml"/><Relationship Id="rId5" Type="http://schemas.openxmlformats.org/officeDocument/2006/relationships/customXml" Target="../../customXml/item94.xml"/><Relationship Id="rId10" Type="http://schemas.openxmlformats.org/officeDocument/2006/relationships/slide" Target="slide2.xml"/><Relationship Id="rId4" Type="http://schemas.openxmlformats.org/officeDocument/2006/relationships/customXml" Target="../../customXml/item134.xml"/><Relationship Id="rId9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13" Type="http://schemas.openxmlformats.org/officeDocument/2006/relationships/slide" Target="slide2.xml"/><Relationship Id="rId3" Type="http://schemas.openxmlformats.org/officeDocument/2006/relationships/customXml" Target="../../customXml/item148.xml"/><Relationship Id="rId7" Type="http://schemas.openxmlformats.org/officeDocument/2006/relationships/customXml" Target="../../customXml/item206.xml"/><Relationship Id="rId12" Type="http://schemas.openxmlformats.org/officeDocument/2006/relationships/slideLayout" Target="../slideLayouts/slideLayout15.xml"/><Relationship Id="rId2" Type="http://schemas.openxmlformats.org/officeDocument/2006/relationships/customXml" Target="../../customXml/item100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170.xml"/><Relationship Id="rId11" Type="http://schemas.openxmlformats.org/officeDocument/2006/relationships/customXml" Target="../../customXml/item50.xml"/><Relationship Id="rId5" Type="http://schemas.openxmlformats.org/officeDocument/2006/relationships/customXml" Target="../../customXml/item209.xml"/><Relationship Id="rId10" Type="http://schemas.openxmlformats.org/officeDocument/2006/relationships/customXml" Target="../../customXml/item293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14.xml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3" Type="http://schemas.openxmlformats.org/officeDocument/2006/relationships/customXml" Target="../../customXml/item109.xml"/><Relationship Id="rId7" Type="http://schemas.openxmlformats.org/officeDocument/2006/relationships/customXml" Target="../../customXml/item332.xml"/><Relationship Id="rId12" Type="http://schemas.openxmlformats.org/officeDocument/2006/relationships/slide" Target="slide10.xml"/><Relationship Id="rId2" Type="http://schemas.openxmlformats.org/officeDocument/2006/relationships/customXml" Target="../../customXml/item124.xml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24.xml"/><Relationship Id="rId11" Type="http://schemas.openxmlformats.org/officeDocument/2006/relationships/slide" Target="slide2.xml"/><Relationship Id="rId5" Type="http://schemas.openxmlformats.org/officeDocument/2006/relationships/customXml" Target="../../customXml/item269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336.xml"/><Relationship Id="rId9" Type="http://schemas.openxmlformats.org/officeDocument/2006/relationships/customXml" Target="../../customXml/item37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3.xml"/><Relationship Id="rId13" Type="http://schemas.openxmlformats.org/officeDocument/2006/relationships/slideLayout" Target="../slideLayouts/slideLayout15.xml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166.xml"/><Relationship Id="rId12" Type="http://schemas.openxmlformats.org/officeDocument/2006/relationships/customXml" Target="../../customXml/item204.xml"/><Relationship Id="rId2" Type="http://schemas.openxmlformats.org/officeDocument/2006/relationships/customXml" Target="../../customXml/item220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131.xml"/><Relationship Id="rId11" Type="http://schemas.openxmlformats.org/officeDocument/2006/relationships/customXml" Target="../../customXml/item168.xml"/><Relationship Id="rId5" Type="http://schemas.openxmlformats.org/officeDocument/2006/relationships/customXml" Target="../../customXml/item103.xml"/><Relationship Id="rId10" Type="http://schemas.openxmlformats.org/officeDocument/2006/relationships/customXml" Target="../../customXml/item127.xml"/><Relationship Id="rId4" Type="http://schemas.openxmlformats.org/officeDocument/2006/relationships/customXml" Target="../../customXml/item347.xml"/><Relationship Id="rId9" Type="http://schemas.openxmlformats.org/officeDocument/2006/relationships/customXml" Target="../../customXml/item2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customXml" Target="../../customXml/item44.xml"/><Relationship Id="rId3" Type="http://schemas.openxmlformats.org/officeDocument/2006/relationships/customXml" Target="../../customXml/item104.xml"/><Relationship Id="rId7" Type="http://schemas.openxmlformats.org/officeDocument/2006/relationships/customXml" Target="../../customXml/item248.xml"/><Relationship Id="rId12" Type="http://schemas.openxmlformats.org/officeDocument/2006/relationships/customXml" Target="../../customXml/item289.xml"/><Relationship Id="rId17" Type="http://schemas.openxmlformats.org/officeDocument/2006/relationships/image" Target="../media/image8.png"/><Relationship Id="rId2" Type="http://schemas.openxmlformats.org/officeDocument/2006/relationships/customXml" Target="../../customXml/item67.xml"/><Relationship Id="rId16" Type="http://schemas.openxmlformats.org/officeDocument/2006/relationships/slideLayout" Target="../slideLayouts/slideLayout15.xml"/><Relationship Id="rId1" Type="http://schemas.openxmlformats.org/officeDocument/2006/relationships/customXml" Target="../../customXml/item316.xml"/><Relationship Id="rId6" Type="http://schemas.openxmlformats.org/officeDocument/2006/relationships/customXml" Target="../../customXml/item211.xml"/><Relationship Id="rId11" Type="http://schemas.openxmlformats.org/officeDocument/2006/relationships/customXml" Target="../../customXml/item116.xml"/><Relationship Id="rId5" Type="http://schemas.openxmlformats.org/officeDocument/2006/relationships/customXml" Target="../../customXml/item171.xml"/><Relationship Id="rId15" Type="http://schemas.openxmlformats.org/officeDocument/2006/relationships/customXml" Target="../../customXml/item32.xml"/><Relationship Id="rId10" Type="http://schemas.openxmlformats.org/officeDocument/2006/relationships/customXml" Target="../../customXml/item358.xml"/><Relationship Id="rId4" Type="http://schemas.openxmlformats.org/officeDocument/2006/relationships/customXml" Target="../../customXml/item135.xml"/><Relationship Id="rId9" Type="http://schemas.openxmlformats.org/officeDocument/2006/relationships/customXml" Target="../../customXml/item75.xml"/><Relationship Id="rId14" Type="http://schemas.openxmlformats.org/officeDocument/2006/relationships/customXml" Target="../../customXml/item3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E1E4837E-AF80-4985-BFB0-6087E0EF015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3153506"/>
            <a:ext cx="4501662" cy="16881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 action="ppaction://hlinksldjump"/>
              </a:rPr>
              <a:t>Creation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 action="ppaction://hlinksldjump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D00DE40-E114-40F1-B2B6-B06441925CA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845168" y="1682353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D706018-1642-41B6-8E5C-A130BA4AE0F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6622F71D-B1B0-4FEA-AB23-74E5EA186CC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F54CFEE-98AC-4CC7-B324-01FCCA1B764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CE5CE4A6-14EF-4338-B3C2-4624C704CC3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A61DEEF-3701-45D4-B12F-CADD92DFFB8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0356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13A9125-D43B-490B-869B-3D616864D8D2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F1A36E22-FB74-46F5-8C93-78BFBDC1C458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37FA91E3-C9BA-4892-A154-E7DE46E30DC5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A2177382-6CE8-4870-99A4-A92D9B566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22F80A20-313C-43A6-90DA-50B8D170F7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C2BD490D-F1A2-4C7B-9099-810CA58985E2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D86905C5-D05C-4249-8B66-AD99C0B03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69C3834C-6095-403F-BAAB-E2E978528560}"/>
                  </a:ext>
                </a:extLst>
              </p:cNvPr>
              <p:cNvSpPr>
                <a:spLocks/>
              </p:cNvSpPr>
              <p:nvPr>
                <p:custDataLst>
                  <p:custData r:id="rId13"/>
                </p:custDataLst>
              </p:nvPr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A0647B5D-A1D1-4C71-AFF4-D1EFEA95069A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7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F95C714-1A7A-44EC-8C04-B99FB72C623E}"/>
              </a:ext>
            </a:extLst>
          </p:cNvPr>
          <p:cNvSpPr txBox="1"/>
          <p:nvPr/>
        </p:nvSpPr>
        <p:spPr>
          <a:xfrm>
            <a:off x="2160862" y="5663864"/>
            <a:ext cx="19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Nouvelle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AE6BCCB3-BEEF-4A86-ABE7-3BC96A31471A}"/>
              </a:ext>
            </a:extLst>
          </p:cNvPr>
          <p:cNvSpPr txBox="1">
            <a:spLocks/>
          </p:cNvSpPr>
          <p:nvPr/>
        </p:nvSpPr>
        <p:spPr>
          <a:xfrm>
            <a:off x="1895139" y="1979155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5DA6BB4B-06E0-415D-8627-AEE9711E151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604338" y="2623719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5B8119ED-4B0C-47A3-B11B-4A093DC7DC0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96022" y="3539288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A80D3B4B-86F5-4513-8678-81E0364E953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96022" y="419623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A5817842-E5C0-4462-B451-BF21492D538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596022" y="3864715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7E82569E-4D63-448D-BF48-E3EBCF874C3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96022" y="4527760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4D040A56-FE15-4097-9333-0622783220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596021" y="3216862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E37276F-F2AF-484A-8FC4-C5320AC2BA1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5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686226-B2D8-40C3-A928-908F8DAAFF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A34AAEB-32C0-4628-A455-FE3C4C6B2DC9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45BB7B87-ADC6-4F43-BFC7-FC58244B9ED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2" name="RadioButtonUnselected">
              <a:extLst>
                <a:ext uri="{FF2B5EF4-FFF2-40B4-BE49-F238E27FC236}">
                  <a16:creationId xmlns:a16="http://schemas.microsoft.com/office/drawing/2014/main" id="{A79C873F-2811-4B0D-BF3C-030734127BC6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6" name="Content">
                <a:extLst>
                  <a:ext uri="{FF2B5EF4-FFF2-40B4-BE49-F238E27FC236}">
                    <a16:creationId xmlns:a16="http://schemas.microsoft.com/office/drawing/2014/main" id="{69B47BCA-1359-4D6D-91E2-A48C42B67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ircle">
                <a:extLst>
                  <a:ext uri="{FF2B5EF4-FFF2-40B4-BE49-F238E27FC236}">
                    <a16:creationId xmlns:a16="http://schemas.microsoft.com/office/drawing/2014/main" id="{5F87E9B2-0A64-4ABE-831B-98DC559EA7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RadioButtonUnselected">
              <a:extLst>
                <a:ext uri="{FF2B5EF4-FFF2-40B4-BE49-F238E27FC236}">
                  <a16:creationId xmlns:a16="http://schemas.microsoft.com/office/drawing/2014/main" id="{DB89551E-4B55-4C07-9740-6417BC8D4367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4484AEB1-764E-412A-9088-BA5089A2C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D95E294C-C5B4-457B-A4C8-AB3C7DD7E3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InnerCircle">
              <a:extLst>
                <a:ext uri="{FF2B5EF4-FFF2-40B4-BE49-F238E27FC236}">
                  <a16:creationId xmlns:a16="http://schemas.microsoft.com/office/drawing/2014/main" id="{1329FD7A-9BD3-49A5-AAE8-D134E5835EA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MousePointer">
            <a:extLst>
              <a:ext uri="{FF2B5EF4-FFF2-40B4-BE49-F238E27FC236}">
                <a16:creationId xmlns:a16="http://schemas.microsoft.com/office/drawing/2014/main" id="{7924C07E-C076-4A06-A6B0-288B4BC518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2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D33D40B8-D54E-4B03-96E9-B0251B643C1F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6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36FF831C-AAF9-45DC-B43A-88CC6742D60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2458155-F185-4A1B-9D17-E4A3D9F5913B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84698FEB-37E5-4406-B95D-BE4695BAEE2C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9" name="RadioButtonUnselected">
              <a:extLst>
                <a:ext uri="{FF2B5EF4-FFF2-40B4-BE49-F238E27FC236}">
                  <a16:creationId xmlns:a16="http://schemas.microsoft.com/office/drawing/2014/main" id="{B90DFC98-359B-4692-B733-366FC1E19EF1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D206CC53-CFF5-470E-A2FD-5350C2BD7FBF}"/>
                  </a:ext>
                </a:extLst>
              </p:cNvPr>
              <p:cNvSpPr txBox="1">
                <a:spLocks/>
              </p:cNvSpPr>
              <p:nvPr>
                <p:custDataLst>
                  <p:custData r:id="rId9"/>
                </p:custDataLst>
              </p:nvPr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72D26D91-96D0-4763-BC23-D11086B321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RadioButtonUnselected">
              <a:extLst>
                <a:ext uri="{FF2B5EF4-FFF2-40B4-BE49-F238E27FC236}">
                  <a16:creationId xmlns:a16="http://schemas.microsoft.com/office/drawing/2014/main" id="{6121BD43-2CD0-45CD-A7D2-89C1CB62EA62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2" name="Content">
                <a:extLst>
                  <a:ext uri="{FF2B5EF4-FFF2-40B4-BE49-F238E27FC236}">
                    <a16:creationId xmlns:a16="http://schemas.microsoft.com/office/drawing/2014/main" id="{B3EB3792-82DF-4559-BB8E-74105DAD3B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8282BE71-596A-4CCD-BF08-BBEDEC75DA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1" name="InnerCircle">
              <a:extLst>
                <a:ext uri="{FF2B5EF4-FFF2-40B4-BE49-F238E27FC236}">
                  <a16:creationId xmlns:a16="http://schemas.microsoft.com/office/drawing/2014/main" id="{509417DB-20A4-4C52-B078-DE6B09CA8FC3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MousePointer">
            <a:extLst>
              <a:ext uri="{FF2B5EF4-FFF2-40B4-BE49-F238E27FC236}">
                <a16:creationId xmlns:a16="http://schemas.microsoft.com/office/drawing/2014/main" id="{C00F0D7A-D768-489B-BEB9-4589E208BB9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1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EA09489E-7ED9-4219-9AF5-14257703512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0BFA99B-1200-4476-B4E8-EF5C38AE3E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80518353-1AC2-4FAC-98C7-D04DFEF124A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6183D9F-804C-4723-B3A4-8D1EE0AF9F64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6ACE8ACB-B160-4DEB-A8C0-7525741EFCA0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RadioButtonUnselected">
              <a:extLst>
                <a:ext uri="{FF2B5EF4-FFF2-40B4-BE49-F238E27FC236}">
                  <a16:creationId xmlns:a16="http://schemas.microsoft.com/office/drawing/2014/main" id="{0872F342-2331-498D-8761-E9F5396DFD8E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32A08778-D841-4DB1-A3E3-518BFB4F93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B10C9775-5D08-48E8-A121-10B9E7608C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RadioButtonUnselected">
              <a:extLst>
                <a:ext uri="{FF2B5EF4-FFF2-40B4-BE49-F238E27FC236}">
                  <a16:creationId xmlns:a16="http://schemas.microsoft.com/office/drawing/2014/main" id="{FCF94CE9-4BE6-49E0-82A6-6B9BBD320DB2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23" name="Content">
                <a:extLst>
                  <a:ext uri="{FF2B5EF4-FFF2-40B4-BE49-F238E27FC236}">
                    <a16:creationId xmlns:a16="http://schemas.microsoft.com/office/drawing/2014/main" id="{0CCA6B1E-F163-4DFA-9D43-C1555130C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523E9D21-A259-4228-865D-67073145B6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InnerCircle">
              <a:extLst>
                <a:ext uri="{FF2B5EF4-FFF2-40B4-BE49-F238E27FC236}">
                  <a16:creationId xmlns:a16="http://schemas.microsoft.com/office/drawing/2014/main" id="{EAB9C797-8165-446B-908E-347106D28822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MousePointer">
            <a:extLst>
              <a:ext uri="{FF2B5EF4-FFF2-40B4-BE49-F238E27FC236}">
                <a16:creationId xmlns:a16="http://schemas.microsoft.com/office/drawing/2014/main" id="{191CE6C4-CC87-411E-B61B-E14127F6274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EA09489E-7ED9-4219-9AF5-14257703512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7900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0BFA99B-1200-4476-B4E8-EF5C38AE3E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F12E393-CD44-4EAE-8EBC-986C3195BF4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03E8BA00-F6E5-48FF-BE78-23FB6F2DCC99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AECC993-85F0-4DEC-A594-D26D56F32C97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1" name="RadioButtonUnselected">
              <a:extLst>
                <a:ext uri="{FF2B5EF4-FFF2-40B4-BE49-F238E27FC236}">
                  <a16:creationId xmlns:a16="http://schemas.microsoft.com/office/drawing/2014/main" id="{F5008D31-E3E0-4869-9C36-FE7E850478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6" name="Content">
                <a:extLst>
                  <a:ext uri="{FF2B5EF4-FFF2-40B4-BE49-F238E27FC236}">
                    <a16:creationId xmlns:a16="http://schemas.microsoft.com/office/drawing/2014/main" id="{98119956-4387-47D8-8FD0-DFAB93B95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ircle">
                <a:extLst>
                  <a:ext uri="{FF2B5EF4-FFF2-40B4-BE49-F238E27FC236}">
                    <a16:creationId xmlns:a16="http://schemas.microsoft.com/office/drawing/2014/main" id="{0AE8C904-4098-4EC5-9A06-CB4B10712E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RadioButtonUnselected">
              <a:extLst>
                <a:ext uri="{FF2B5EF4-FFF2-40B4-BE49-F238E27FC236}">
                  <a16:creationId xmlns:a16="http://schemas.microsoft.com/office/drawing/2014/main" id="{69C10C68-F7DA-4D11-84A2-A595FDCA9BDD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FCA32F16-0248-4D12-8DC2-3AFB1B2F74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7178A7C2-A603-4550-9C05-44DD0C1B8F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InnerCircle">
              <a:extLst>
                <a:ext uri="{FF2B5EF4-FFF2-40B4-BE49-F238E27FC236}">
                  <a16:creationId xmlns:a16="http://schemas.microsoft.com/office/drawing/2014/main" id="{2C6832A7-7B7B-4099-87C3-5D323BE4BA1C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MousePointer">
            <a:extLst>
              <a:ext uri="{FF2B5EF4-FFF2-40B4-BE49-F238E27FC236}">
                <a16:creationId xmlns:a16="http://schemas.microsoft.com/office/drawing/2014/main" id="{CDF091C7-2315-40E0-A49B-C886AC9AE67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0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18B7EA07-FE93-445D-AE5E-E97F3A2594BF}"/>
              </a:ext>
            </a:extLst>
          </p:cNvPr>
          <p:cNvSpPr txBox="1">
            <a:spLocks/>
          </p:cNvSpPr>
          <p:nvPr>
            <p:custDataLst>
              <p:custData r:id="rId10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82362C-4DBA-4515-9F59-9246B7EA0BF0}"/>
              </a:ext>
            </a:extLst>
          </p:cNvPr>
          <p:cNvSpPr txBox="1"/>
          <p:nvPr/>
        </p:nvSpPr>
        <p:spPr>
          <a:xfrm>
            <a:off x="8322568" y="1270596"/>
            <a:ext cx="191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FF0000"/>
                </a:solidFill>
              </a:rPr>
              <a:t>Supprimer les check</a:t>
            </a:r>
          </a:p>
        </p:txBody>
      </p:sp>
    </p:spTree>
    <p:extLst>
      <p:ext uri="{BB962C8B-B14F-4D97-AF65-F5344CB8AC3E}">
        <p14:creationId xmlns:p14="http://schemas.microsoft.com/office/powerpoint/2010/main" val="111790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18B7EA07-FE93-445D-AE5E-E97F3A2594BF}"/>
              </a:ext>
            </a:extLst>
          </p:cNvPr>
          <p:cNvSpPr txBox="1">
            <a:spLocks/>
          </p:cNvSpPr>
          <p:nvPr>
            <p:custDataLst>
              <p:custData r:id="rId3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74777A-7ADA-4F5E-9E2A-DDEF96B69DD8}"/>
              </a:ext>
            </a:extLst>
          </p:cNvPr>
          <p:cNvSpPr txBox="1"/>
          <p:nvPr/>
        </p:nvSpPr>
        <p:spPr>
          <a:xfrm>
            <a:off x="2160862" y="5663864"/>
            <a:ext cx="19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Nouvelle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A512B1DA-E718-43CE-A177-59E095973A6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604338" y="2623719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F8C1FC4-0370-4457-8A67-8FB4999E8F6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96022" y="3539288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273DFDFD-747B-4C34-BF54-94C9EA59BDA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596022" y="419623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04A2444C-34F0-458E-9B86-FF6A1CDB206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96022" y="3864715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E293D05A-4E7A-4FC1-9007-4742724CA44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596022" y="4527760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EFB2205B-D506-4D56-AFF8-F7F119731AD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596021" y="3216862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0572E2-CBED-4C29-A601-5A9832DC172E}"/>
              </a:ext>
            </a:extLst>
          </p:cNvPr>
          <p:cNvSpPr txBox="1"/>
          <p:nvPr/>
        </p:nvSpPr>
        <p:spPr>
          <a:xfrm>
            <a:off x="8322568" y="1270596"/>
            <a:ext cx="191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Supprimer les check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3313C4B-4622-4ACD-B9FC-B1CEAF17530B}"/>
              </a:ext>
            </a:extLst>
          </p:cNvPr>
          <p:cNvSpPr txBox="1">
            <a:spLocks/>
          </p:cNvSpPr>
          <p:nvPr>
            <p:custDataLst>
              <p:custData r:id="rId10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1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604338" y="2623719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96022" y="3539288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96022" y="419623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596022" y="3864715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96022" y="4527760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596021" y="3216862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3313C4B-4622-4ACD-B9FC-B1CEAF17530B}"/>
              </a:ext>
            </a:extLst>
          </p:cNvPr>
          <p:cNvSpPr txBox="1">
            <a:spLocks/>
          </p:cNvSpPr>
          <p:nvPr>
            <p:custDataLst>
              <p:custData r:id="rId9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17BE6E-6E18-4E34-85DC-2E7B3B70A917}"/>
              </a:ext>
            </a:extLst>
          </p:cNvPr>
          <p:cNvSpPr txBox="1"/>
          <p:nvPr/>
        </p:nvSpPr>
        <p:spPr>
          <a:xfrm>
            <a:off x="2160862" y="5663864"/>
            <a:ext cx="19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Nouvelle</a:t>
            </a:r>
          </a:p>
        </p:txBody>
      </p:sp>
    </p:spTree>
    <p:extLst>
      <p:ext uri="{BB962C8B-B14F-4D97-AF65-F5344CB8AC3E}">
        <p14:creationId xmlns:p14="http://schemas.microsoft.com/office/powerpoint/2010/main" val="9339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488DFE1B-5346-448D-A150-1C9F92281B3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CE19E92A-E721-49C4-9E9D-513E1DDF396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5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0E066D52-D08F-4D72-901C-A2CD22D9221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4F2FBE3-5420-42BF-B54A-DD088FF94EA5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A9E2D937-F8AE-4CE9-B5B3-614F25DA54E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RadioButtonUnselected">
              <a:extLst>
                <a:ext uri="{FF2B5EF4-FFF2-40B4-BE49-F238E27FC236}">
                  <a16:creationId xmlns:a16="http://schemas.microsoft.com/office/drawing/2014/main" id="{71985382-08B5-44D7-9924-5CBE03F1C85C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22034457-EE7B-462F-AD10-06FA4CE61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Circle">
                <a:extLst>
                  <a:ext uri="{FF2B5EF4-FFF2-40B4-BE49-F238E27FC236}">
                    <a16:creationId xmlns:a16="http://schemas.microsoft.com/office/drawing/2014/main" id="{C85E8650-79E7-4636-A58D-C46E7FE14F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RadioButtonUnselected">
              <a:extLst>
                <a:ext uri="{FF2B5EF4-FFF2-40B4-BE49-F238E27FC236}">
                  <a16:creationId xmlns:a16="http://schemas.microsoft.com/office/drawing/2014/main" id="{B507D527-7D81-4F80-A650-470D50009562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6" name="Content">
                <a:extLst>
                  <a:ext uri="{FF2B5EF4-FFF2-40B4-BE49-F238E27FC236}">
                    <a16:creationId xmlns:a16="http://schemas.microsoft.com/office/drawing/2014/main" id="{DB29316A-2217-49F0-96A2-AB0085883E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E509C3FA-BEB7-47EA-A0B4-8617D24FF1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0" name="MousePointer">
            <a:extLst>
              <a:ext uri="{FF2B5EF4-FFF2-40B4-BE49-F238E27FC236}">
                <a16:creationId xmlns:a16="http://schemas.microsoft.com/office/drawing/2014/main" id="{1BF3F5AB-B400-4B41-A2B2-A266022D034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265317" y="169373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">
            <a:extLst>
              <a:ext uri="{FF2B5EF4-FFF2-40B4-BE49-F238E27FC236}">
                <a16:creationId xmlns:a16="http://schemas.microsoft.com/office/drawing/2014/main" id="{D3FB8238-9DFB-4C86-B718-6DAB96E45A3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310225" y="1115339"/>
            <a:ext cx="2135275" cy="23083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CheckBoxUnchecked">
            <a:extLst>
              <a:ext uri="{FF2B5EF4-FFF2-40B4-BE49-F238E27FC236}">
                <a16:creationId xmlns:a16="http://schemas.microsoft.com/office/drawing/2014/main" id="{A6EE97AA-99CE-4744-B85F-9EC98F70D09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10225" y="1679230"/>
            <a:ext cx="2539611" cy="230832"/>
            <a:chOff x="5179843" y="2087449"/>
            <a:chExt cx="2380124" cy="216403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327B3BC-90FB-42B0-85B7-2DF0FDE449BA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heckBox">
              <a:extLst>
                <a:ext uri="{FF2B5EF4-FFF2-40B4-BE49-F238E27FC236}">
                  <a16:creationId xmlns:a16="http://schemas.microsoft.com/office/drawing/2014/main" id="{970BACE6-3AE7-4170-BDB0-7BC2B42FAFE7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CheckBoxChecked">
            <a:extLst>
              <a:ext uri="{FF2B5EF4-FFF2-40B4-BE49-F238E27FC236}">
                <a16:creationId xmlns:a16="http://schemas.microsoft.com/office/drawing/2014/main" id="{FF38FD6F-857F-41D2-B027-1DBBEF67503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64568" y="1388920"/>
            <a:ext cx="2830394" cy="230832"/>
            <a:chOff x="4317072" y="3312427"/>
            <a:chExt cx="2830394" cy="23083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27B5E40A-8984-4F4A-94C5-9B563DCD984E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396457E1-9B14-4CB7-87AC-4969249EF8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CheckBox">
                <a:extLst>
                  <a:ext uri="{FF2B5EF4-FFF2-40B4-BE49-F238E27FC236}">
                    <a16:creationId xmlns:a16="http://schemas.microsoft.com/office/drawing/2014/main" id="{46BDAED6-C353-41B8-B653-2F8B3E847D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4251AFA-0B0E-4EC1-81F8-F374279F1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EA89AC0-2D5C-4290-9D9A-6D116937EEDE}"/>
              </a:ext>
            </a:extLst>
          </p:cNvPr>
          <p:cNvGrpSpPr/>
          <p:nvPr/>
        </p:nvGrpSpPr>
        <p:grpSpPr>
          <a:xfrm>
            <a:off x="2191517" y="2206119"/>
            <a:ext cx="1312282" cy="771116"/>
            <a:chOff x="2683886" y="2499196"/>
            <a:chExt cx="1312282" cy="771116"/>
          </a:xfrm>
        </p:grpSpPr>
        <p:grpSp>
          <p:nvGrpSpPr>
            <p:cNvPr id="13" name="RadioButtonSelected">
              <a:extLst>
                <a:ext uri="{FF2B5EF4-FFF2-40B4-BE49-F238E27FC236}">
                  <a16:creationId xmlns:a16="http://schemas.microsoft.com/office/drawing/2014/main" id="{7CDB7E0A-01E3-44E8-B96C-FF321E62EAF6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2696710" y="2770184"/>
              <a:ext cx="306944" cy="230832"/>
              <a:chOff x="4356895" y="3334651"/>
              <a:chExt cx="306944" cy="230832"/>
            </a:xfrm>
          </p:grpSpPr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5F5852F2-4C79-466E-A3D5-5CC0C2E4233B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30694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grpSp>
            <p:nvGrpSpPr>
              <p:cNvPr id="15" name="Group 3">
                <a:extLst>
                  <a:ext uri="{FF2B5EF4-FFF2-40B4-BE49-F238E27FC236}">
                    <a16:creationId xmlns:a16="http://schemas.microsoft.com/office/drawing/2014/main" id="{0702CB3E-AE77-4704-9A05-BB4EFFBB1ED3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16" name="Circle">
                  <a:extLst>
                    <a:ext uri="{FF2B5EF4-FFF2-40B4-BE49-F238E27FC236}">
                      <a16:creationId xmlns:a16="http://schemas.microsoft.com/office/drawing/2014/main" id="{4F6F3C67-5091-4238-9BA9-D5382F191663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nnerCircle">
                  <a:extLst>
                    <a:ext uri="{FF2B5EF4-FFF2-40B4-BE49-F238E27FC236}">
                      <a16:creationId xmlns:a16="http://schemas.microsoft.com/office/drawing/2014/main" id="{7D42D422-4EF6-4D0F-9229-5DBCD84AEF54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8" name="RadioButtonUnselected">
              <a:extLst>
                <a:ext uri="{FF2B5EF4-FFF2-40B4-BE49-F238E27FC236}">
                  <a16:creationId xmlns:a16="http://schemas.microsoft.com/office/drawing/2014/main" id="{B87AEF14-9CDD-42BB-82B7-DAA293F1FDC7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696711" y="2499196"/>
              <a:ext cx="326180" cy="230832"/>
              <a:chOff x="4356895" y="3334651"/>
              <a:chExt cx="326180" cy="230832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1CAA1AA2-8165-483B-9049-DF61AD5EC09F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326180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B71DC3A-60B1-4FA1-941C-89CB800CCB4D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RadioButtonUnselected">
              <a:extLst>
                <a:ext uri="{FF2B5EF4-FFF2-40B4-BE49-F238E27FC236}">
                  <a16:creationId xmlns:a16="http://schemas.microsoft.com/office/drawing/2014/main" id="{728793F6-D02D-42AC-A9D2-733504F496F0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683886" y="3039480"/>
              <a:ext cx="1312282" cy="230832"/>
              <a:chOff x="4356895" y="3334651"/>
              <a:chExt cx="1312282" cy="230832"/>
            </a:xfrm>
          </p:grpSpPr>
          <p:sp>
            <p:nvSpPr>
              <p:cNvPr id="27" name="Content">
                <a:extLst>
                  <a:ext uri="{FF2B5EF4-FFF2-40B4-BE49-F238E27FC236}">
                    <a16:creationId xmlns:a16="http://schemas.microsoft.com/office/drawing/2014/main" id="{11AB6A91-57B2-4FB1-BA5D-27AE9A2BAF51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1312282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439D0DE3-0812-4F53-949C-D978CE5A103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409972-2A49-480D-B132-89EA16EF96A0}"/>
              </a:ext>
            </a:extLst>
          </p:cNvPr>
          <p:cNvSpPr/>
          <p:nvPr/>
        </p:nvSpPr>
        <p:spPr>
          <a:xfrm>
            <a:off x="1882151" y="1920801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6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687364E2-5B48-4F2E-AC45-906DE4524B7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BE1FF7E9-D6B0-43F9-9C7D-09FA0253F96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001396" y="2056332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2E1FACC-8541-458D-A830-3AD1CFAE606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22542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ProgressBar">
            <a:extLst>
              <a:ext uri="{FF2B5EF4-FFF2-40B4-BE49-F238E27FC236}">
                <a16:creationId xmlns:a16="http://schemas.microsoft.com/office/drawing/2014/main" id="{418B01EE-84E3-4E90-8171-84E389FC9F9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354124" y="2273738"/>
            <a:ext cx="1391330" cy="137159"/>
            <a:chOff x="3876335" y="3333180"/>
            <a:chExt cx="1391330" cy="137159"/>
          </a:xfrm>
        </p:grpSpPr>
        <p:sp>
          <p:nvSpPr>
            <p:cNvPr id="30" name="BlueBox">
              <a:extLst>
                <a:ext uri="{FF2B5EF4-FFF2-40B4-BE49-F238E27FC236}">
                  <a16:creationId xmlns:a16="http://schemas.microsoft.com/office/drawing/2014/main" id="{804A73F2-87D4-4AB6-8608-452D46EA063F}"/>
                </a:ext>
              </a:extLst>
            </p:cNvPr>
            <p:cNvSpPr/>
            <p:nvPr/>
          </p:nvSpPr>
          <p:spPr>
            <a:xfrm>
              <a:off x="3876335" y="3333182"/>
              <a:ext cx="695665" cy="136377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50%</a:t>
              </a:r>
            </a:p>
          </p:txBody>
        </p:sp>
        <p:sp>
          <p:nvSpPr>
            <p:cNvPr id="31" name="GrayBox">
              <a:extLst>
                <a:ext uri="{FF2B5EF4-FFF2-40B4-BE49-F238E27FC236}">
                  <a16:creationId xmlns:a16="http://schemas.microsoft.com/office/drawing/2014/main" id="{875466D3-039A-41B2-8192-8EB7C0EC18DA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2" name="ProgressBar">
            <a:extLst>
              <a:ext uri="{FF2B5EF4-FFF2-40B4-BE49-F238E27FC236}">
                <a16:creationId xmlns:a16="http://schemas.microsoft.com/office/drawing/2014/main" id="{1EF92EC1-6825-4213-B88C-786DEF6AA0F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354124" y="2462093"/>
            <a:ext cx="1391330" cy="137160"/>
            <a:chOff x="3876335" y="3333180"/>
            <a:chExt cx="1391330" cy="137160"/>
          </a:xfrm>
        </p:grpSpPr>
        <p:sp>
          <p:nvSpPr>
            <p:cNvPr id="33" name="BlueBox">
              <a:extLst>
                <a:ext uri="{FF2B5EF4-FFF2-40B4-BE49-F238E27FC236}">
                  <a16:creationId xmlns:a16="http://schemas.microsoft.com/office/drawing/2014/main" id="{DDA78FDD-D6BE-4C5F-B672-167FD3EEE60D}"/>
                </a:ext>
              </a:extLst>
            </p:cNvPr>
            <p:cNvSpPr/>
            <p:nvPr/>
          </p:nvSpPr>
          <p:spPr>
            <a:xfrm>
              <a:off x="3876336" y="3333182"/>
              <a:ext cx="417775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4" name="GrayBox">
              <a:extLst>
                <a:ext uri="{FF2B5EF4-FFF2-40B4-BE49-F238E27FC236}">
                  <a16:creationId xmlns:a16="http://schemas.microsoft.com/office/drawing/2014/main" id="{F819AEE9-02A8-44F3-A165-6DD188BFC075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6" name="ProgressBar">
            <a:extLst>
              <a:ext uri="{FF2B5EF4-FFF2-40B4-BE49-F238E27FC236}">
                <a16:creationId xmlns:a16="http://schemas.microsoft.com/office/drawing/2014/main" id="{28CA6786-CA0D-4114-8697-6837D678F39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54124" y="2651228"/>
            <a:ext cx="1391330" cy="137160"/>
            <a:chOff x="3876335" y="3333180"/>
            <a:chExt cx="1391330" cy="137160"/>
          </a:xfrm>
        </p:grpSpPr>
        <p:sp>
          <p:nvSpPr>
            <p:cNvPr id="37" name="BlueBox">
              <a:extLst>
                <a:ext uri="{FF2B5EF4-FFF2-40B4-BE49-F238E27FC236}">
                  <a16:creationId xmlns:a16="http://schemas.microsoft.com/office/drawing/2014/main" id="{0E6C3BD7-360B-4137-AF1B-CBF64129C797}"/>
                </a:ext>
              </a:extLst>
            </p:cNvPr>
            <p:cNvSpPr/>
            <p:nvPr/>
          </p:nvSpPr>
          <p:spPr>
            <a:xfrm>
              <a:off x="3876335" y="3333181"/>
              <a:ext cx="417775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8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8" name="GrayBox">
              <a:extLst>
                <a:ext uri="{FF2B5EF4-FFF2-40B4-BE49-F238E27FC236}">
                  <a16:creationId xmlns:a16="http://schemas.microsoft.com/office/drawing/2014/main" id="{8211ABF2-A5B2-47E1-8D18-F5AB15264ADD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41" name="Graphique 40">
            <a:extLst>
              <a:ext uri="{FF2B5EF4-FFF2-40B4-BE49-F238E27FC236}">
                <a16:creationId xmlns:a16="http://schemas.microsoft.com/office/drawing/2014/main" id="{04085892-0B2A-4DA5-9212-FEE1425B1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659200"/>
              </p:ext>
            </p:extLst>
          </p:nvPr>
        </p:nvGraphicFramePr>
        <p:xfrm>
          <a:off x="3145972" y="3429000"/>
          <a:ext cx="5522685" cy="253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C3660FCF-99FA-46DC-9333-0C454A4E14B2}"/>
              </a:ext>
            </a:extLst>
          </p:cNvPr>
          <p:cNvSpPr/>
          <p:nvPr/>
        </p:nvSpPr>
        <p:spPr>
          <a:xfrm>
            <a:off x="1882151" y="1920801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A58BC4C4-7C6D-4AA6-84B7-C65388E07B57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62853" y="2488032"/>
            <a:ext cx="344325" cy="230832"/>
            <a:chOff x="4317072" y="3312427"/>
            <a:chExt cx="344325" cy="230832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B5D84E7A-9AF7-4341-B124-825C2B90538C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00CB21F-94C7-429F-90C9-6380C00072A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75640960-96EB-458C-A7AD-7B7C8942DE7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65B2B2E-FCB5-43E0-A85A-BD246929D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AB873EA3-92E0-4C7C-9492-D76B02287F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200234" y="2790268"/>
            <a:ext cx="1312287" cy="230832"/>
            <a:chOff x="5179843" y="2087449"/>
            <a:chExt cx="1229880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596A58BD-959B-4FA1-ACB2-602AFB3F037F}"/>
                </a:ext>
              </a:extLst>
            </p:cNvPr>
            <p:cNvSpPr txBox="1"/>
            <p:nvPr/>
          </p:nvSpPr>
          <p:spPr>
            <a:xfrm>
              <a:off x="5179848" y="2087449"/>
              <a:ext cx="12298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E8561E85-E4B9-479B-B300-5B0C430E4ED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CFD43C3F-B6AF-4EA3-9A06-658046296EA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205542" y="2209242"/>
            <a:ext cx="319774" cy="230832"/>
            <a:chOff x="5179843" y="2087449"/>
            <a:chExt cx="299692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4DACEECB-22AD-4733-810C-0A5649DD5E1F}"/>
                </a:ext>
              </a:extLst>
            </p:cNvPr>
            <p:cNvSpPr txBox="1"/>
            <p:nvPr/>
          </p:nvSpPr>
          <p:spPr>
            <a:xfrm>
              <a:off x="5179848" y="2087449"/>
              <a:ext cx="2996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5F2357E7-2837-484A-8D51-1DD558C1091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FE7927B-E179-47AE-8D3F-EEB4D37D1E82}"/>
              </a:ext>
            </a:extLst>
          </p:cNvPr>
          <p:cNvSpPr/>
          <p:nvPr/>
        </p:nvSpPr>
        <p:spPr>
          <a:xfrm>
            <a:off x="1956935" y="1940920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9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2" name="CheckBoxChecked">
            <a:extLst>
              <a:ext uri="{FF2B5EF4-FFF2-40B4-BE49-F238E27FC236}">
                <a16:creationId xmlns:a16="http://schemas.microsoft.com/office/drawing/2014/main" id="{B7C78AE8-8E03-418F-916B-BE45E019A69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63077" y="2206119"/>
            <a:ext cx="357161" cy="230832"/>
            <a:chOff x="4317072" y="3312427"/>
            <a:chExt cx="357161" cy="230832"/>
          </a:xfrm>
        </p:grpSpPr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3D6B0E9F-9FE6-41FC-AC09-6BBE953AA70C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35" name="Content">
                <a:extLst>
                  <a:ext uri="{FF2B5EF4-FFF2-40B4-BE49-F238E27FC236}">
                    <a16:creationId xmlns:a16="http://schemas.microsoft.com/office/drawing/2014/main" id="{B7A8AE53-85F9-4DEB-80AE-0E0084187DD6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6" name="CheckBox">
                <a:extLst>
                  <a:ext uri="{FF2B5EF4-FFF2-40B4-BE49-F238E27FC236}">
                    <a16:creationId xmlns:a16="http://schemas.microsoft.com/office/drawing/2014/main" id="{B09EE289-834B-48D8-B82C-F99FBA68F61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96BB4DF-A077-41D1-BEDC-4C16CD2AA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A58BC4C4-7C6D-4AA6-84B7-C65388E07B5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162853" y="2488032"/>
            <a:ext cx="344325" cy="230832"/>
            <a:chOff x="4317072" y="3312427"/>
            <a:chExt cx="344325" cy="230832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B5D84E7A-9AF7-4341-B124-825C2B90538C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00CB21F-94C7-429F-90C9-6380C00072A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75640960-96EB-458C-A7AD-7B7C8942DE7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65B2B2E-FCB5-43E0-A85A-BD246929D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AB873EA3-92E0-4C7C-9492-D76B02287FC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200234" y="2790268"/>
            <a:ext cx="1312287" cy="230832"/>
            <a:chOff x="5179843" y="2087449"/>
            <a:chExt cx="1229880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596A58BD-959B-4FA1-ACB2-602AFB3F037F}"/>
                </a:ext>
              </a:extLst>
            </p:cNvPr>
            <p:cNvSpPr txBox="1"/>
            <p:nvPr/>
          </p:nvSpPr>
          <p:spPr>
            <a:xfrm>
              <a:off x="5179848" y="2087449"/>
              <a:ext cx="12298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E8561E85-E4B9-479B-B300-5B0C430E4ED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Content">
            <a:extLst>
              <a:ext uri="{FF2B5EF4-FFF2-40B4-BE49-F238E27FC236}">
                <a16:creationId xmlns:a16="http://schemas.microsoft.com/office/drawing/2014/main" id="{5051B137-B163-49B0-9E01-24898D8CD019}"/>
              </a:ext>
            </a:extLst>
          </p:cNvPr>
          <p:cNvSpPr txBox="1">
            <a:spLocks/>
          </p:cNvSpPr>
          <p:nvPr/>
        </p:nvSpPr>
        <p:spPr>
          <a:xfrm>
            <a:off x="1956935" y="1954397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2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687364E2-5B48-4F2E-AC45-906DE4524B7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BE1FF7E9-D6B0-43F9-9C7D-09FA0253F96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001396" y="2056332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2E1FACC-8541-458D-A830-3AD1CFAE606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22542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ProgressBar">
            <a:extLst>
              <a:ext uri="{FF2B5EF4-FFF2-40B4-BE49-F238E27FC236}">
                <a16:creationId xmlns:a16="http://schemas.microsoft.com/office/drawing/2014/main" id="{418B01EE-84E3-4E90-8171-84E389FC9F9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354124" y="2273738"/>
            <a:ext cx="1391330" cy="137159"/>
            <a:chOff x="3876335" y="3333180"/>
            <a:chExt cx="1391330" cy="137159"/>
          </a:xfrm>
        </p:grpSpPr>
        <p:sp>
          <p:nvSpPr>
            <p:cNvPr id="30" name="BlueBox">
              <a:extLst>
                <a:ext uri="{FF2B5EF4-FFF2-40B4-BE49-F238E27FC236}">
                  <a16:creationId xmlns:a16="http://schemas.microsoft.com/office/drawing/2014/main" id="{804A73F2-87D4-4AB6-8608-452D46EA063F}"/>
                </a:ext>
              </a:extLst>
            </p:cNvPr>
            <p:cNvSpPr/>
            <p:nvPr/>
          </p:nvSpPr>
          <p:spPr>
            <a:xfrm>
              <a:off x="3876335" y="3333182"/>
              <a:ext cx="695665" cy="136377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50%</a:t>
              </a:r>
            </a:p>
          </p:txBody>
        </p:sp>
        <p:sp>
          <p:nvSpPr>
            <p:cNvPr id="31" name="GrayBox">
              <a:extLst>
                <a:ext uri="{FF2B5EF4-FFF2-40B4-BE49-F238E27FC236}">
                  <a16:creationId xmlns:a16="http://schemas.microsoft.com/office/drawing/2014/main" id="{875466D3-039A-41B2-8192-8EB7C0EC18DA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2" name="ProgressBar">
            <a:extLst>
              <a:ext uri="{FF2B5EF4-FFF2-40B4-BE49-F238E27FC236}">
                <a16:creationId xmlns:a16="http://schemas.microsoft.com/office/drawing/2014/main" id="{1EF92EC1-6825-4213-B88C-786DEF6AA0F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354124" y="2462093"/>
            <a:ext cx="1391330" cy="137160"/>
            <a:chOff x="3876335" y="3333180"/>
            <a:chExt cx="1391330" cy="137160"/>
          </a:xfrm>
        </p:grpSpPr>
        <p:sp>
          <p:nvSpPr>
            <p:cNvPr id="33" name="BlueBox">
              <a:extLst>
                <a:ext uri="{FF2B5EF4-FFF2-40B4-BE49-F238E27FC236}">
                  <a16:creationId xmlns:a16="http://schemas.microsoft.com/office/drawing/2014/main" id="{DDA78FDD-D6BE-4C5F-B672-167FD3EEE60D}"/>
                </a:ext>
              </a:extLst>
            </p:cNvPr>
            <p:cNvSpPr/>
            <p:nvPr/>
          </p:nvSpPr>
          <p:spPr>
            <a:xfrm>
              <a:off x="3876336" y="3333182"/>
              <a:ext cx="417775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4" name="GrayBox">
              <a:extLst>
                <a:ext uri="{FF2B5EF4-FFF2-40B4-BE49-F238E27FC236}">
                  <a16:creationId xmlns:a16="http://schemas.microsoft.com/office/drawing/2014/main" id="{F819AEE9-02A8-44F3-A165-6DD188BFC075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6" name="ProgressBar">
            <a:extLst>
              <a:ext uri="{FF2B5EF4-FFF2-40B4-BE49-F238E27FC236}">
                <a16:creationId xmlns:a16="http://schemas.microsoft.com/office/drawing/2014/main" id="{28CA6786-CA0D-4114-8697-6837D678F39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54124" y="2651228"/>
            <a:ext cx="1391330" cy="137160"/>
            <a:chOff x="3876335" y="3333180"/>
            <a:chExt cx="1391330" cy="137160"/>
          </a:xfrm>
        </p:grpSpPr>
        <p:sp>
          <p:nvSpPr>
            <p:cNvPr id="37" name="BlueBox">
              <a:extLst>
                <a:ext uri="{FF2B5EF4-FFF2-40B4-BE49-F238E27FC236}">
                  <a16:creationId xmlns:a16="http://schemas.microsoft.com/office/drawing/2014/main" id="{0E6C3BD7-360B-4137-AF1B-CBF64129C797}"/>
                </a:ext>
              </a:extLst>
            </p:cNvPr>
            <p:cNvSpPr/>
            <p:nvPr/>
          </p:nvSpPr>
          <p:spPr>
            <a:xfrm>
              <a:off x="3876335" y="3333181"/>
              <a:ext cx="417775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8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8" name="GrayBox">
              <a:extLst>
                <a:ext uri="{FF2B5EF4-FFF2-40B4-BE49-F238E27FC236}">
                  <a16:creationId xmlns:a16="http://schemas.microsoft.com/office/drawing/2014/main" id="{8211ABF2-A5B2-47E1-8D18-F5AB15264ADD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41" name="Graphique 40">
            <a:extLst>
              <a:ext uri="{FF2B5EF4-FFF2-40B4-BE49-F238E27FC236}">
                <a16:creationId xmlns:a16="http://schemas.microsoft.com/office/drawing/2014/main" id="{04085892-0B2A-4DA5-9212-FEE1425B1A1B}"/>
              </a:ext>
            </a:extLst>
          </p:cNvPr>
          <p:cNvGraphicFramePr/>
          <p:nvPr/>
        </p:nvGraphicFramePr>
        <p:xfrm>
          <a:off x="3145972" y="3429000"/>
          <a:ext cx="5522685" cy="253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8" name="Content">
            <a:extLst>
              <a:ext uri="{FF2B5EF4-FFF2-40B4-BE49-F238E27FC236}">
                <a16:creationId xmlns:a16="http://schemas.microsoft.com/office/drawing/2014/main" id="{5FE4CB23-0227-4BA6-9C68-77993F904B09}"/>
              </a:ext>
            </a:extLst>
          </p:cNvPr>
          <p:cNvSpPr txBox="1">
            <a:spLocks/>
          </p:cNvSpPr>
          <p:nvPr>
            <p:custDataLst>
              <p:custData r:id="rId7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1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4632FC-3A9C-4CFB-9030-D3A916747857}"/>
              </a:ext>
            </a:extLst>
          </p:cNvPr>
          <p:cNvSpPr txBox="1"/>
          <p:nvPr/>
        </p:nvSpPr>
        <p:spPr>
          <a:xfrm>
            <a:off x="3695700" y="1704975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venez de supprimer votre sondage</a:t>
            </a:r>
          </a:p>
        </p:txBody>
      </p:sp>
      <p:sp>
        <p:nvSpPr>
          <p:cNvPr id="6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55A9860F-F082-4168-9814-DDDB3C56A47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845168" y="3153506"/>
            <a:ext cx="4501662" cy="16881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Creation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54AC69D-E377-4808-AA54-4FC28E16CF9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B15FFD7F-C0EA-4437-BC3A-0B6853020B5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E1AD753-B23D-4D50-9581-B5098D20A553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BEB05414-FB5D-46C9-8299-DEAF18E7EF3C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5" name="RadioButtonUnselected">
              <a:extLst>
                <a:ext uri="{FF2B5EF4-FFF2-40B4-BE49-F238E27FC236}">
                  <a16:creationId xmlns:a16="http://schemas.microsoft.com/office/drawing/2014/main" id="{D7664974-A9FD-49A1-A67E-B530322538A0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4B0B0D08-316F-431C-ABF4-CC0FE2905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2282E09D-869D-452F-8D0A-5D15707AAD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33FB5B4C-044D-4306-AB42-260FA476E230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A35E6BF-34C2-448B-8D5C-C44C74499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Circle">
                <a:extLst>
                  <a:ext uri="{FF2B5EF4-FFF2-40B4-BE49-F238E27FC236}">
                    <a16:creationId xmlns:a16="http://schemas.microsoft.com/office/drawing/2014/main" id="{003406ED-A77B-47BA-B95C-E2AE2401D8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MousePointer">
            <a:extLst>
              <a:ext uri="{FF2B5EF4-FFF2-40B4-BE49-F238E27FC236}">
                <a16:creationId xmlns:a16="http://schemas.microsoft.com/office/drawing/2014/main" id="{7A7F4F28-97A6-429D-A9F1-2FF10CD1BD5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383167" y="163554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2" name="MousePointer">
            <a:extLst>
              <a:ext uri="{FF2B5EF4-FFF2-40B4-BE49-F238E27FC236}">
                <a16:creationId xmlns:a16="http://schemas.microsoft.com/office/drawing/2014/main" id="{592FEE10-973B-43E8-9ED2-A4679E6E7C8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A8526EA-66AF-42A7-954B-10A3CDAFCF1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EB6E7F8B-0A08-4FB7-90DB-654CD5ABE142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RadioButtonUnselected">
              <a:extLst>
                <a:ext uri="{FF2B5EF4-FFF2-40B4-BE49-F238E27FC236}">
                  <a16:creationId xmlns:a16="http://schemas.microsoft.com/office/drawing/2014/main" id="{C41B14E6-3ED9-470D-BC6B-2FBD2FF4A72D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5" name="Content">
                <a:extLst>
                  <a:ext uri="{FF2B5EF4-FFF2-40B4-BE49-F238E27FC236}">
                    <a16:creationId xmlns:a16="http://schemas.microsoft.com/office/drawing/2014/main" id="{B9221911-BD64-4ADD-BE38-B6C0E4C01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Circle">
                <a:extLst>
                  <a:ext uri="{FF2B5EF4-FFF2-40B4-BE49-F238E27FC236}">
                    <a16:creationId xmlns:a16="http://schemas.microsoft.com/office/drawing/2014/main" id="{C730333B-B089-4180-9263-F9B575062E0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RadioButtonUnselected">
              <a:extLst>
                <a:ext uri="{FF2B5EF4-FFF2-40B4-BE49-F238E27FC236}">
                  <a16:creationId xmlns:a16="http://schemas.microsoft.com/office/drawing/2014/main" id="{55D0FA65-BBCC-468F-A541-299F19B646C7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259F3629-39F1-4FDF-8BAA-396791F6F1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Circle">
                <a:extLst>
                  <a:ext uri="{FF2B5EF4-FFF2-40B4-BE49-F238E27FC236}">
                    <a16:creationId xmlns:a16="http://schemas.microsoft.com/office/drawing/2014/main" id="{CE5AF368-ECC3-4DA6-B666-38F2E0246E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0" name="InnerCircle">
            <a:extLst>
              <a:ext uri="{FF2B5EF4-FFF2-40B4-BE49-F238E27FC236}">
                <a16:creationId xmlns:a16="http://schemas.microsoft.com/office/drawing/2014/main" id="{86F327A2-C072-4F34-8834-F59D094A815A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MousePointer">
            <a:extLst>
              <a:ext uri="{FF2B5EF4-FFF2-40B4-BE49-F238E27FC236}">
                <a16:creationId xmlns:a16="http://schemas.microsoft.com/office/drawing/2014/main" id="{3768FD88-4E8D-40E9-AE7A-CC0423651F9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573168" y="235191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3" name="MousePointer">
            <a:extLst>
              <a:ext uri="{FF2B5EF4-FFF2-40B4-BE49-F238E27FC236}">
                <a16:creationId xmlns:a16="http://schemas.microsoft.com/office/drawing/2014/main" id="{F54EDDFB-F2F6-464A-B45B-4DC0B8C0DF6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4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4E6721A7-5E02-4237-8BFE-B96543299D1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C75959E-60A6-4EDA-B49E-3524332590F0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91AFCF7-225F-4B28-A506-568F43D29493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C62EC5DF-1A7A-419A-A573-4C65B0DBEF44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2" name="Content">
                <a:extLst>
                  <a:ext uri="{FF2B5EF4-FFF2-40B4-BE49-F238E27FC236}">
                    <a16:creationId xmlns:a16="http://schemas.microsoft.com/office/drawing/2014/main" id="{D0744E57-5AF9-49DA-BF7C-A51F763FAE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74A973D5-8325-47D8-AD12-3E9971BEA4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RadioButtonUnselected">
              <a:extLst>
                <a:ext uri="{FF2B5EF4-FFF2-40B4-BE49-F238E27FC236}">
                  <a16:creationId xmlns:a16="http://schemas.microsoft.com/office/drawing/2014/main" id="{45C036C7-5B62-492B-A65D-E32580ACD8C9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8766AA8A-1B70-474A-A8FE-7FC1A5E5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ircle">
                <a:extLst>
                  <a:ext uri="{FF2B5EF4-FFF2-40B4-BE49-F238E27FC236}">
                    <a16:creationId xmlns:a16="http://schemas.microsoft.com/office/drawing/2014/main" id="{DEF792C0-91FF-429B-989C-320BF2FA4F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4" name="InnerCircle">
            <a:extLst>
              <a:ext uri="{FF2B5EF4-FFF2-40B4-BE49-F238E27FC236}">
                <a16:creationId xmlns:a16="http://schemas.microsoft.com/office/drawing/2014/main" id="{20F1E9B4-88EB-43BE-84A7-059364D01E13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B345AC7F-5782-4B59-9B80-DF5BBB538D0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2601742" y="256218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B12F7F3E-3392-499C-A7A5-B0EFFC7A11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6376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2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06EB1FF-6E67-4320-9DA8-C628EDA96F0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C4002C1-E7C5-47A2-B48B-69B945A5D46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34610BC7-3FF3-4912-A55D-06DF14D1D92B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AB378D74-4C5F-42E0-ACCD-B4CCBC1234FA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4154144A-1206-4EE8-A300-0E7B59714023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3261EC59-8FC8-49B3-A0DA-B2A06AD051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F37AD319-7556-4953-9EAE-7794095FB6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EB27A0BF-8420-4232-B02B-50013B25392B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0B680587-0C73-4BBF-86CF-53219EB95B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89D48591-EF6A-41E9-BBBF-4A0C20F053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3" name="InnerCircle">
            <a:extLst>
              <a:ext uri="{FF2B5EF4-FFF2-40B4-BE49-F238E27FC236}">
                <a16:creationId xmlns:a16="http://schemas.microsoft.com/office/drawing/2014/main" id="{3DCD2D98-3FC3-484E-8232-CE93B341615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MousePointer">
            <a:extLst>
              <a:ext uri="{FF2B5EF4-FFF2-40B4-BE49-F238E27FC236}">
                <a16:creationId xmlns:a16="http://schemas.microsoft.com/office/drawing/2014/main" id="{683B0EA5-F8AB-4044-9ABA-07A63C80FC2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592217" y="270387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6FE3B995-9EEF-48AA-85AE-E88DE82EABF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840367" y="504035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8D35E1CA-E11F-4ABE-8F70-5FCC63F15BB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7900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2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FE6F11E5-BA58-4371-B2EE-E12B14D733D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16F08FDB-C26E-401D-9A88-FE5C86322C60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5FE22C7F-C6D3-44B3-85A8-F3DB4CE23260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0EFBC90F-AD11-45D6-A431-B8A67EC973B9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7F03FD13-E0DA-4E6B-A9E4-4549CE80E8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0E404669-3909-4850-AD27-603ABB3F75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48B90F8F-AD25-4FDE-9AD2-EF1C4BC6FB4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1B3A3065-7E56-4292-AEA7-7186465D2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25C5E49-396D-4311-9CF3-6575A03980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3" name="InnerCircle">
            <a:extLst>
              <a:ext uri="{FF2B5EF4-FFF2-40B4-BE49-F238E27FC236}">
                <a16:creationId xmlns:a16="http://schemas.microsoft.com/office/drawing/2014/main" id="{BBB50511-C04A-46F1-97DE-AA536F57F284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6ABDF895-D4EA-4F7E-8FF4-6DF3FFB69DB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04035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4C6CEB3C-4E79-4739-A942-915BC3B6FBD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1920180-EDDA-4653-B7AB-245DBFA33A2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C62CEA3-CEB5-4AD4-89E4-19678B187C90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6B89818D-D1C5-4C64-90BC-C4B735F69B2C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CFA8E6FE-B790-4991-9BBC-771D4934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116F7C4E-D8FF-4C8F-8877-9A60BE4562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25DF9264-473F-4899-898D-47CB1EF5C500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A7E730B5-E1DB-42D6-9CD4-50B0C0ED8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271E690F-A4C8-4629-97AA-610F4C4C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E83EC12D-043F-421D-83FE-C3ABA25032F1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1920180-EDDA-4653-B7AB-245DBFA33A2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C62CEA3-CEB5-4AD4-89E4-19678B187C9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6B89818D-D1C5-4C64-90BC-C4B735F69B2C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CFA8E6FE-B790-4991-9BBC-771D4934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116F7C4E-D8FF-4C8F-8877-9A60BE4562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25DF9264-473F-4899-898D-47CB1EF5C500}"/>
                </a:ext>
              </a:extLst>
            </p:cNvPr>
            <p:cNvGrpSpPr/>
            <p:nvPr>
              <p:custDataLst>
                <p:custData r:id="rId14"/>
                <p:custData r:id="rId15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A7E730B5-E1DB-42D6-9CD4-50B0C0ED8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271E690F-A4C8-4629-97AA-610F4C4C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E83EC12D-043F-421D-83FE-C3ABA25032F1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66499-3418-407C-AC6A-6A84A62CF310}"/>
              </a:ext>
            </a:extLst>
          </p:cNvPr>
          <p:cNvSpPr/>
          <p:nvPr/>
        </p:nvSpPr>
        <p:spPr>
          <a:xfrm>
            <a:off x="1865842" y="1941278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41B0-C03A-4943-9025-FBB42566A7B6}"/>
              </a:ext>
            </a:extLst>
          </p:cNvPr>
          <p:cNvSpPr/>
          <p:nvPr/>
        </p:nvSpPr>
        <p:spPr>
          <a:xfrm>
            <a:off x="3629025" y="4391025"/>
            <a:ext cx="4886325" cy="183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89195" y="2895661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80879" y="3811230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280879" y="4468179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0878" y="4136657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80879" y="4799702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80879" y="3488804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52C2499E-122C-421F-B87E-478D38113DD8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476625"/>
            <a:ext cx="228600" cy="228600"/>
          </a:xfrm>
          <a:prstGeom prst="rect">
            <a:avLst/>
          </a:prstGeom>
        </p:spPr>
      </p:pic>
      <p:pic>
        <p:nvPicPr>
          <p:cNvPr id="37" name="Picture 1">
            <a:extLst>
              <a:ext uri="{FF2B5EF4-FFF2-40B4-BE49-F238E27FC236}">
                <a16:creationId xmlns:a16="http://schemas.microsoft.com/office/drawing/2014/main" id="{C98076CD-4D43-44CA-B63D-5571F17F0FED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29" y="4100291"/>
            <a:ext cx="228600" cy="228600"/>
          </a:xfrm>
          <a:prstGeom prst="rect">
            <a:avLst/>
          </a:prstGeom>
        </p:spPr>
      </p:pic>
      <p:pic>
        <p:nvPicPr>
          <p:cNvPr id="38" name="Picture 1">
            <a:extLst>
              <a:ext uri="{FF2B5EF4-FFF2-40B4-BE49-F238E27FC236}">
                <a16:creationId xmlns:a16="http://schemas.microsoft.com/office/drawing/2014/main" id="{2A35C0CD-9E33-477E-A97C-456D3840D848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478799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78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oteVier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0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0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7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0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1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FF3B4171-9676-41DC-B6CD-422B9402F29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DC853ED-F61C-4CA0-8F6B-B5C27905206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C4C35DF-2656-4E75-8D8A-0C3F662513B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83E5DBF-99A6-4800-820B-DF4AFA30FB3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5588433-61E9-4293-B579-575578C3E5D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0B6A72E-C8E9-4C07-A6D0-328558C26D4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FD2B804-224E-4127-9FA5-E0941B8F2DC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19FF47C-E72A-41C2-B924-C2ACA80E3DC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08.xml><?xml version="1.0" encoding="utf-8"?>
<ds:datastoreItem xmlns:ds="http://schemas.openxmlformats.org/officeDocument/2006/customXml" ds:itemID="{3055C328-CA29-4701-84B0-9F3C5F35E67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DB7EAA1-3CB5-45BB-8644-E0B50D07B7F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7E526B8-0F26-49E6-8217-552139C3327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D5B9308-65DA-4DBF-97ED-9FC82FE9EC4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7BE8394-1579-4487-9434-E108C9C9A03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712DC65-8902-4269-A303-53958B262ED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C25F8B6-E2C9-4303-90AD-776D743986E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F2A226E-DC1A-415A-8850-79734C5CEF0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48989EAE-5213-47D6-9975-1982E063033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A0C2FFC-E113-4CA0-B1F3-68E017177AE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8837172-1C80-4E68-8393-A78EE906129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04F1237-A844-47F5-809F-BCE4F213C1A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EC7B8F1-9D0D-488B-A5EE-29CDE97D1D4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8013BC7-20A9-4417-916D-9A323942A1F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124.xml><?xml version="1.0" encoding="utf-8"?>
<ds:datastoreItem xmlns:ds="http://schemas.openxmlformats.org/officeDocument/2006/customXml" ds:itemID="{DB3152CF-338A-46EA-AAB7-691A69C0B0E9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9951142-19E5-4AEA-9007-A3B69170973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594D659-F61A-46EE-819E-B862E160BCC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398F485-9D9F-46FC-ACE5-67F0E9A16E9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8A066E9-E7DF-49AD-8FC1-BC6D09DB076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F0CCAE57-E6F0-4C1C-8C20-3BF674F9A86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32ABD4A-35EB-45E0-AACD-92A103B2C388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F075A12-3C0F-4C2C-9E20-80F36152BB9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D4968674-B3DD-4A06-81C5-4427589A587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421B463-D4D7-4516-A75B-86A55D14302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6C2C177-E803-473B-AA97-397C4BFBA44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8794C29-4947-4C84-8999-B61535A88DD9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8655224-4263-4434-8A54-32404FA825A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414111C-E509-493B-B6FC-20334365615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D92CC34-C171-449E-81D1-D86DBD1D602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B6AF35C-235D-48A0-8830-5DFB2DFC9FD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7288D3D-5A9F-4657-BBF4-738B0C457A8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963D1C7-66CE-48CA-B050-13EE39E5DF6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B9A75C5-1C39-421A-BB4B-B9B73953A968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D00CABB-1869-4EF0-85BB-32A2CAC80D7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C110AD7-E256-4677-A5AB-4F50FCBCFA7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6CE029F-FA0C-4B04-9920-600FB6A5D8F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7C297C5-EFEA-4CB7-AED8-B3F05663ECA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CF3CBB8-4C99-4550-8990-82FB93A8798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36A0723-04F9-412A-9F0D-C81FAAC3B0C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A55DE57-9AAF-4C8E-A5B2-310CAF7FDB1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A167551-9408-45BC-9830-AA1308EE1AD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6260D16-BEAB-43A7-90AC-6E76F0EEADC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BB85361-85ED-473B-9B65-E0648B338CB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123D7C50-2143-4434-89DE-53979BA0B51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9041C39-6427-4986-9AC5-D174733614A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BABDC81-A28D-414F-86A7-D23CB31C112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6CE3589-9272-4AE0-8C3A-28DDBEB9966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B15E0D7-1A2C-4C20-A00A-A38BE37FB8E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FC43893-6713-423F-ABEA-CEDE71EFFE8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CA125A3-37BE-4FC4-B60A-02C4AEE4DC9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EB0501C-1528-4621-BF54-B8654EC76FE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9D79AD4-2C3D-46F9-91C0-24FBD26D107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C4F128F-5751-483E-A1FC-1EF4ECB1AB1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D6F499E-D4B1-4FDF-BF45-E996CEFC49B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94073FF-C822-4928-A48C-695D37F75B5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F25A223-D2EF-42A5-B86A-9C93BB7A6BB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C539578-DB2C-47E4-B045-40B72A2E1D69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5490249-BEA8-4E5E-9204-A789B131DF3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7EAE3D4-4DFB-4285-99D5-B87FEADFA32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5AD7F61-BDDC-4AE5-B432-4B8C3E600F1A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641D69BB-6B1B-4A49-AE51-823AB408EEB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974F0ED-B6B0-4B6E-84EE-506EE438444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16CFB02-20FB-4139-A370-91AE11389CB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964C5A4-F7DF-4C5B-9795-1FF833979E3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4178230-2CA7-4E22-A564-FCD85B33EC0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40965D7A-4A32-4947-9203-8F4A32D4AC1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29BC453-F4CB-445F-868F-1286B15E09F1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F192F6B-8514-49C5-8D55-263A6DDB7AB1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8006CB5-66B4-426C-B09F-46903F774D0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E896AF5-016B-4671-8ECF-800954B4002A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538EC36-047A-49CB-B557-46980455D5E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2536055-0A51-45C4-BB74-84D47AB0101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8560CA1-1D29-4C13-8611-B6C16D43FCE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FC13812-EB5F-45B1-A345-C7F9AFD25243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823A78B-86DB-4663-B8B9-DA5B92D684B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9A7640EE-2A10-4D04-98A5-BF26F958E3B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CE830F2-AEC8-45CA-B11B-642711AB776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7ED3A74-6D84-4651-96C9-D3EDE797AE2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603D296-B23E-4C9C-AFDE-AFE535D0A7E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C3E2816-CBDC-45E0-9AE9-42B6DD9D3D5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CA68FB6-F890-438B-B497-8E051E64CA2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61A730FD-9761-4EB7-92A9-2E42E1FD5DF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81B66F1-253E-4227-AEB2-47D6FFE115F8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3C08A34A-F8FC-4B9A-966C-4026C362B734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F29AE6B-03B4-4A12-B8F1-03D4B4EAB32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63914C3-9883-4B3D-AAE0-8819E257BD53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1F2B48B-405E-4756-B31C-A0E5D7C47A0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2067514-F2AE-4C7D-B6F2-E8950F6B61A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D92579F-DD3B-49D5-9A70-08D065BFA4C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02D882F3-F0E5-4078-B16E-3F4D5E37919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9528D4D-3F54-4BA8-9BF3-D5C08FBD0E1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954BA6F-22C2-4FB9-AB8A-6BCE43E6A3E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E81FCEC-EB34-4EE5-9331-3B1776F537C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CF4BD76-0EC8-4697-955C-2EFD6A0785D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52A8F3C-3FBF-4C4D-B6CF-352EA0AD8F73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315F146-AD1F-46D4-969C-764729D303C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61598B1-ACD1-4C83-B027-5A6ABFCE222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CE033905-5E13-41FF-B874-D7D63CE38B5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6E84B67-51C6-4C1B-8BDD-C80E8740607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5139BEC5-AA52-4310-B922-FC2FF768261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208.xml><?xml version="1.0" encoding="utf-8"?>
<ds:datastoreItem xmlns:ds="http://schemas.openxmlformats.org/officeDocument/2006/customXml" ds:itemID="{C7B9EB14-5EB2-4204-9A8C-0AFB8420E7F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E97AF5C-752F-44CF-8B6B-12D2E01EF4F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A5BB518-4CBC-44E4-8C6A-0495E6217AE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CD90278B-1B18-4F6E-B790-D4600CEFD472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213.xml><?xml version="1.0" encoding="utf-8"?>
<ds:datastoreItem xmlns:ds="http://schemas.openxmlformats.org/officeDocument/2006/customXml" ds:itemID="{58DF19D7-36B1-4963-9970-16928144D88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CD624302-0277-4211-B7FB-2C930B5B5B7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8657731-BCDF-496B-8AD2-9E16044CE37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86CB9212-4366-45BE-9DB0-E9891146E68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53AFC98-12AA-4AA8-914D-B4E38DBCC83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E0AFB40-677F-4B63-9EEE-3556D082C4E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2238959C-0CA2-4DF6-AF6A-D5199B277DD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49AE861-D030-4C06-A263-F7A84D4EE9B4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7969621E-9D5C-44BF-A99D-2B42DF6EAE6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32626DA-CB6F-4D9D-AF0F-8AF24D624B31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21F68220-8A13-448A-84C5-C720C2A12D22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57758142-8808-4BCA-A9C5-2B9F08B5F92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22A4E592-2CD7-4867-88C3-835A5B2F1011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1567C39-CDE9-4083-BB9B-DE1FE5CEB6A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3214419E-236F-4C99-81CE-42DF4CB8F0FD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7E7DB216-20C5-4184-865E-26088A20039D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E4B178E-C927-4073-9184-F55E742380A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04E1972-D499-4C51-A9D1-9DFDC1275E5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C4516B8B-2849-4DB5-B2B3-91823A6170D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B5166D70-168E-4E61-A961-F9636EBF598C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003FCEE3-32A7-41B2-BBEA-E7FC080802D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1DCD3A6-7B8F-4EF8-B628-06185B8CBC6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08B3710C-6590-4F94-976E-4FB4FB6B9AEF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9AAA062-DD26-4304-9C4C-A43EE581A71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3B547A5-142B-4BCA-BCCB-D9F3A6F3C259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F4921144-EC02-4B45-BB5E-1F068BD3CB5B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484453A-FCEE-4235-9994-778465DA77F4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3EC6CF79-6DE1-41AE-8297-38AC6A8F17A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F8FA34F-9D43-4E6A-AF66-4A6FCB05608C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8CC97FF8-6B88-4E4B-9490-557BC9B3B6E4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6C0676A-A317-4303-84CF-6D08AD39770E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EABF081-AA8B-4306-B79F-5683E2A0666C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1D26E17-CB32-45F0-80F2-EF1AAA317E8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59436EC-991B-433C-ACD7-764E2696553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70287490-BFCB-4E19-9205-50576B5E9C92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54A54AB8-3FCC-4DEF-A9D1-83FFFC4CC6F7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568714F3-D8D9-431E-8864-DAAE2A42BB10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72C29E87-98EF-42E5-BC2E-DDC53C27863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99BBEE2-8622-4465-BC31-E25ADC83ECB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A717C928-272B-48EE-89F0-036373076858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1521408-1A6C-4395-A9F6-CA91C8F403E2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57484A40-2804-4672-8F43-06BEE1F15443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8939743-9A84-4EBE-9E0F-F7D5A66465FA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00A259EA-1E05-4E35-B5EC-8EA87DB2E51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BF1BD184-58D4-488C-83F1-E216501AA9C7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F26BE665-4673-4F1E-9659-E9AB69288CC6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CF360A7-3055-4BC8-B690-806B326CFE5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266CC34A-0703-4795-9A2C-AF27FCDE8A7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5D36D67-E44A-4939-8D65-C7A4CF25B3FD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98273B1-2CAD-4DA9-83D6-B1BECAE6CBBD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8A94EED-CD88-420F-AF54-52AE0137EF2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A1D56861-4DD7-4502-9172-422E57051037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B1A2238-A9FB-43F3-AA30-7346B4F2082A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B9F500D9-4362-4A17-84E2-A1EFE218CD1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2CA3AE0-1A6B-400B-BEEC-CB72AC7292BF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9833ECE2-253F-4657-B41E-80D72E4F794F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9A62EF0-934A-4EDC-9742-AD4A54EC3D13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1B13755A-7EF0-461D-B2E8-2C888D488F7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0769F57E-C5D3-467B-9892-FBB026F2DA7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D5A439A-877E-490B-8CB9-95E7FCFCF44D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2A4C4A62-1FBC-4CCC-BAED-A2902DB98487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457B7FC-E4DC-4897-9BBA-55583E2834E8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45E516F3-1330-48B3-9C61-EFAE6F478054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EDD50F34-8362-4F2C-A2FF-70494335449A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3A335AA4-BD45-4FAC-A12C-03AD71D5A2EB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0C473A6-3E17-4279-AD74-541B6D3E7D6B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7B2E7D0-7E29-4049-BB1D-7EFDCDDA0EBB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F26A8424-6472-460B-B962-6C36E7AAB7A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C10707C1-E3FE-498A-9037-6CB48FF96B47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EFD61237-453B-4EEA-BEC2-9F216D84E35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A657E69-A04F-4CED-8C69-3F4F4FB802CC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5270B10E-46D9-4039-924E-E8AC9EB72BE4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A0949D9F-F6CB-4EB9-AFD5-E03CF23C856B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86536C94-2BFE-4B4D-9309-D227F76E896E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1C66E92-C86E-4F9C-96B2-2C3EF17163DA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13FCFA4-67E1-4761-B2EA-0C5845FE19DE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07766A7-FC1E-46AE-90A3-DD7690AE3AB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E94D24EF-A31D-4E71-AAE3-AF4C987C24BC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74B4B8A-B584-4814-90FD-F3EA5FDA7E1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83A1961-1008-4826-A033-DC5BE9F4B37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CBAF6D4-9473-4E07-8702-3C8DBF1A5C1B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0E055C2A-F08D-4A38-81FE-23BECD46585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BE96D3F9-94FF-4D66-9DF9-3D8A9777DD29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58CE69CD-F971-408B-97A6-8A1599F0765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C3E88E09-E4AB-434D-9976-030290DD2A1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332E9F1B-DF51-4426-B1AC-0770F2120B21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55C5D3AD-0246-4377-A002-D1DD16BE16B6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8540B99E-33C0-4F1E-8AB6-6057DD1484B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A274936B-1A8F-4FB7-B240-8DB48A542710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EBAB9CE-F64D-4C02-9A04-3F614D7A9A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628319E-03CF-47A1-9C1C-1800FEF2379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211C376-1064-4AE0-A689-0EE939837FD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D4C5C259-7D43-42F4-AF72-972F8F49260F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E5F544DA-59C5-4125-855E-3E237DB2198B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4981D1EA-1043-4867-B3E0-3FC4D59A4E12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C6EB015-C954-4EBA-9A56-8D0DF921554C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FA397B6-29ED-4878-ABE6-66F9B85585CA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8E3CD8FD-A6FB-4D9D-B900-4456435FC34C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706FAB6E-BE39-4E0F-8B3A-D4226741A0E3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3A1A28C-1881-4070-B0CE-2BBBEBB5B012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0A30D8E5-6495-4A3E-B048-7FE9767645B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40B71B2-CD21-4672-99FB-D48A4B02B15A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866A6640-C97D-482F-8EF6-18B15419AEC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1DC2092F-C361-4AB2-B4C8-17B0BEF5A845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1F6D0833-7A34-4CA9-9328-6A3E2E2106F1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68C76B7-6608-442F-A74F-5EEE8F8CB7CE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124714B6-911C-46CC-B31C-9DC0991ADA76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1D377D1-233E-4A31-B2B6-7DB71B4F1C57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75616A95-5930-4322-AEFC-C3C4B06178E7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95446BE-4BAD-4ABA-8FA1-A99CFFB6D8FB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5B4D8E86-8C69-404F-8F70-5132528EF3E8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ACA48BA6-1F6D-447E-B612-17DD4F819F3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95885DD-07A8-472B-ADA7-89D28BC20A0E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FBDE43AC-A8E2-4A96-8065-43E291D57DAF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69E73852-A5A3-4DDF-892C-E566092F7145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15A59331-C766-4037-BDCC-99410BE189A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D04F49CB-4DB7-4F36-9865-336A6E16B2F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C4C78B3-427D-403C-A43D-41D7DEF84548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E3D55CBD-A6D5-4731-B5E3-0F5F074ECD1C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7EF697F5-7859-4E60-A6CB-CCD4CF9BBDE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8A3C9BB4-DCD9-4828-B0F9-CF71EA95D9A1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4E6C720A-AA79-462A-9DDC-88840B7E6302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14A3B3E1-E5A4-4176-846E-890E8F916D9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6E6A7A7-B2E5-43F6-91E4-B861A1D5C0F8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D38E85C-6EBB-49F2-9055-AA8951524D9D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DAB14F77-4755-4677-8ED9-6968F47A26C4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DA5ACF6D-2AD4-4D7C-9C00-525086AC67C2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804DBD74-4225-44F5-A93D-632C18F8FA3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1CE0866-0BC2-468C-8C99-31DAA720102C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F0BF6A6C-93F8-4168-A950-2D71DAD07F5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53D46FC-1F5A-47A7-B966-D00A2759982C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3F656DE6-F858-4E58-81EA-03905D1F64BD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99F0CC47-58FA-46D7-9D90-1F68C476AA54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490EF0FA-4D0A-44BC-AAFB-5385F9A445D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0DF516F-C721-43EC-AAF9-D596445406A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0743D8C9-5E6C-4CC8-82D4-22BC6E083E47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342.xml><?xml version="1.0" encoding="utf-8"?>
<ds:datastoreItem xmlns:ds="http://schemas.openxmlformats.org/officeDocument/2006/customXml" ds:itemID="{9C536043-4824-4ADA-8C8B-AE4C0470CAD4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CDD986CA-33DF-4901-B6B5-75E1FC634C4E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CBF183C6-E3B5-4A00-B479-284B23880A2C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78C2F7A5-3367-4998-96C9-A1FAB5D63934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C24D1031-91E7-4068-82E9-153EAB75D693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1782D158-C083-4EBC-96DE-8FBD9B49DB4D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0EB279C6-B571-453A-BD40-5F8D944FB710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0BAA9085-5803-4448-8256-2B9361BB43A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2A2D44B-4838-4372-860A-7BB7000D3E98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0AD6ED1D-23F6-4CEB-B927-328CCE1634F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067F83B4-1384-44FC-83E9-6893B77E28FF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20DAD8A8-F1AD-4C3A-98F6-758C6EBF2EB3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3C148C53-07E1-48F0-9BAF-BEDBF904BCAF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785DF496-5B25-44CA-9509-5B5E475525EF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9E821406-EADF-4E8D-B04A-6D1655E85B0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A4D64F9-90FF-4E26-A8C2-74E6285F51AD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E11E220B-C105-4B08-A3F0-61F5310A3798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49E6662A-45B9-4081-9FD8-CFA2736F387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1C599508-A03C-4B1A-B8C8-A7C2180B0778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83D34C7-3C51-4788-8865-11C9189A22CB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E2BF015A-676D-43DD-859B-3EF14551EC76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5B2F1C8E-F291-4768-A595-C66F40CA5F2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503DDD28-2C2E-4841-A5F2-AB06178E0051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329689DB-AAB6-46B6-BEC7-C67D48761EEB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3FB93346-2AAC-4E71-AE70-D0C77E7FF496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6B82B57B-1E2B-46C9-B7CE-D19FBA2D1967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1F1B93E1-578C-4F88-8648-5147DF6C439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DFD70ED-6700-4141-AB43-2C498F7F4D98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EAB6399-D929-4C95-B958-72D00AA501DE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B421A78F-4997-4C1D-9E74-E8D10CEC2731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789E9DF9-9217-429E-91A2-27D8310EDD6D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22DCE103-0459-42AB-97CC-7C8E6823F075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FEF69B90-0A68-4E73-9EDC-F85DC516599C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01CA7DA1-0FF2-4F12-8882-4E0CBFDC3C75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FD9C96D4-710C-44EF-AD15-1151968D1DE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1421D463-AFC6-45D3-A597-E2FD7836AE5E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5083A429-174C-42DD-ADA0-94DB733BE7E1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8ECB5A9E-0FFA-428E-93B5-B4F4BADC631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ADA96E6-71A2-4014-AFF3-D0F5807D1DCF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5D000F4A-88A4-40CD-A680-AB0199374CD2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5C59363F-9BDD-4051-9E0B-5EE8CD62FD4F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5EEEE394-67D8-4357-AF3F-92E6BEE1CC2D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B87054BE-262E-43CD-9291-338574919624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450227EE-B7B0-4669-A476-03FF82765DDA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6CB941F7-3AAB-47D0-9A92-14E2F9EE3786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6304A6C1-8350-4ED1-A225-28A68C115140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6393506A-1CD8-4731-9A4C-A90C3F081F78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97F34A9F-4D28-4297-B91A-BDE37E693DB2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B1BEDB0F-5A50-4B4B-946F-5A656833C0A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A56F8D1-12D8-4523-801C-91CB3BBA06C5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19D80D1B-8782-4B44-86B4-615CBC8FE376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0446D0D0-2CFF-4680-9958-3DE5402AE64B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52E341A9-0195-49A5-93C7-11D576A5B82E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28132186-4143-4514-BA08-A56617599351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BF132AED-2531-49D1-86CB-A11FFDED9296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61207A15-0E1C-41C0-9C90-1C74074B6686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13862F25-DDE8-4B38-96FE-1F74B1EA2F3B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3429CB68-4F13-4BE2-8E8F-A5FD82005DBB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5B15063E-ECB8-4E93-9094-D5CF5309D65E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D0C27CBD-5D30-459F-A883-4595F5193B8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D2A5129-651C-4B83-850C-757AE54D76A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306F836-D9BF-45AD-9E63-D6B8C3B58DAD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18428A4F-E924-4A8A-B70D-3EB988B69749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44B0F0AF-80D9-44F3-B6BE-559357745CD0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07463043-8C73-4A96-A0C3-812E55AED541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2F3CE4CA-2B9C-44A1-918F-1F656911D9E6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F08CA351-012E-4B88-A759-D78BC8B70F0A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F8BB2829-F45A-45A4-9F01-17DFF4059B51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CFEC3E2B-E600-472B-9097-E07844FD6B64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13B7523A-2397-4BA3-B1CE-2674D789F433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02334B55-2D4F-417F-ABE8-4E654DA5ECA6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00D3C3C2-2740-4C03-97B1-A7D61B1CC91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6904EC4-46DC-47C2-B79C-391B8A4E8E47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14D65B3E-6746-4B60-AE64-CE66A8EE01E5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087DB395-2C0C-4B08-9304-779A0FBEBFF2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2B04A1DA-E9B7-4101-BE3D-F5812C3090BC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23985387-5299-49F8-BCDD-4753405EC5A0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056DC8D3-5DB3-4974-9BD6-08F9DA2A872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AC1634BA-886B-4FD7-8D7F-1003FB2B6994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9C95B9FF-EF8D-4C10-BFB9-D42385F58FA8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473EA689-D128-44A7-AC3E-E2FFCB16C724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5CCA529B-9DEF-4705-9ADE-4AFEB6613C97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DC10D8AA-72C9-4D17-85F8-F0724DE545C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6C3F0F6-DFBE-4958-9153-3070329A8D1C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6891556F-2B61-4FCC-8F9C-31318044D0C8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A2FC8A1A-87F2-4645-8B57-275B8D280AE0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365CCE68-F657-457F-BB10-4B8A1BFA9C0A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C3F90260-A842-49EF-A683-5CBE21CDE496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906CCE4F-9857-49D9-8FF2-795D3EB4AAD7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73DAD6AB-1727-4F21-B496-441E5FFFB3C5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141EA961-BF9C-49C9-A156-49AF19DAFB2F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3D6E0966-9A4E-42A8-89C2-1FF5C943087D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6EB7CA94-CC81-47A2-A94B-CB77DAC15E80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B3E15AF3-BD5B-4834-AFE0-484631B0517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A6A7808-2196-4291-859A-AC2267FED0F3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CA81DD26-4AC3-417B-B492-D4109429F8F8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9D290980-99CB-464E-91F6-B994B5B37222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71E8935D-3F57-40EA-93CE-E6B2DA607D57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7FF7B971-D9C8-40D6-9DFB-DFABC8096E99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427C3515-4D48-48EA-B9D9-0C9D4B67120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757988F-6D16-40D8-A530-81F3C8368DA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82015F8-1739-4531-B001-E211FC2CA64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C8A5251-EB53-47DD-BD83-C5CE9455045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22E879B-2AA6-403B-A643-3830173DAD0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36A967F-104D-4DB1-9FD9-ACC47ADEB4F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ED0A94E-5533-4321-A8A5-F3ABEFD83B0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E204A93-0991-4350-92BC-8B95A67FC24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9AC0557-B54E-49F9-931D-798A7ED2E76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B029A81-580A-4741-B489-483D4225972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99B2935-8A8A-42F5-9909-6419593303C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4752B5F-78E4-4F71-B3E4-1BA2A0FF01E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A885A8A-8C98-465B-AF2E-A134F35414C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7DA2C23-F634-46EC-8650-57A19AE6618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C48BA4D-1228-4612-8F5A-827B60EAB59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194B574-2FD3-4201-93FF-3B46F439BAD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712081C-44E6-4B90-8C8B-21FA4CFD13C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90968DC-062F-4909-80C6-A6389803A86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BA65514-4202-47C7-9CA4-A8290A1C283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C2FBC63-A864-4FC2-AD7B-CABDB651061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8BD155E-F189-494B-9F42-6AC60580C27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D57734F-7661-4EEF-BEE7-FE8F493AA25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AFED7D9-2A8A-42ED-8251-3205EBF21F0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6AB615D-345E-4689-A6EC-267343DBECD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0EB66AB-98CC-4150-B485-07F59B4ACF8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7A6C70D-D189-4476-B241-4D9D773312B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73418F6-1ECA-4484-A1A1-03AF5DEDB5D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E7CEECF9-673C-47F4-B5C3-943F991DAB2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533EBDA-44B2-4384-A8E6-015731B15DF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D825EB6-3DC2-488A-8980-8B421CF9F5E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61AFE22-1C85-4674-95D2-24D1E3A495C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3DFEB13-5C5F-409E-86A8-0CBE3EC9624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13587D0-2816-47A7-BCC3-932BF5FF33A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C5D0EC2-E0F8-4C82-95D2-DDCC24047F6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D1BBA1A-BE89-4CED-B269-89AE13A3321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1087AFA-D5D9-42F5-BB3C-37AC9E0563C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5555EB8-DB8D-4906-B09E-BCB9A765E79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B185CC5-95C3-4BBA-A74E-E2A99CEA447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B22BDC8-D196-4FC7-B450-0A06EF9EA87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8FDF0AF-C02F-493F-88E8-C3C1C9F57E9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21B408C-67A4-41DE-9314-526A16DA6F0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DB30EDF-F881-43E1-A9EA-8F1D27F30DE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1E1D8EC-48C3-4BE5-A56D-BB6F20252E2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B146DBB-C522-4C8D-905F-9208E084F7E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83A3943-74DF-4309-B997-3DD55BF04BD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966C0FF-C408-4ADE-A2B5-732C4E8E05A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D649A85-D341-4DA9-A34B-3076365ECA7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62B1A11-6EA8-4532-8D04-A228523ACAA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4C0AF41-ECBB-4631-9A3A-357270F52D2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110E2CE-1668-4619-8883-882CDE0A75A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0884441-3020-4F7C-9E16-78489750DC1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08B47AB-1394-4600-930C-47A19399473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9D4A64F-62E9-4C31-B16F-083934D51BC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E15396C-6D97-4D12-9962-8332B131FFD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73265B5-A79C-4926-96A0-BFF93C581B0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9056568-EAFF-4891-9A31-4B332D885DA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1081</Words>
  <Application>Microsoft Office PowerPoint</Application>
  <PresentationFormat>Grand écran</PresentationFormat>
  <Paragraphs>240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voteVierge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Dominik GROBECKER</dc:creator>
  <cp:lastModifiedBy>FIXE</cp:lastModifiedBy>
  <cp:revision>57</cp:revision>
  <dcterms:created xsi:type="dcterms:W3CDTF">2017-11-16T08:45:38Z</dcterms:created>
  <dcterms:modified xsi:type="dcterms:W3CDTF">2017-11-18T08:42:05Z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