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2"/>
  </p:sldMasterIdLst>
  <p:sldIdLst>
    <p:sldId id="256" r:id="rId53"/>
    <p:sldId id="257" r:id="rId54"/>
    <p:sldId id="258" r:id="rId55"/>
    <p:sldId id="259" r:id="rId56"/>
    <p:sldId id="260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3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1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Master" Target="slideMasters/slideMaster1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D890D-1C6B-4DE9-AC87-9D390B18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00373A-4E44-4DD2-9763-040F3036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70385-A6DD-431A-8388-55C7330B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8CD9-1766-49EE-A261-F4E7173E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DF97F-9748-4EF5-98EC-364B13B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3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B92ED-0559-4609-9BA7-0FAE638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132B1-3731-4FC1-A924-5D579EFF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232BE-83E2-4A95-AC1B-BDBA1603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2AEB3-8F4E-408F-A2ED-A632F7E6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1B7C6-91FD-4912-AFCD-AC2A452A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BA39BB-FA8C-4F3B-B261-EF0A9F08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587BEF-CBCC-42D7-9037-1139556A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717BC-4FB2-461B-8895-746A304B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7A0AE-BE0F-4F77-8AFF-C32AC053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F40E5-ABFD-4464-8225-4F31199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8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85FF6-3BEC-45B1-A83F-118CE5B5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4C2FC-4385-476D-AF1D-4FF64336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C063A-40CE-4524-8378-286380EC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C7670-5AF7-4E98-8D2E-AF7D11C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B2F45-B19D-475D-9A50-5328F94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FC25-C239-40E7-893B-AD4983F8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1D84C-C682-4508-B4C2-09EF3BB6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8B7103-B224-4555-AA12-C43F149A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6BCF-D4AA-4456-9264-252E28FB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0ED84-6D06-4ACB-9E19-5D97C960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1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90480-0B91-4807-A763-AAF96799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E5005-4156-4BAE-A5A8-163B3EABC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FC86B-BE2C-4F5E-ADB0-1446C0EE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91858-7278-4BD0-A7FD-873ABAC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DABFA-5CD5-4E02-B0C8-66C11FD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7E3FD-94C4-43BF-B528-34D7FCD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C7F31-11E8-4041-9208-A77ECC06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0D697-2B46-440F-BC1C-C6F073E9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F26425-BD17-42D6-9F02-925926AB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2357DB-B07D-4898-9500-0D22175D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BA448-E51A-4358-AD66-EF075D6F3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76B275-E4E5-45E6-8275-EF3E3F1D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5E8886-AA58-4569-AC6C-FBCAC278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287AE3-6FE3-4B7B-95CE-1E79AAF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57ECC-79A5-40EF-A517-EF13E33B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07E4CC-EC2E-45DD-839E-27D054D0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64A381-E5DE-4CF0-8CFA-0A1C0C6B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C2B8D8-D560-4722-B234-F208351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5EBC5-7D71-4BFD-A8CC-080798FF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8297CE-0418-4385-85E6-08C20E81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DD9FE-7D30-43C8-8C3F-893523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73678-3F6F-4E2D-9C08-3DB15E2D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F7C98-C81F-4C29-8448-64E09350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1D0760-E11E-4BAA-97B4-2EF093F3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C4BC24-9D58-4899-8990-FFAF42CC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181373-7B2F-45D0-B8A7-0735B611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628FFF-B7A1-4F37-BE0F-3823B04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5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7D29-ED40-4367-AF7B-30625BD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656D8E-6FEE-4D81-BD4F-1C46E7BB8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1A80CC-82AF-446D-AA83-7A0DBC42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7D535-4266-4355-A7B5-2329BAEE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186C67-9735-464B-8FDB-C502F75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61780-2DA4-4D46-865F-11F8F756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08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54C2A9-5013-4C99-A9E0-36AA57FC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9F4F1A-5922-48C1-8392-A2E9F974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7D5F56-6007-47AB-A3BB-BE52EFAD7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9165-6F8D-4F15-AAE3-6A9617BFE446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B4E6E-FCAC-404D-B981-14BA08850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C6E8-503F-4E3B-ADA3-6F72EF08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8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20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4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2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.xml"/><Relationship Id="rId10" Type="http://schemas.openxmlformats.org/officeDocument/2006/relationships/customXml" Target="../../customXml/item25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9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34.xml"/><Relationship Id="rId4" Type="http://schemas.openxmlformats.org/officeDocument/2006/relationships/customXml" Target="../../customXml/item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21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8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36.xml"/><Relationship Id="rId5" Type="http://schemas.openxmlformats.org/officeDocument/2006/relationships/customXml" Target="../../customXml/item16.xml"/><Relationship Id="rId10" Type="http://schemas.openxmlformats.org/officeDocument/2006/relationships/customXml" Target="../../customXml/item17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48.xml"/><Relationship Id="rId1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7.xml"/><Relationship Id="rId5" Type="http://schemas.openxmlformats.org/officeDocument/2006/relationships/customXml" Target="../../customXml/item50.xml"/><Relationship Id="rId4" Type="http://schemas.openxmlformats.org/officeDocument/2006/relationships/customXml" Target="../../customXml/item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80734" y="3145069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6D6D66F-AAA8-45DC-AC83-305BF7F674E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80734" y="3455443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87FA8475-DE7A-44BB-ABA6-9A43281B3CF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7477" y="1263649"/>
            <a:ext cx="8984323" cy="4582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Bienvenue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dans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logiciel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gestion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stock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F1B253F9-F053-4C94-8A78-9BFDA0E55A1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173125" y="2415141"/>
            <a:ext cx="3845750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Veuillez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saisir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login et mot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2176737-2977-4249-A55C-391C1C46811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928671" y="4486473"/>
            <a:ext cx="2334657" cy="7201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40584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A8CA7AE-8DB0-4016-A61C-FA7264AA6B1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066078" y="2750846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Consultation stocks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C04EC61-1F8E-497A-A3A1-7370E90C05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40499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775324C-F4AA-4766-A2FF-28524E43D8F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414920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7FB44C9D-D667-4716-9968-BF5411F4649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89341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Réception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commande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6D3C23F2-E975-40DF-BD29-E3D5E0C7AAC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763762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Régularisation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stock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6F481ED1-8BA1-4C2F-B35A-ACFAE6BFEF1B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3239173" y="3762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A8CA7AE-8DB0-4016-A61C-FA7264AA6B1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20239" y="663796"/>
            <a:ext cx="2830531" cy="4048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Consultation stocks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6A9C9C5-74B1-4C3A-B1DE-3DDD7B7C7EC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722900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Entrepôt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4923DFD-3226-439F-A7C2-6D5DC8DD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59304"/>
              </p:ext>
            </p:extLst>
          </p:nvPr>
        </p:nvGraphicFramePr>
        <p:xfrm>
          <a:off x="2139769" y="1881742"/>
          <a:ext cx="7912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82">
                  <a:extLst>
                    <a:ext uri="{9D8B030D-6E8A-4147-A177-3AD203B41FA5}">
                      <a16:colId xmlns:a16="http://schemas.microsoft.com/office/drawing/2014/main" val="224072569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3285604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664532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47378348"/>
                    </a:ext>
                  </a:extLst>
                </a:gridCol>
                <a:gridCol w="983996">
                  <a:extLst>
                    <a:ext uri="{9D8B030D-6E8A-4147-A177-3AD203B41FA5}">
                      <a16:colId xmlns:a16="http://schemas.microsoft.com/office/drawing/2014/main" val="3967891752"/>
                    </a:ext>
                  </a:extLst>
                </a:gridCol>
                <a:gridCol w="1107186">
                  <a:extLst>
                    <a:ext uri="{9D8B030D-6E8A-4147-A177-3AD203B41FA5}">
                      <a16:colId xmlns:a16="http://schemas.microsoft.com/office/drawing/2014/main" val="727773946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6290040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3940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Entrepôt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Article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Libellé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Qté 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Qté Théo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Qté Palette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Empl</a:t>
                      </a:r>
                      <a:r>
                        <a:rPr lang="fr-F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98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EISMG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4125412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A0B5G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6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12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3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Content">
            <a:extLst>
              <a:ext uri="{FF2B5EF4-FFF2-40B4-BE49-F238E27FC236}">
                <a16:creationId xmlns:a16="http://schemas.microsoft.com/office/drawing/2014/main" id="{015C0591-A2A1-4654-B7EE-6F75E39E804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40980" y="4057084"/>
            <a:ext cx="1313069" cy="5053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Modification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A8CA7AE-8DB0-4016-A61C-FA7264AA6B1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066078" y="2750846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Consultation stocks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C04EC61-1F8E-497A-A3A1-7370E90C059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740499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775324C-F4AA-4766-A2FF-28524E43D8F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414920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7FB44C9D-D667-4716-9968-BF5411F4649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089341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Réception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commande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6D3C23F2-E975-40DF-BD29-E3D5E0C7AAC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763762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Régularisation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stock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6A9C9C5-74B1-4C3A-B1DE-3DDD7B7C7EC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722900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Entrepôt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6F481ED1-8BA1-4C2F-B35A-ACFAE6BFEF1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4902225" y="438428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836D3AEE-35B4-4A1C-B5B9-058FAA25190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740499" y="4721013"/>
            <a:ext cx="1313069" cy="5053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6A9C9C5-74B1-4C3A-B1DE-3DDD7B7C7EC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22900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Entrepôt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D634BD6-57D7-4164-BE03-A4C68F6797B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720239" y="663796"/>
            <a:ext cx="2830531" cy="4048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Gestion articles</a:t>
            </a:r>
          </a:p>
        </p:txBody>
      </p:sp>
    </p:spTree>
    <p:extLst>
      <p:ext uri="{BB962C8B-B14F-4D97-AF65-F5344CB8AC3E}">
        <p14:creationId xmlns:p14="http://schemas.microsoft.com/office/powerpoint/2010/main" val="2858273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BEC3990-606D-4AD5-82D6-A5F07D9862F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860EFEF-77B0-4CEC-84DD-277110DFC01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362FC04-F650-4327-88A4-5A242A794C5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43604CC-5EAA-403C-931E-EF69503BF64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1861FE7-5575-4324-870B-B17F09F4FE5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5A81EFB-7254-4167-8927-95D4C950A46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AB5A3F1-E3CF-40FE-BA5F-C5BEA839602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722C555-2686-4A69-A227-38015FDD6B1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424BB6B-A62A-44D0-A363-8AA6CF8B199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0C94C70-95FF-421C-A0BF-D896AEF3409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5C74C48-2726-4B8F-97F5-6A985C7CC15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65DE41C-EC16-4E06-9293-DF93DEC5657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CD7C25F-0342-474E-BD7B-AF969A9D242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2EDC4AF-D292-4D7A-AA4E-95662EA2D51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84F6A46-CFD1-4C28-AA16-A415958B399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2DDCA30-DB9C-4A25-A130-EF29A9087AF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1E23F66-8825-4FC1-B181-90D63F0BBB5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516A0C2-8884-47B3-AE88-657C48D5261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5841C0A-3D81-4C41-945A-75C6C115CC6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487577C-FC1C-4261-A1A1-A767E630D48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7171C52-2F23-46C5-A5C8-63197BF78C7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CF52D08-9FE2-49F5-AC44-8998E497D60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652D7E-517D-4876-80FD-FA40038BAD6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26CEECA-C66D-4F7C-A3A4-CBB09D7E624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B5BC257-2CC4-453E-B3D2-F8D6926FCB3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FA24B14-FAA1-46A9-B96F-394D92AAEBC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E50A3B9-AF74-4E5F-BAFE-184363B7F7F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D996B62-7CC9-41E0-8A81-4F439B29589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CF115D8-4A89-457D-A249-7B119C85340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BA4410A-C0BE-44DC-B3EB-8916D694C2A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CC7D558-B2A2-4A4F-82E6-1087895837C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EE6976E-0CB3-4797-A4F7-3BAF04AB0BB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800AE0D-CA0A-4444-9A70-B25C37ABECA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6580ED-962A-4CB7-B55E-672B87E455C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AF5FD22-16A8-4298-B4F9-BAB0DE1AB4A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81F534F-D0F6-45BD-B392-5EEEDC85C53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B1E44D7-B5E4-49CD-B7C9-64F9C07ED9A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6685E5C-3ECE-4BCC-B78F-120033519A3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F07089E-7247-42D0-9789-A8864994D0E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4174B8B-BA9E-488E-8243-1C7154278A0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53D7197-9444-4FFE-89EF-2C68D099DAB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650F72D-7E92-4B76-972A-D5B9E6D7250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1524E44-9B9E-49F4-9076-A97D3BB9990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1A15C70-6854-42D0-BCAE-62DE91ACCCD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92035E-320D-4EFA-A5B6-7C12EB72A84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F9DDA08-7076-4781-841C-ED983DB6406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B82E22A-A4D9-4DEE-B0B9-E2F4B54E815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07F4863-0B48-4841-A482-D1E152083FF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6CD4BFC-EF2C-48B1-85E7-60DC682AD85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9B429EB-6507-47F9-9A91-F2DAD60786B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63078B4-8D3F-4632-B6C6-52E250C987A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104</Words>
  <Application>Microsoft Office PowerPoint</Application>
  <PresentationFormat>Grand écran</PresentationFormat>
  <Paragraphs>64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FIXE</cp:lastModifiedBy>
  <cp:revision>13</cp:revision>
  <dcterms:created xsi:type="dcterms:W3CDTF">2018-02-09T13:21:11Z</dcterms:created>
  <dcterms:modified xsi:type="dcterms:W3CDTF">2018-02-18T07:02:23Z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