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4"/>
  </p:sldMasterIdLst>
  <p:sldIdLst>
    <p:sldId id="256" r:id="rId105"/>
    <p:sldId id="257" r:id="rId106"/>
    <p:sldId id="259" r:id="rId107"/>
    <p:sldId id="258" r:id="rId108"/>
    <p:sldId id="261" r:id="rId109"/>
    <p:sldId id="262" r:id="rId110"/>
    <p:sldId id="260" r:id="rId1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3" autoAdjust="0"/>
    <p:restoredTop sz="94660"/>
  </p:normalViewPr>
  <p:slideViewPr>
    <p:cSldViewPr snapToGrid="0">
      <p:cViewPr>
        <p:scale>
          <a:sx n="100" d="100"/>
          <a:sy n="100" d="100"/>
        </p:scale>
        <p:origin x="111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3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viewProps" Target="viewProp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4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Relationship Id="rId114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6.xml"/><Relationship Id="rId115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D890D-1C6B-4DE9-AC87-9D390B18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0373A-4E44-4DD2-9763-040F3036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70385-A6DD-431A-8388-55C7330B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8CD9-1766-49EE-A261-F4E7173E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DF97F-9748-4EF5-98EC-364B13B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3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B92ED-0559-4609-9BA7-0FAE638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132B1-3731-4FC1-A924-5D579EFF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232BE-83E2-4A95-AC1B-BDBA1603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2AEB3-8F4E-408F-A2ED-A632F7E6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1B7C6-91FD-4912-AFCD-AC2A452A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A39BB-FA8C-4F3B-B261-EF0A9F08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87BEF-CBCC-42D7-9037-1139556A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717BC-4FB2-461B-8895-746A304B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7A0AE-BE0F-4F77-8AFF-C32AC053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F40E5-ABFD-4464-8225-4F31199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85FF6-3BEC-45B1-A83F-118CE5B5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4C2FC-4385-476D-AF1D-4FF64336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C063A-40CE-4524-8378-286380EC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C7670-5AF7-4E98-8D2E-AF7D11C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B2F45-B19D-475D-9A50-5328F94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C25-C239-40E7-893B-AD4983F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1D84C-C682-4508-B4C2-09EF3BB6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8B7103-B224-4555-AA12-C43F149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6BCF-D4AA-4456-9264-252E28FB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0ED84-6D06-4ACB-9E19-5D97C960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90480-0B91-4807-A763-AAF9679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E5005-4156-4BAE-A5A8-163B3EAB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FC86B-BE2C-4F5E-ADB0-1446C0EE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91858-7278-4BD0-A7FD-873ABAC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DABFA-5CD5-4E02-B0C8-66C11FD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7E3FD-94C4-43BF-B528-34D7FCD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C7F31-11E8-4041-9208-A77ECC0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0D697-2B46-440F-BC1C-C6F073E9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F26425-BD17-42D6-9F02-925926A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357DB-B07D-4898-9500-0D22175D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BA448-E51A-4358-AD66-EF075D6F3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76B275-E4E5-45E6-8275-EF3E3F1D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5E8886-AA58-4569-AC6C-FBCAC27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287AE3-6FE3-4B7B-95CE-1E79AAF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57ECC-79A5-40EF-A517-EF13E33B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07E4CC-EC2E-45DD-839E-27D054D0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64A381-E5DE-4CF0-8CFA-0A1C0C6B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C2B8D8-D560-4722-B234-F208351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5EBC5-7D71-4BFD-A8CC-080798FF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8297CE-0418-4385-85E6-08C20E8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DD9FE-7D30-43C8-8C3F-893523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73678-3F6F-4E2D-9C08-3DB15E2D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F7C98-C81F-4C29-8448-64E09350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D0760-E11E-4BAA-97B4-2EF093F3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4BC24-9D58-4899-8990-FFAF42C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181373-7B2F-45D0-B8A7-0735B611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28FFF-B7A1-4F37-BE0F-3823B04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5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7D29-ED40-4367-AF7B-30625BD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656D8E-6FEE-4D81-BD4F-1C46E7BB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1A80CC-82AF-446D-AA83-7A0DBC42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7D535-4266-4355-A7B5-2329BAE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186C67-9735-464B-8FDB-C502F75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61780-2DA4-4D46-865F-11F8F756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54C2A9-5013-4C99-A9E0-36AA57F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9F4F1A-5922-48C1-8392-A2E9F974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D5F56-6007-47AB-A3BB-BE52EFAD7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165-6F8D-4F15-AAE3-6A9617BFE446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B4E6E-FCAC-404D-B981-14BA08850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C6E8-503F-4E3B-ADA3-6F72EF08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1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29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25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60.xml"/><Relationship Id="rId12" Type="http://schemas.openxmlformats.org/officeDocument/2006/relationships/slide" Target="slide4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59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8.xml"/><Relationship Id="rId10" Type="http://schemas.openxmlformats.org/officeDocument/2006/relationships/customXml" Target="../../customXml/item64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3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40.xml"/><Relationship Id="rId6" Type="http://schemas.openxmlformats.org/officeDocument/2006/relationships/slide" Target="slide2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71.xml"/><Relationship Id="rId5" Type="http://schemas.openxmlformats.org/officeDocument/2006/relationships/customXml" Target="../../customXml/item70.xml"/><Relationship Id="rId4" Type="http://schemas.openxmlformats.org/officeDocument/2006/relationships/customXml" Target="../../customXml/item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customXml" Target="../../customXml/item84.xml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83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76.xml"/><Relationship Id="rId10" Type="http://schemas.openxmlformats.org/officeDocument/2006/relationships/customXml" Target="../../customXml/item81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80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94.xml"/><Relationship Id="rId18" Type="http://schemas.openxmlformats.org/officeDocument/2006/relationships/customXml" Target="../../customXml/item99.xml"/><Relationship Id="rId3" Type="http://schemas.openxmlformats.org/officeDocument/2006/relationships/customXml" Target="../../customXml/item57.xml"/><Relationship Id="rId21" Type="http://schemas.openxmlformats.org/officeDocument/2006/relationships/customXml" Target="../../customXml/item102.xml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93.xml"/><Relationship Id="rId17" Type="http://schemas.openxmlformats.org/officeDocument/2006/relationships/customXml" Target="../../customXml/item98.xml"/><Relationship Id="rId2" Type="http://schemas.openxmlformats.org/officeDocument/2006/relationships/customXml" Target="../../customXml/item56.xml"/><Relationship Id="rId16" Type="http://schemas.openxmlformats.org/officeDocument/2006/relationships/customXml" Target="../../customXml/item97.xml"/><Relationship Id="rId20" Type="http://schemas.openxmlformats.org/officeDocument/2006/relationships/customXml" Target="../../customXml/item101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92.xml"/><Relationship Id="rId24" Type="http://schemas.openxmlformats.org/officeDocument/2006/relationships/slide" Target="slide2.xml"/><Relationship Id="rId5" Type="http://schemas.openxmlformats.org/officeDocument/2006/relationships/customXml" Target="../../customXml/item86.xml"/><Relationship Id="rId15" Type="http://schemas.openxmlformats.org/officeDocument/2006/relationships/customXml" Target="../../customXml/item96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91.xml"/><Relationship Id="rId19" Type="http://schemas.openxmlformats.org/officeDocument/2006/relationships/customXml" Target="../../customXml/item100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80734" y="3145069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6D6D66F-AAA8-45DC-AC83-305BF7F674E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80734" y="3455443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87FA8475-DE7A-44BB-ABA6-9A43281B3CF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7477" y="1263649"/>
            <a:ext cx="8984323" cy="4582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Bienvenue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dans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logiciel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gestion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stock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F1B253F9-F053-4C94-8A78-9BFDA0E55A1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73125" y="2415141"/>
            <a:ext cx="3845750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Veuillez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saisir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login et mot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2176737-2977-4249-A55C-391C1C4681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928671" y="4486473"/>
            <a:ext cx="2334657" cy="720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40584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408699" y="1996821"/>
            <a:ext cx="2641984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952770" y="1996821"/>
            <a:ext cx="2830531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Logisticien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4048596" y="332160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DD6CEF8F-F766-42F7-B5B7-E7A3314000A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08699" y="4478836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  <a:hlinkClick r:id="rId12" action="ppaction://hlinksldjump"/>
              </a:rPr>
              <a:t>Consulter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2BB1D4AD-8069-4F8C-84A3-8086AAE4E1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10E7F56-165C-498A-AC99-D9A3A506D0F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Logisiticien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80CCE2C-B986-4B06-9668-94E3AB8324F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408699" y="1996821"/>
            <a:ext cx="2641984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030BA9F7-A284-47E3-A9F1-ACDCE6C5B1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952770" y="1996821"/>
            <a:ext cx="2830531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74545E8A-1831-413C-B4CC-EEDCDEC626D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4549647" y="47654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523FB829-E612-45E0-A690-117F72EF8B7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408699" y="5071109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FAE8BF8-406B-4EB8-B943-3027F98EFA9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408699" y="5663382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Créer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EAB349A-B00C-4BA6-A12F-3215D8EDA2B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408699" y="6249361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4923DFD-3226-439F-A7C2-6D5DC8DD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57219"/>
              </p:ext>
            </p:extLst>
          </p:nvPr>
        </p:nvGraphicFramePr>
        <p:xfrm>
          <a:off x="4249335" y="1945640"/>
          <a:ext cx="36933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8664532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47378348"/>
                    </a:ext>
                  </a:extLst>
                </a:gridCol>
                <a:gridCol w="983996">
                  <a:extLst>
                    <a:ext uri="{9D8B030D-6E8A-4147-A177-3AD203B41FA5}">
                      <a16:colId xmlns:a16="http://schemas.microsoft.com/office/drawing/2014/main" val="39678917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3940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Libellé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Empl</a:t>
                      </a:r>
                      <a:r>
                        <a:rPr lang="fr-F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98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4125412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A0B5G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24403"/>
                  </a:ext>
                </a:extLst>
              </a:tr>
            </a:tbl>
          </a:graphicData>
        </a:graphic>
      </p:graphicFrame>
      <p:sp>
        <p:nvSpPr>
          <p:cNvPr id="22" name="Content">
            <a:extLst>
              <a:ext uri="{FF2B5EF4-FFF2-40B4-BE49-F238E27FC236}">
                <a16:creationId xmlns:a16="http://schemas.microsoft.com/office/drawing/2014/main" id="{A06A75ED-BAB9-47D1-8175-B62F2B476B0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E89D82E-9FCC-4D4A-9CFA-29BE08E34CD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Logisticien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828DFF03-79A1-433D-B7BE-FD3081308D3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80245" y="1019698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6" action="ppaction://hlinksldjump"/>
              </a:rPr>
              <a:t>Gestion article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-&gt; Consulter</a:t>
            </a:r>
          </a:p>
        </p:txBody>
      </p:sp>
    </p:spTree>
    <p:extLst>
      <p:ext uri="{BB962C8B-B14F-4D97-AF65-F5344CB8AC3E}">
        <p14:creationId xmlns:p14="http://schemas.microsoft.com/office/powerpoint/2010/main" val="350083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408699" y="1996821"/>
            <a:ext cx="2641984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952770" y="1996821"/>
            <a:ext cx="2830531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Responsable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4048596" y="332160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6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DD6CEF8F-F766-42F7-B5B7-E7A3314000A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08699" y="4478836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Consulter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2BB1D4AD-8069-4F8C-84A3-8086AAE4E1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10E7F56-165C-498A-AC99-D9A3A506D0F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Responsable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80CCE2C-B986-4B06-9668-94E3AB8324F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408699" y="1996821"/>
            <a:ext cx="2641984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030BA9F7-A284-47E3-A9F1-ACDCE6C5B1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952770" y="1996821"/>
            <a:ext cx="2830531" cy="2331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74545E8A-1831-413C-B4CC-EEDCDEC626D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4549647" y="47654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523FB829-E612-45E0-A690-117F72EF8B7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408699" y="5071109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FAE8BF8-406B-4EB8-B943-3027F98EFA9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408699" y="5663382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Créer</a:t>
            </a:r>
            <a:endParaRPr lang="en-US" sz="2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EAB349A-B00C-4BA6-A12F-3215D8EDA2B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408699" y="6249361"/>
            <a:ext cx="2641984" cy="4407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2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Pointer">
            <a:extLst>
              <a:ext uri="{FF2B5EF4-FFF2-40B4-BE49-F238E27FC236}">
                <a16:creationId xmlns:a16="http://schemas.microsoft.com/office/drawing/2014/main" id="{6066125B-C9EE-4401-A996-02F48C71240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4549647" y="5326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7F7FA001-11C3-410B-A102-35CB32BDA29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4549647" y="594370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AD83E05A-BFF0-46AF-8568-025B6F90C76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552944" y="651691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2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1EBDEDA5-70A8-4F99-980C-31D9164B1A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586976" y="381325"/>
            <a:ext cx="2830531" cy="23218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A9C568D8-2FC4-498F-950E-992C052D9D6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80245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Responsable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0E026DAF-C393-49AF-A443-E41AB16158C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80245" y="1019698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24" action="ppaction://hlinksldjump"/>
              </a:rPr>
              <a:t>Gestion article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-&gt; Modifier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61BD91F-83C7-445D-92B3-179140A6C92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80245" y="1561362"/>
            <a:ext cx="1653506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Saisir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code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produit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10E72764-A840-4C46-8304-F57CE2FE263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411990" y="1561362"/>
            <a:ext cx="1653506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9DBD037-233D-4D66-A5AA-4D227667F6C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914650" y="2625309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produit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863F3739-F9A5-4491-BCF3-4FD5E58EA81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914650" y="2934793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Libellé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FCDB4BB-47F6-43EC-9A4A-E0B4F71B5A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914650" y="3246957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Hauteur :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93131AD1-2ED3-4D19-BF6D-2E1A84D22A9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914650" y="3559121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Largeur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66F22F1-C92B-41DD-8AC4-0DBA09AA4B4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914649" y="3868605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Profondeur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D6468A84-7077-43B6-BA8F-AADAEABCFB8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914649" y="4183124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Référence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constructeur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8E654E27-6680-42F8-89C8-AF815EE83A8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914647" y="4498946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Constructeur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E2836A36-18CF-45CF-81C4-2AD5AEEEA63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2914646" y="4809670"/>
            <a:ext cx="1971675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Poids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0067F224-9409-4E05-8EFA-BB788768ADD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957758" y="2629641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51F54A2-3851-435D-A36B-C1D2E8F8835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957758" y="2934793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7AF5721A-D471-4B14-B4ED-F6D7A93773A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957758" y="3246957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CCAF7D7C-0178-4D49-B809-43D93E69AC35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957758" y="3575290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ADFC907A-F4EC-45F2-8ACF-E5861FD760B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957758" y="3880090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1D1D3320-51AB-41B7-AF9F-E8E00BA866A3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957758" y="4190715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0E3B0B58-132F-49D0-A111-99E72A50E975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4957758" y="4514172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D308483E-7A15-442D-A69B-FD1E5FDFC43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957758" y="4809670"/>
            <a:ext cx="491014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73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E6CD4BFC-EF2C-48B1-85E7-60DC682AD85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174B8B-BA9E-488E-8243-1C7154278A0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CA628AD-8D2E-4E0D-A954-BA8B3087449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EF1AAC1-6844-486E-ABCD-E7F5944691D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0516ADD-BDB9-4B3F-9676-41AD6C778DC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D4950A1-31AD-4A5A-AB9B-C20C7E6DEB8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992035E-320D-4EFA-A5B6-7C12EB72A84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5C74C48-2726-4B8F-97F5-6A985C7CC15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5A81EFB-7254-4167-8927-95D4C950A46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84F6A46-CFD1-4C28-AA16-A415958B399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487577C-FC1C-4261-A1A1-A767E630D48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26CEECA-C66D-4F7C-A3A4-CBB09D7E624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CF115D8-4A89-457D-A249-7B119C85340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6685E5C-3ECE-4BCC-B78F-120033519A3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1524E44-9B9E-49F4-9076-A97D3BB999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5DE41C-EC16-4E06-9293-DF93DEC5657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9B429EB-6507-47F9-9A91-F2DAD60786B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B82E22A-A4D9-4DEE-B0B9-E2F4B54E815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7652D7E-517D-4876-80FD-FA40038BAD6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43604CC-5EAA-403C-931E-EF69503BF64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424BB6B-A62A-44D0-A363-8AA6CF8B199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516A0C2-8884-47B3-AE88-657C48D526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E50A3B9-AF74-4E5F-BAFE-184363B7F7F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EE6976E-0CB3-4797-A4F7-3BAF04AB0BB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53D7197-9444-4FFE-89EF-2C68D099DAB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CD7C25F-0342-474E-BD7B-AF969A9D24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722C555-2686-4A69-A227-38015FDD6B1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81F534F-D0F6-45BD-B392-5EEEDC85C53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BEC3990-606D-4AD5-82D6-A5F07D9862F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07F4863-0B48-4841-A482-D1E152083FF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AB5A3F1-E3CF-40FE-BA5F-C5BEA839602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2DDCA30-DB9C-4A25-A130-EF29A9087AF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7171C52-2F23-46C5-A5C8-63197BF78C7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BA4410A-C0BE-44DC-B3EB-8916D694C2A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1A15C70-6854-42D0-BCAE-62DE91ACCCD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860EFEF-77B0-4CEC-84DD-277110DFC01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B5BC257-2CC4-453E-B3D2-F8D6926FCB3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CF52D08-9FE2-49F5-AC44-8998E497D60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F07089E-7247-42D0-9789-A8864994D0E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96580ED-962A-4CB7-B55E-672B87E455C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63078B4-8D3F-4632-B6C6-52E250C987A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1861FE7-5575-4324-870B-B17F09F4FE5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0C94C70-95FF-421C-A0BF-D896AEF3409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5841C0A-3D81-4C41-945A-75C6C115CC6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800AE0D-CA0A-4444-9A70-B25C37ABECA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2EDC4AF-D292-4D7A-AA4E-95662EA2D51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D996B62-7CC9-41E0-8A81-4F439B29589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B1E44D7-B5E4-49CD-B7C9-64F9C07ED9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362FC04-F650-4327-88A4-5A242A794C5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650F72D-7E92-4B76-972A-D5B9E6D7250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F9DDA08-7076-4781-841C-ED983DB6406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E9DBAA-FE0B-4B86-8DF0-15FEDC3FCE2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087D116-CD47-4C3D-819B-60317EB9EF1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AA572FA-0CCC-4CE3-92F9-2CA5A53BE81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2292586-6CE5-462B-BC30-71110D88B6C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372FDA6-1E5D-499F-A996-3FB369193B2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C46DB20-6F06-4C32-AF97-394C8FA5E87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7D2735E-A7CD-4230-B368-59C8FCE7E26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4270F4-5E97-4408-BCAD-7502ACEBB82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E23F66-8825-4FC1-B181-90D63F0BBB5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7F20C01-B754-49FF-9425-4EC8DE989FA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7A338CD-2483-4295-B887-8CC56A196F2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5FA1AFE-8103-4E96-958F-B06AEE2F5EF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7480223-E0AF-44B3-B79E-5313896FDA2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432067E-8D68-42C5-8140-E8481C97852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F4F4C81-B71D-428C-B2DE-5E449F9F1F5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C791E48-402C-4D95-AB59-B42A5053055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165726B-C657-4195-9B73-023CA25CFCE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598EDF6-EB3C-49C7-82A3-3BC0A79AAD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45748AB-15B1-4293-9FB8-4FBC77AEF35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FA24B14-FAA1-46A9-B96F-394D92AAEBC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36A0D73-CB7F-4462-BF56-8D50B97A2BC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C317B6A-CC4B-4874-BC5C-6934ABDF4C2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B41C78B-E9A2-44E6-8A9A-F238B1560D0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1583294-D390-49A1-9C35-09116AFDDAC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832176E-472F-47E0-9491-280B570E154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C761AB0-DF20-45D4-88C0-6834E2D9A1C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69D32A6-4D82-48D2-8860-ABDE079EF66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7481099-C43A-4E94-B504-D47E432A0A5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B36D768-9C20-4EB4-9431-C8E179AEF34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9B2EE92-8D1C-4A9D-AB7E-61AC988D6B8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CC7D558-B2A2-4A4F-82E6-1087895837C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62EB646-0D26-4175-96F6-F29432B8BB9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98324DD-50F9-455A-AFFE-AF0649EE85E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18659A6-72CF-40BA-B3D1-EE5567691BE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971FBD7-703D-4FBA-8F1D-655EC9D9DF6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ACE2203-B513-4905-9BDE-48460AA5DBE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76F9B9A-9E95-4634-A46F-7575D02352E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05D354E-2196-4753-8FF2-2A5D39D7407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710AEC3-79CE-4524-B34D-63F94439A43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9CF9877-5DAD-4AF9-987E-C911A13550E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8DDBC53-8423-4624-BB3D-43D55F577B4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F5FD22-16A8-4298-B4F9-BAB0DE1AB4A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497A66C-F6B7-4761-9459-424EEBD8D01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A40541C-7936-4341-9CE4-8DBCF9FDF13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3E51163-FACB-4E5A-919E-1ED5191CC47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2611063-B9DC-4FDC-A813-590279326CE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447B14B-9991-45E9-BEB3-DA537471943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1E91D93-F82F-4A78-9171-A21955AC3F2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713DB83-0112-4F50-8218-FDCC0D8D373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84CA99B-EFF3-4D8E-B1EF-BB13D0BA8AA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1A208F7-1E9A-400C-B702-0B0DAFF2243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77A34A6-3187-41FF-8B8B-6B75F51B53F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123</Words>
  <Application>Microsoft Office PowerPoint</Application>
  <PresentationFormat>Grand écran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FIXE</cp:lastModifiedBy>
  <cp:revision>17</cp:revision>
  <dcterms:created xsi:type="dcterms:W3CDTF">2018-02-09T13:21:11Z</dcterms:created>
  <dcterms:modified xsi:type="dcterms:W3CDTF">2018-02-19T05:43:01Z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