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6" r:id="rId2"/>
    <p:sldId id="261" r:id="rId3"/>
    <p:sldId id="257" r:id="rId4"/>
    <p:sldId id="263" r:id="rId5"/>
    <p:sldId id="264" r:id="rId6"/>
    <p:sldId id="258" r:id="rId7"/>
    <p:sldId id="265" r:id="rId8"/>
    <p:sldId id="259" r:id="rId9"/>
    <p:sldId id="260" r:id="rId10"/>
    <p:sldId id="262" r:id="rId11"/>
    <p:sldId id="266" r:id="rId1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2186" autoAdjust="0"/>
  </p:normalViewPr>
  <p:slideViewPr>
    <p:cSldViewPr>
      <p:cViewPr>
        <p:scale>
          <a:sx n="100" d="100"/>
          <a:sy n="100" d="100"/>
        </p:scale>
        <p:origin x="-948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212E2-2061-4018-A28D-EA0DF56BD33C}" type="datetimeFigureOut">
              <a:rPr lang="nl-NL" smtClean="0"/>
              <a:t>19-12-2014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E7E70-F842-426F-936E-93912AF376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98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2,45GHz-band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E7E70-F842-426F-936E-93912AF376C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252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B94-1B87-48E1-BD2D-E9C5087D5CE8}" type="datetimeFigureOut">
              <a:rPr lang="nl-BE" smtClean="0"/>
              <a:t>19/12/2014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07C-5438-4AC7-B2FA-BD88822EF51E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B94-1B87-48E1-BD2D-E9C5087D5CE8}" type="datetimeFigureOut">
              <a:rPr lang="nl-BE" smtClean="0"/>
              <a:t>19/12/2014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07C-5438-4AC7-B2FA-BD88822EF51E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B94-1B87-48E1-BD2D-E9C5087D5CE8}" type="datetimeFigureOut">
              <a:rPr lang="nl-BE" smtClean="0"/>
              <a:t>19/12/2014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07C-5438-4AC7-B2FA-BD88822EF51E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B94-1B87-48E1-BD2D-E9C5087D5CE8}" type="datetimeFigureOut">
              <a:rPr lang="nl-BE" smtClean="0"/>
              <a:t>19/12/2014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07C-5438-4AC7-B2FA-BD88822EF51E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B94-1B87-48E1-BD2D-E9C5087D5CE8}" type="datetimeFigureOut">
              <a:rPr lang="nl-BE" smtClean="0"/>
              <a:t>19/12/2014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07C-5438-4AC7-B2FA-BD88822EF51E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B94-1B87-48E1-BD2D-E9C5087D5CE8}" type="datetimeFigureOut">
              <a:rPr lang="nl-BE" smtClean="0"/>
              <a:t>19/12/2014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07C-5438-4AC7-B2FA-BD88822EF51E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B94-1B87-48E1-BD2D-E9C5087D5CE8}" type="datetimeFigureOut">
              <a:rPr lang="nl-BE" smtClean="0"/>
              <a:t>19/12/2014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07C-5438-4AC7-B2FA-BD88822EF51E}" type="slidenum">
              <a:rPr lang="nl-BE" smtClean="0"/>
              <a:t>‹#›</a:t>
            </a:fld>
            <a:endParaRPr lang="nl-B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B94-1B87-48E1-BD2D-E9C5087D5CE8}" type="datetimeFigureOut">
              <a:rPr lang="nl-BE" smtClean="0"/>
              <a:t>19/12/2014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07C-5438-4AC7-B2FA-BD88822EF51E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B94-1B87-48E1-BD2D-E9C5087D5CE8}" type="datetimeFigureOut">
              <a:rPr lang="nl-BE" smtClean="0"/>
              <a:t>19/12/2014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07C-5438-4AC7-B2FA-BD88822EF51E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B94-1B87-48E1-BD2D-E9C5087D5CE8}" type="datetimeFigureOut">
              <a:rPr lang="nl-BE" smtClean="0"/>
              <a:t>19/12/2014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07C-5438-4AC7-B2FA-BD88822EF51E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FB94-1B87-48E1-BD2D-E9C5087D5CE8}" type="datetimeFigureOut">
              <a:rPr lang="nl-BE" smtClean="0"/>
              <a:t>19/12/2014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07C-5438-4AC7-B2FA-BD88822EF51E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35EFB94-1B87-48E1-BD2D-E9C5087D5CE8}" type="datetimeFigureOut">
              <a:rPr lang="nl-BE" smtClean="0"/>
              <a:t>19/12/2014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408007C-5438-4AC7-B2FA-BD88822EF51E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Mechatronica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3020144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Rover 5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Cédric Debord 				PXL TECH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93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Besluit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Handleidingen werken niet altijd</a:t>
            </a:r>
          </a:p>
          <a:p>
            <a:endParaRPr lang="nl-BE" dirty="0"/>
          </a:p>
          <a:p>
            <a:r>
              <a:rPr lang="nl-BE" dirty="0" smtClean="0"/>
              <a:t>Makkelijk </a:t>
            </a:r>
            <a:r>
              <a:rPr lang="nl-BE" dirty="0" smtClean="0"/>
              <a:t>om mee te </a:t>
            </a:r>
            <a:r>
              <a:rPr lang="nl-BE" dirty="0" smtClean="0"/>
              <a:t>werken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Aanpassingen makkelijk aan te brengen</a:t>
            </a:r>
          </a:p>
          <a:p>
            <a:endParaRPr lang="nl-BE" dirty="0"/>
          </a:p>
          <a:p>
            <a:r>
              <a:rPr lang="nl-BE" dirty="0" smtClean="0"/>
              <a:t>Motors uitzetten in Labview!</a:t>
            </a:r>
          </a:p>
          <a:p>
            <a:endParaRPr lang="nl-BE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42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Bedankt voor uw aandacht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sz="3200" dirty="0" smtClean="0"/>
              <a:t>Inleiding</a:t>
            </a:r>
          </a:p>
          <a:p>
            <a:endParaRPr lang="nl-BE" sz="3200" dirty="0"/>
          </a:p>
          <a:p>
            <a:r>
              <a:rPr lang="nl-BE" sz="3200" dirty="0" smtClean="0"/>
              <a:t>LIFA (Labview Interface For Aduino)</a:t>
            </a:r>
          </a:p>
          <a:p>
            <a:pPr marL="0" indent="0">
              <a:buNone/>
            </a:pPr>
            <a:endParaRPr lang="nl-BE" sz="3200" dirty="0" smtClean="0"/>
          </a:p>
          <a:p>
            <a:r>
              <a:rPr lang="nl-BE" sz="3200" dirty="0" smtClean="0"/>
              <a:t>Motor Controller Board</a:t>
            </a:r>
          </a:p>
          <a:p>
            <a:endParaRPr lang="nl-BE" sz="3200" dirty="0"/>
          </a:p>
          <a:p>
            <a:r>
              <a:rPr lang="nl-BE" sz="3200" dirty="0"/>
              <a:t>Arduino </a:t>
            </a:r>
            <a:r>
              <a:rPr lang="nl-BE" sz="3200" dirty="0" smtClean="0"/>
              <a:t>UNO</a:t>
            </a:r>
          </a:p>
          <a:p>
            <a:pPr marL="0" indent="0">
              <a:buNone/>
            </a:pPr>
            <a:endParaRPr lang="nl-BE" sz="3200" dirty="0" smtClean="0"/>
          </a:p>
          <a:p>
            <a:r>
              <a:rPr lang="nl-BE" sz="3200" dirty="0" smtClean="0"/>
              <a:t>Bluesmirf</a:t>
            </a:r>
          </a:p>
          <a:p>
            <a:endParaRPr lang="nl-BE" sz="3200" dirty="0" smtClean="0"/>
          </a:p>
          <a:p>
            <a:r>
              <a:rPr lang="nl-BE" sz="3200" dirty="0" smtClean="0"/>
              <a:t>Besluit</a:t>
            </a:r>
          </a:p>
        </p:txBody>
      </p:sp>
    </p:spTree>
    <p:extLst>
      <p:ext uri="{BB962C8B-B14F-4D97-AF65-F5344CB8AC3E}">
        <p14:creationId xmlns:p14="http://schemas.microsoft.com/office/powerpoint/2010/main" val="408137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Inleiding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 descr="C:\Users\Home\AppData\Local\Microsoft\Windows\INetCache\Content.Word\20141210_13460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49408" y="2254054"/>
            <a:ext cx="4834302" cy="36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b.pololu-files.com/picture/0J4028.1200.jpg?910998a0091f34262a7dc8f4a65286e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123" y="1484784"/>
            <a:ext cx="2592288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labviewwiki.org/images/thumb/3/32/LabVIEW_Logo_Vertical_4c.jpg/200px-LabVIEW_Logo_Vertical_4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21088"/>
            <a:ext cx="1905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593" y="2132856"/>
            <a:ext cx="19335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2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LIFA (Labview Interface For Aduino)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s3.amazonaws.com/rapgenius/1365193232_Guy-with-Question-Mark-over-his-headFotolia_102829_X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53704"/>
            <a:ext cx="5332541" cy="481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8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LIFA (Labview Interface For Aduino)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 descr="http://labviewhacker.com/lib/exe/fetch.php?media=:templates:libraries:lifa:blink_example:4_-_co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2720"/>
            <a:ext cx="8568952" cy="5226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49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5652" y="548680"/>
            <a:ext cx="8229600" cy="990600"/>
          </a:xfrm>
        </p:spPr>
        <p:txBody>
          <a:bodyPr/>
          <a:lstStyle/>
          <a:p>
            <a:r>
              <a:rPr lang="nl-BE" dirty="0" smtClean="0"/>
              <a:t>Motor Controller Board</a:t>
            </a:r>
            <a:endParaRPr lang="nl-BE" dirty="0"/>
          </a:p>
        </p:txBody>
      </p:sp>
      <p:pic>
        <p:nvPicPr>
          <p:cNvPr id="7" name="Picture 6" descr="C:\Users\Home\Desktop\Motor Driver Boar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1412776"/>
            <a:ext cx="5757545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val 9"/>
          <p:cNvSpPr/>
          <p:nvPr/>
        </p:nvSpPr>
        <p:spPr>
          <a:xfrm>
            <a:off x="2699792" y="1340768"/>
            <a:ext cx="2592288" cy="8640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2771800" y="5625976"/>
            <a:ext cx="2592288" cy="8640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1403648" y="2708920"/>
            <a:ext cx="1584176" cy="23042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5580112" y="1916832"/>
            <a:ext cx="2160240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0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990600"/>
          </a:xfrm>
        </p:spPr>
        <p:txBody>
          <a:bodyPr/>
          <a:lstStyle/>
          <a:p>
            <a:r>
              <a:rPr lang="nl-BE" dirty="0" smtClean="0"/>
              <a:t>H-Brug</a:t>
            </a:r>
            <a:endParaRPr lang="nl-BE" dirty="0"/>
          </a:p>
        </p:txBody>
      </p:sp>
      <p:sp>
        <p:nvSpPr>
          <p:cNvPr id="14" name="Rectangle 13"/>
          <p:cNvSpPr/>
          <p:nvPr/>
        </p:nvSpPr>
        <p:spPr>
          <a:xfrm>
            <a:off x="5580112" y="1916832"/>
            <a:ext cx="2160240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http://upload.wikimedia.org/wikipedia/commons/thumb/d/d4/H_bridge.svg/461px-H_bridg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586496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4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Arduino UNO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pic>
        <p:nvPicPr>
          <p:cNvPr id="6" name="Picture 5" descr="http://arduino.cc/en/uploads/Main/ArduinoUno_R3_Fron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4819650" cy="316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5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Bluesmirf</a:t>
            </a:r>
            <a:endParaRPr lang="nl-BE" dirty="0"/>
          </a:p>
        </p:txBody>
      </p:sp>
      <p:pic>
        <p:nvPicPr>
          <p:cNvPr id="6" name="Content Placeholder 5" descr="http://hex-machina.com/hw/img/mindbullets/640x480/mindbullets_wiring_diagram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8" y="2006854"/>
            <a:ext cx="8126984" cy="4063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1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Helderhei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68</Words>
  <Application>Microsoft Office PowerPoint</Application>
  <PresentationFormat>On-screen Show (4:3)</PresentationFormat>
  <Paragraphs>38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Helderheid</vt:lpstr>
      <vt:lpstr>Mechatronica</vt:lpstr>
      <vt:lpstr>Overzicht</vt:lpstr>
      <vt:lpstr>Inleiding</vt:lpstr>
      <vt:lpstr>LIFA (Labview Interface For Aduino)</vt:lpstr>
      <vt:lpstr>LIFA (Labview Interface For Aduino)</vt:lpstr>
      <vt:lpstr>Motor Controller Board</vt:lpstr>
      <vt:lpstr>H-Brug</vt:lpstr>
      <vt:lpstr>Arduino UNO</vt:lpstr>
      <vt:lpstr>Bluesmirf</vt:lpstr>
      <vt:lpstr>Besluit</vt:lpstr>
      <vt:lpstr>Bedankt voor uw aandacht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Cédric Debord</dc:creator>
  <cp:lastModifiedBy>Cédric Debord</cp:lastModifiedBy>
  <cp:revision>20</cp:revision>
  <dcterms:created xsi:type="dcterms:W3CDTF">2012-10-10T17:49:45Z</dcterms:created>
  <dcterms:modified xsi:type="dcterms:W3CDTF">2014-12-19T10:35:01Z</dcterms:modified>
</cp:coreProperties>
</file>