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87" r:id="rId5"/>
    <p:sldId id="260" r:id="rId6"/>
    <p:sldId id="262" r:id="rId7"/>
    <p:sldId id="275" r:id="rId8"/>
    <p:sldId id="263" r:id="rId9"/>
    <p:sldId id="264" r:id="rId10"/>
    <p:sldId id="276" r:id="rId11"/>
    <p:sldId id="279" r:id="rId12"/>
    <p:sldId id="280" r:id="rId13"/>
    <p:sldId id="282" r:id="rId14"/>
    <p:sldId id="285" r:id="rId15"/>
    <p:sldId id="283" r:id="rId16"/>
    <p:sldId id="281" r:id="rId17"/>
    <p:sldId id="284" r:id="rId18"/>
    <p:sldId id="288" r:id="rId19"/>
    <p:sldId id="267" r:id="rId20"/>
    <p:sldId id="268" r:id="rId21"/>
    <p:sldId id="270" r:id="rId22"/>
    <p:sldId id="269" r:id="rId23"/>
    <p:sldId id="289" r:id="rId24"/>
    <p:sldId id="271" r:id="rId25"/>
    <p:sldId id="272" r:id="rId26"/>
    <p:sldId id="290" r:id="rId27"/>
    <p:sldId id="291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38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7095654-944D-4C94-885C-EE16C8AB0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8AA5ECA-FA2B-4B61-82E9-C6F408C584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3ADD-708D-408F-AA53-640697CEDC36}" type="datetime1">
              <a:rPr lang="fr-CH" smtClean="0"/>
              <a:t>23.06.2017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14603D44-670F-4D9F-8804-AEF0224153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72090EA-568B-4A2B-95D7-3A321A05E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1B987-3CF8-45C8-98C9-3C36F92D2D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4618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D96FD-68F7-4D9A-AE78-9FF540E3EAD8}" type="datetime1">
              <a:rPr lang="fr-CH" smtClean="0"/>
              <a:t>23.06.2017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A9AA-FF63-4E22-BA0A-8002F4B1CE5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219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1ABB-5B05-4121-924A-B5D262B5A2E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A387-516E-47AC-B219-632B74CB4CDA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36F-09F9-475D-8B21-6D0FDBACBCB4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2BB4-B4F2-4313-B6CA-B9331543FC68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FA9-67C3-4FFA-8C47-850878C6D3A6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879B-1287-4D60-A667-BBC9F5C3F789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B2F2-A1E5-48B0-8E5A-716E1A2E8765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58A-D63A-4E30-8C21-1E9048C37F45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4AE-92FF-4FE2-97E6-58E123472E34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B761-8B94-4476-9E05-00DB0B0DFB2F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FC6-693B-4EB1-A680-37ED67AFDF04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9D21-8E3C-496F-9B48-5F476910B91E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58F7-6F9C-49DD-A0E4-028AAA746A7D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A0AA-7C79-44E4-A615-EE33E9F1E691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5642-FEEE-4BE5-99C8-F03F9CE4A3D8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7931-13D2-4605-B070-73F765A01BDB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B25B27-4083-43E9-AA6A-A5239E64E965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llDontAsk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26727FE-166D-4F95-8450-3A8A26CE2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QCMCreator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F972E5-D253-4234-809C-6DAA1EF4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757552"/>
          </a:xfrm>
        </p:spPr>
        <p:txBody>
          <a:bodyPr>
            <a:normAutofit/>
          </a:bodyPr>
          <a:lstStyle/>
          <a:p>
            <a:r>
              <a:rPr lang="fr-CH" dirty="0"/>
              <a:t>TPI</a:t>
            </a:r>
          </a:p>
          <a:p>
            <a:r>
              <a:rPr lang="fr-CH" dirty="0"/>
              <a:t>Présentation orale</a:t>
            </a:r>
          </a:p>
          <a:p>
            <a:r>
              <a:rPr lang="fr-CH" dirty="0" err="1"/>
              <a:t>Dürrenmatt</a:t>
            </a:r>
            <a:r>
              <a:rPr lang="fr-CH" dirty="0"/>
              <a:t> Cédric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9328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234885-40A3-4997-AD8A-9AB85B3D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50516"/>
            <a:ext cx="10018713" cy="1752599"/>
          </a:xfrm>
        </p:spPr>
        <p:txBody>
          <a:bodyPr/>
          <a:lstStyle/>
          <a:p>
            <a:r>
              <a:rPr lang="fr-CH" dirty="0"/>
              <a:t>Description des données (MCD)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227ABDF-BA35-4247-8EF2-3644F14D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60E5259-C719-4FA2-8A36-774344BD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89F23B4-8EEB-4D70-A188-EF75A09E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4F5473B7-3DDF-4149-B39F-7AA00EC181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786" y="1464965"/>
            <a:ext cx="4463162" cy="44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B827A16-EC8D-488C-B840-8D397C49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Vues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00DB607-CA86-44F3-B895-4BE0E21F6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84F69AF-0A56-4E5C-AC7C-34A791F4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B761-8B94-4476-9E05-00DB0B0DFB2F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3870FD7-A391-46F1-81EE-06595A02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553E5B1-1DCC-4E54-9514-40E6B19D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C53240-9417-4DD8-8962-3ABAEC9E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Liste du QCM (Page de démarrage)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710B158-394B-4BA9-B24B-1D6846B8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8A3A514-1884-4742-94C4-52B3FD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89DCCC-ED2E-488A-91D9-E637E998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xmlns="" id="{27C98E4B-F14F-4316-A27C-07BE8C0E8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39" y="2079794"/>
            <a:ext cx="4367255" cy="41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C2ACE9-CF79-4EE2-B5C1-B12A6EFB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Créer un QCM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47F16F94-C8F0-4E6C-A001-CB3925E9C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896" y="2438399"/>
            <a:ext cx="7843260" cy="2405062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A2E0DB7-2A06-4144-9441-19CB4F75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2B960B0-E60F-4BC3-B0BE-DC0B1615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14DA0A5-387E-4703-A890-51A87D79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1F88DE-4274-40FD-B1E0-5FA8CED8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Informations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FE8903E4-3F25-4D88-9755-A38938351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24" y="2057131"/>
            <a:ext cx="6759485" cy="38100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5B52367-069E-47C3-B368-31D8B5D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D114CC-B999-4384-945A-C128B9D0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A792D11-D9D6-4A71-B5EC-D0E2C58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1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807CD8A-D1C6-401A-9616-6C6C54E9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Créer une question et des réponses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65F313E3-163A-4ED0-B555-04779143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255" y="2065093"/>
            <a:ext cx="5066824" cy="3897557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12AC900-4350-41CE-B66C-F192B051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12A9562-A9A0-4972-B24A-030F7555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DD9AE5A-3E71-4C55-B030-E29996A5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1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CC22E6-FF5F-4F7C-B4F4-A2B26F6F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Réponse juste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80B8D539-3273-46CC-85F7-7FBF61C71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8" y="2705100"/>
            <a:ext cx="9101138" cy="173355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86AF6D7-9429-49EB-AC0B-B57D0C5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AC5F2B9-CEB3-42CA-9EB8-95E5627B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E67AA6D-EF25-4DE7-B136-15C58A6F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00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CB0D3901-B9C5-46D0-8AF7-13F60DBF5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409" y="2438399"/>
            <a:ext cx="5202494" cy="31623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58C052C9-F0E3-41EC-911F-D86EBD75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57" y="2192154"/>
            <a:ext cx="3803943" cy="35498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F118ED-E827-4817-8F96-A2C72F6B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CH" dirty="0"/>
              <a:t>Exportation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FC7EC3-15C9-4734-80D8-DF9412FC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EB8C110-840E-4CA8-BBD9-1B2FE705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6C7C27A-7C75-4DF3-8B14-C5DBDF60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7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F118ED-E827-4817-8F96-A2C72F6B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2696"/>
            <a:ext cx="10018713" cy="1752599"/>
          </a:xfrm>
        </p:spPr>
        <p:txBody>
          <a:bodyPr/>
          <a:lstStyle/>
          <a:p>
            <a:r>
              <a:rPr lang="fr-CH" dirty="0"/>
              <a:t>Exportation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FC7EC3-15C9-4734-80D8-DF9412FC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EB8C110-840E-4CA8-BBD9-1B2FE705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6C7C27A-7C75-4DF3-8B14-C5DBDF60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646EBDE-083B-4250-A792-916C445703A1}"/>
              </a:ext>
            </a:extLst>
          </p:cNvPr>
          <p:cNvSpPr/>
          <p:nvPr/>
        </p:nvSpPr>
        <p:spPr>
          <a:xfrm>
            <a:off x="1595141" y="2054983"/>
            <a:ext cx="246729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%\</a:t>
            </a:r>
            <a:r>
              <a:rPr lang="fr-CH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documentclass</a:t>
            </a:r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fr-CH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answers</a:t>
            </a:r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]{exam}</a:t>
            </a:r>
          </a:p>
          <a:p>
            <a:pPr algn="ctr"/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</a:t>
            </a:r>
            <a:r>
              <a:rPr lang="fr-CH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documentclass</a:t>
            </a:r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{exam}}</a:t>
            </a:r>
          </a:p>
          <a:p>
            <a:pPr algn="ctr"/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</a:p>
          <a:p>
            <a:pPr algn="ctr"/>
            <a:r>
              <a:rPr lang="fr-CH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\end{document}</a:t>
            </a:r>
          </a:p>
          <a:p>
            <a:pPr algn="ctr"/>
            <a:endParaRPr lang="fr-C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7FEB98E-B4FB-4884-8565-EB8E2446C822}"/>
              </a:ext>
            </a:extLst>
          </p:cNvPr>
          <p:cNvSpPr txBox="1"/>
          <p:nvPr/>
        </p:nvSpPr>
        <p:spPr>
          <a:xfrm>
            <a:off x="1593262" y="1685651"/>
            <a:ext cx="246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Patron «latex.txt»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260B3D5B-B93C-4358-B95D-0266762B59C2}"/>
              </a:ext>
            </a:extLst>
          </p:cNvPr>
          <p:cNvSpPr txBox="1"/>
          <p:nvPr/>
        </p:nvSpPr>
        <p:spPr>
          <a:xfrm>
            <a:off x="5597236" y="3103418"/>
            <a:ext cx="13854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/>
              <a:t>Exportation </a:t>
            </a:r>
            <a:r>
              <a:rPr lang="fr-CH" dirty="0" err="1"/>
              <a:t>LaTeX</a:t>
            </a:r>
            <a:endParaRPr lang="fr-CH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7CF0033-9B6A-496D-AE16-76DAFBA64150}"/>
              </a:ext>
            </a:extLst>
          </p:cNvPr>
          <p:cNvSpPr txBox="1"/>
          <p:nvPr/>
        </p:nvSpPr>
        <p:spPr>
          <a:xfrm>
            <a:off x="5684981" y="1570090"/>
            <a:ext cx="1209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/>
              <a:t>Marqueurs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52FF062-3D4F-4A63-AB31-9D2B42BCD5A8}"/>
              </a:ext>
            </a:extLst>
          </p:cNvPr>
          <p:cNvSpPr/>
          <p:nvPr/>
        </p:nvSpPr>
        <p:spPr>
          <a:xfrm>
            <a:off x="8785432" y="2049878"/>
            <a:ext cx="1742047" cy="2723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8DF75E9-FE92-47CC-915D-D8C5E885FAE3}"/>
              </a:ext>
            </a:extLst>
          </p:cNvPr>
          <p:cNvSpPr txBox="1"/>
          <p:nvPr/>
        </p:nvSpPr>
        <p:spPr>
          <a:xfrm>
            <a:off x="8785432" y="1680546"/>
            <a:ext cx="17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Fichier </a:t>
            </a:r>
            <a:r>
              <a:rPr lang="fr-CH" dirty="0" err="1"/>
              <a:t>LaTeX</a:t>
            </a:r>
            <a:endParaRPr lang="fr-CH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4F9A63BB-C939-4A7B-80F3-057BE00F3F5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062432" y="3426583"/>
            <a:ext cx="15348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BEC371D8-D230-4D2C-A461-444E50C3868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289963" y="1939422"/>
            <a:ext cx="1" cy="116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699E0D7A-3CFF-427B-AA89-678AB430A9F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982691" y="3411862"/>
            <a:ext cx="1802741" cy="1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D649DE-CAF9-4D3B-8EC6-B70889F7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97475"/>
          </a:xfrm>
        </p:spPr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B4C557E-AB0B-4979-B290-E4F82EE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58F7-6F9C-49DD-A0E4-028AAA746A7D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BB9F775-EE44-4971-B496-CBFB5DAE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0128B74-29FA-4417-915A-9CB3532D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4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A13E47-9508-4FD7-8C41-3D1F9C2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0F9F9B-0E10-494A-BAE3-F570983A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8850"/>
            <a:ext cx="10018713" cy="3562351"/>
          </a:xfrm>
        </p:spPr>
        <p:txBody>
          <a:bodyPr numCol="2" spcCol="360000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Qu’est-ce qu’un </a:t>
            </a:r>
            <a:r>
              <a:rPr lang="fr-CH" dirty="0" smtClean="0"/>
              <a:t>QCM ?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À </a:t>
            </a:r>
            <a:r>
              <a:rPr lang="fr-CH" dirty="0"/>
              <a:t>quoi sert mon </a:t>
            </a:r>
            <a:r>
              <a:rPr lang="fr-CH" dirty="0" smtClean="0"/>
              <a:t>travail ?</a:t>
            </a: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Analyse</a:t>
            </a:r>
            <a:endParaRPr lang="fr-CH" dirty="0"/>
          </a:p>
          <a:p>
            <a:pPr marL="971550" lvl="1" indent="-514350">
              <a:buFont typeface="+mj-lt"/>
              <a:buAutoNum type="arabicPeriod"/>
            </a:pPr>
            <a:r>
              <a:rPr lang="fr-CH" dirty="0"/>
              <a:t>Comment aurait-on pu atteindre l’objectif ?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Réalisation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Comment ai-je fait ?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Description des données (MCD)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smtClean="0"/>
              <a:t>Vues</a:t>
            </a: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Démonstration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Améliorations envisageables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Bilan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 err="1"/>
              <a:t>TellDontAsk</a:t>
            </a:r>
            <a:endParaRPr lang="fr-CH" dirty="0"/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Comparaison analyse et réalisation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Comparaison planning initial et planning réel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H" dirty="0"/>
              <a:t>Ce que j’ai appris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Question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03B0D06-517D-499B-8D41-1DA4CADC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4627" y="5883275"/>
            <a:ext cx="7361830" cy="646921"/>
          </a:xfrm>
        </p:spPr>
        <p:txBody>
          <a:bodyPr/>
          <a:lstStyle/>
          <a:p>
            <a:r>
              <a:rPr lang="en-US" sz="1200" dirty="0" err="1"/>
              <a:t>QCMCreator</a:t>
            </a:r>
            <a:endParaRPr lang="en-US" sz="1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03CFA11-B086-488F-9063-CD22EDE7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254" y="5867131"/>
            <a:ext cx="572769" cy="646921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FEF1E300-D576-4402-8B31-48298937E6CA}"/>
              </a:ext>
            </a:extLst>
          </p:cNvPr>
          <p:cNvCxnSpPr>
            <a:cxnSpLocks/>
          </p:cNvCxnSpPr>
          <p:nvPr/>
        </p:nvCxnSpPr>
        <p:spPr>
          <a:xfrm flipH="1">
            <a:off x="6476414" y="2372265"/>
            <a:ext cx="17252" cy="3418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xmlns="" id="{37D75825-D5F8-4AFB-9F22-90E57D2D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B572-CCDC-4F82-A730-F049220B1219}" type="datetime2">
              <a:rPr lang="en-US" smtClean="0"/>
              <a:t>Friday, June 23,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57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7D1C3E-8E8B-447F-A0BB-4FF2DFA1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F299077-94E2-4768-841C-BE4EC501F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F4800F9-4EEA-4136-9BBB-814D2028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B761-8B94-4476-9E05-00DB0B0DFB2F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7F195D9-9B11-4878-ADF6-F2E61DB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F87C550-60E5-4BC8-8454-18DFFEF7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1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1FA04D4-6ECC-4279-97C4-E6E590CB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 envisageables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5702B86-C70F-4465-8218-1E8E1561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84556"/>
            <a:ext cx="10018712" cy="3906644"/>
          </a:xfrm>
        </p:spPr>
        <p:txBody>
          <a:bodyPr>
            <a:normAutofit/>
          </a:bodyPr>
          <a:lstStyle/>
          <a:p>
            <a:r>
              <a:rPr lang="fr-CH" sz="3200" dirty="0"/>
              <a:t>Avec plus de temps :</a:t>
            </a:r>
          </a:p>
          <a:p>
            <a:pPr lvl="1"/>
            <a:r>
              <a:rPr lang="fr-CH" sz="3200" dirty="0"/>
              <a:t>Exporter le QCM en une extension personnalisée.</a:t>
            </a:r>
          </a:p>
          <a:p>
            <a:pPr lvl="1"/>
            <a:r>
              <a:rPr lang="fr-CH" sz="3200" dirty="0"/>
              <a:t>Faire du multilingue pour le texte.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3A12C29-64EC-4E61-B51D-3424B53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E6CAF69-8FE2-4448-B046-17A2ED80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751E930-5F59-421A-BF07-E8C43431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61E34F4-210F-49C1-94BE-79A708E7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16C7AD-450F-4FF6-A1DE-BB6F2AAD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/>
              <a:t>Demandes du cahier des charges complètes</a:t>
            </a:r>
          </a:p>
          <a:p>
            <a:r>
              <a:rPr lang="fr-CH" sz="3200" dirty="0"/>
              <a:t>Documentation </a:t>
            </a:r>
            <a:r>
              <a:rPr lang="fr-CH" sz="3200" dirty="0" smtClean="0"/>
              <a:t>complète</a:t>
            </a:r>
          </a:p>
          <a:p>
            <a:endParaRPr lang="fr-CH" sz="3200" dirty="0"/>
          </a:p>
          <a:p>
            <a:r>
              <a:rPr lang="fr-CH" sz="3200" dirty="0"/>
              <a:t>Utilisation du principe «</a:t>
            </a:r>
            <a:r>
              <a:rPr lang="fr-CH" sz="3200" dirty="0" err="1"/>
              <a:t>TellDontAsk</a:t>
            </a:r>
            <a:r>
              <a:rPr lang="fr-CH" sz="3200" dirty="0"/>
              <a:t>» comme demandé par M. Maréchal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16C3699-5120-4D3D-B7D8-80FE37AF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BD14B69-9F7C-4DE4-BA87-BD3F36F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22E757F-85F8-4D1C-AE62-30AA6678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33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AA6887-70C0-4DE2-83A9-5160D0B5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TellDontAsk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3A42BFA-1FA0-443C-9666-CA20249F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9584331-80E2-410A-9A52-F61E94EA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FBBC697-5DD6-43D2-B8F8-A3C925F6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https://martinfowler.com/bliki/images/tellDontAsk/sketch.png">
            <a:extLst>
              <a:ext uri="{FF2B5EF4-FFF2-40B4-BE49-F238E27FC236}">
                <a16:creationId xmlns:a16="http://schemas.microsoft.com/office/drawing/2014/main" xmlns="" id="{BF00930E-A263-4617-BA52-A02A466B2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86" y="1979835"/>
            <a:ext cx="3320761" cy="3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838446A-30D2-4943-B581-8A68452CCF02}"/>
              </a:ext>
            </a:extLst>
          </p:cNvPr>
          <p:cNvSpPr txBox="1"/>
          <p:nvPr/>
        </p:nvSpPr>
        <p:spPr>
          <a:xfrm>
            <a:off x="4844975" y="5955257"/>
            <a:ext cx="329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hlinkClick r:id="rId3"/>
              </a:rPr>
              <a:t>https://martinfowler.com/bliki/TellDontAsk.html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1959779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5C4315B-638A-4F42-8B91-C69F6FB8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 analyse et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C6579A1-C6DD-48CA-8065-7A623186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L’analyse et la réalisation sont identiques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C13245A-55C4-456B-8015-2E006EDB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513681F-4F24-4807-8DDB-25FE8DCA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E86980C-3C85-4A27-8C26-984CD61F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DCEB7D8-2DE8-43D1-8B59-AF800D5C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Comparaison planning initial et planning réel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xmlns="" id="{A44D3C03-E489-4711-BB64-52D25C2AD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BEF2738-1173-478B-A196-08C27D7A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94A1850-0428-4A9B-B7CF-16C0940F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8BF70B0-F303-4E43-9E49-478BBE8E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10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49AED4A-876B-44D8-831D-55C167E6EF9B}"/>
              </a:ext>
            </a:extLst>
          </p:cNvPr>
          <p:cNvSpPr/>
          <p:nvPr/>
        </p:nvSpPr>
        <p:spPr>
          <a:xfrm>
            <a:off x="1588655" y="737838"/>
            <a:ext cx="9781309" cy="525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4B025F-7263-4DE5-9275-EC20275A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327" y="147780"/>
            <a:ext cx="10018713" cy="497693"/>
          </a:xfrm>
        </p:spPr>
        <p:txBody>
          <a:bodyPr>
            <a:normAutofit fontScale="90000"/>
          </a:bodyPr>
          <a:lstStyle/>
          <a:p>
            <a:r>
              <a:rPr lang="fr-CH" dirty="0"/>
              <a:t>Planning initial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A77199B-5D25-4CF6-98D7-30DEA8A2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88184" y="6225021"/>
            <a:ext cx="1143000" cy="365125"/>
          </a:xfrm>
        </p:spPr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E7F2A5D-A6E6-49C3-9DEE-C2ABCAF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7807" y="6225021"/>
            <a:ext cx="7084177" cy="365125"/>
          </a:xfrm>
        </p:spPr>
        <p:txBody>
          <a:bodyPr/>
          <a:lstStyle/>
          <a:p>
            <a:r>
              <a:rPr lang="en-US" dirty="0" err="1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581E766-C645-4CBC-8E12-2DE4A73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7384" y="620887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E3DA9164-02B1-4265-BE3E-FD495D7C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27" y="737839"/>
            <a:ext cx="9793581" cy="5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49AED4A-876B-44D8-831D-55C167E6EF9B}"/>
              </a:ext>
            </a:extLst>
          </p:cNvPr>
          <p:cNvSpPr/>
          <p:nvPr/>
        </p:nvSpPr>
        <p:spPr>
          <a:xfrm>
            <a:off x="1588655" y="737838"/>
            <a:ext cx="9781309" cy="525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4B025F-7263-4DE5-9275-EC20275A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327" y="147780"/>
            <a:ext cx="10018713" cy="497693"/>
          </a:xfrm>
        </p:spPr>
        <p:txBody>
          <a:bodyPr>
            <a:normAutofit fontScale="90000"/>
          </a:bodyPr>
          <a:lstStyle/>
          <a:p>
            <a:r>
              <a:rPr lang="fr-CH" dirty="0"/>
              <a:t>Planning final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A77199B-5D25-4CF6-98D7-30DEA8A2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88184" y="6225021"/>
            <a:ext cx="1143000" cy="365125"/>
          </a:xfrm>
        </p:spPr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E7F2A5D-A6E6-49C3-9DEE-C2ABCAF2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7807" y="6225021"/>
            <a:ext cx="7084177" cy="365125"/>
          </a:xfrm>
        </p:spPr>
        <p:txBody>
          <a:bodyPr/>
          <a:lstStyle/>
          <a:p>
            <a:r>
              <a:rPr lang="en-US" dirty="0" err="1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581E766-C645-4CBC-8E12-2DE4A73A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7384" y="620887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73F88E7-323A-4F38-9F92-ECBEB131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27" y="737838"/>
            <a:ext cx="9782637" cy="5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6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E9FBE6-C445-423E-AEF3-C5B901E4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j’ai appris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24D35ED-9D97-4EBD-8A4C-54E7DD50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6475"/>
            <a:ext cx="10018713" cy="3514725"/>
          </a:xfrm>
        </p:spPr>
        <p:txBody>
          <a:bodyPr/>
          <a:lstStyle/>
          <a:p>
            <a:r>
              <a:rPr lang="fr-CH" dirty="0"/>
              <a:t>J’ai appris:</a:t>
            </a:r>
          </a:p>
          <a:p>
            <a:pPr lvl="1"/>
            <a:r>
              <a:rPr lang="fr-CH" dirty="0"/>
              <a:t>Le </a:t>
            </a:r>
            <a:r>
              <a:rPr lang="fr-CH" dirty="0" err="1"/>
              <a:t>LaTeX</a:t>
            </a:r>
            <a:endParaRPr lang="fr-CH" dirty="0"/>
          </a:p>
          <a:p>
            <a:pPr lvl="1"/>
            <a:r>
              <a:rPr lang="fr-CH" dirty="0"/>
              <a:t>La programmation « </a:t>
            </a:r>
            <a:r>
              <a:rPr lang="fr-CH" dirty="0" err="1"/>
              <a:t>TellDontAsk</a:t>
            </a:r>
            <a:r>
              <a:rPr lang="fr-CH" dirty="0"/>
              <a:t> »</a:t>
            </a:r>
          </a:p>
          <a:p>
            <a:pPr lvl="1"/>
            <a:r>
              <a:rPr lang="fr-CH" dirty="0"/>
              <a:t>A gérer mon temps</a:t>
            </a:r>
          </a:p>
          <a:p>
            <a:pPr lvl="1"/>
            <a:r>
              <a:rPr lang="fr-CH" dirty="0"/>
              <a:t>A remplir au fur et à mesure un journal de bord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80C4AA4-8D33-49DB-9CE0-58CC387D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3CB37B5-ABCF-4BBB-BF13-B7BAEF4C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4D22E4C-69B1-459B-A638-4ACCDB1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0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5900EFB-AFB5-41F9-93CB-DAD929FD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97475"/>
          </a:xfrm>
        </p:spPr>
        <p:txBody>
          <a:bodyPr/>
          <a:lstStyle/>
          <a:p>
            <a:r>
              <a:rPr lang="fr-CH" dirty="0"/>
              <a:t>Question ?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CDFE35A-BC05-48A3-A80B-AF0A00D3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58F7-6F9C-49DD-A0E4-028AAA746A7D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19DBD75-D12E-44F5-BE39-1515FF7E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E3C1FEF-BCCB-4E37-A8AC-F5C472A3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6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1D668E7-2EF1-436F-906C-69C480E8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qu’un QCM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AA98589-4F88-4D69-951F-D97DA56F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7592"/>
            <a:ext cx="10018713" cy="3703609"/>
          </a:xfrm>
        </p:spPr>
        <p:txBody>
          <a:bodyPr>
            <a:normAutofit/>
          </a:bodyPr>
          <a:lstStyle/>
          <a:p>
            <a:r>
              <a:rPr lang="fr-CH" dirty="0"/>
              <a:t>Outil permettant d’évaluer ou d’enquêter sur les choix d’un utilisateur</a:t>
            </a:r>
          </a:p>
          <a:p>
            <a:r>
              <a:rPr lang="fr-CH" dirty="0"/>
              <a:t>Dans divers domaines:</a:t>
            </a:r>
          </a:p>
          <a:p>
            <a:pPr lvl="1"/>
            <a:r>
              <a:rPr lang="fr-CH" dirty="0"/>
              <a:t>l’enseignement</a:t>
            </a:r>
          </a:p>
          <a:p>
            <a:pPr lvl="1"/>
            <a:r>
              <a:rPr lang="fr-CH" dirty="0"/>
              <a:t>le marketing </a:t>
            </a:r>
          </a:p>
          <a:p>
            <a:pPr lvl="1"/>
            <a:r>
              <a:rPr lang="fr-CH" dirty="0"/>
              <a:t>des enquêtes quantitatives en recherche sociale</a:t>
            </a:r>
          </a:p>
          <a:p>
            <a:r>
              <a:rPr lang="fr-CH" dirty="0"/>
              <a:t>Une (ou plusieurs) réponses correcte(s)</a:t>
            </a:r>
          </a:p>
          <a:p>
            <a:r>
              <a:rPr lang="fr-CH" dirty="0"/>
              <a:t>Permet par exemple à un enseignant de voir si son élève a bien compris</a:t>
            </a:r>
          </a:p>
          <a:p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C01B51B-DDE6-4CBD-BD80-5C9A1D9F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BC8B0D1-3F4E-4A16-88D7-2ADD7708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EC024B6A-AF27-460D-9E54-C7FB467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5D0F-2168-425A-A014-76B6698FABCD}" type="datetime2">
              <a:rPr lang="en-US" smtClean="0"/>
              <a:t>Friday, June 23,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4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179E3A-9373-472E-B2F8-94802E97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91131E5-B22B-4E28-8F29-EE9F5459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BDBA712-24E7-4F96-B11B-5B583245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4C2DFC4F-50DC-4F3C-B40F-8BD629FEFEF9}"/>
              </a:ext>
            </a:extLst>
          </p:cNvPr>
          <p:cNvSpPr/>
          <p:nvPr/>
        </p:nvSpPr>
        <p:spPr>
          <a:xfrm>
            <a:off x="1198308" y="2627294"/>
            <a:ext cx="2328782" cy="26793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Questions / Réponses</a:t>
            </a:r>
          </a:p>
          <a:p>
            <a:pPr algn="ctr"/>
            <a:endParaRPr lang="fr-CH" dirty="0"/>
          </a:p>
          <a:p>
            <a:pPr algn="ctr"/>
            <a:r>
              <a:rPr lang="fr-CH" dirty="0"/>
              <a:t>4 à 6 réponses</a:t>
            </a:r>
          </a:p>
          <a:p>
            <a:pPr algn="ctr"/>
            <a:r>
              <a:rPr lang="fr-CH" dirty="0"/>
              <a:t>Une bonne réponse</a:t>
            </a:r>
          </a:p>
          <a:p>
            <a:pPr algn="ctr"/>
            <a:r>
              <a:rPr lang="fr-CH" dirty="0"/>
              <a:t>Niveau de 1 à 4</a:t>
            </a:r>
          </a:p>
          <a:p>
            <a:pPr algn="ctr"/>
            <a:r>
              <a:rPr lang="fr-CH" dirty="0"/>
              <a:t>0 à 4 mot(s)-clé(s)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13AB7F6A-131A-4465-9DFF-8B770EAE0D7E}"/>
              </a:ext>
            </a:extLst>
          </p:cNvPr>
          <p:cNvSpPr/>
          <p:nvPr/>
        </p:nvSpPr>
        <p:spPr>
          <a:xfrm>
            <a:off x="3946935" y="3493088"/>
            <a:ext cx="2328782" cy="9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QCMCreator</a:t>
            </a:r>
            <a:endParaRPr lang="fr-CH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FC024627-3568-4ECC-82A3-8A76A8AE54AD}"/>
              </a:ext>
            </a:extLst>
          </p:cNvPr>
          <p:cNvSpPr/>
          <p:nvPr/>
        </p:nvSpPr>
        <p:spPr>
          <a:xfrm>
            <a:off x="6695562" y="1873274"/>
            <a:ext cx="2328782" cy="9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Latex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xmlns="" id="{88210630-F379-4298-8C8F-2DDDBCFC1AFE}"/>
              </a:ext>
            </a:extLst>
          </p:cNvPr>
          <p:cNvSpPr/>
          <p:nvPr/>
        </p:nvSpPr>
        <p:spPr>
          <a:xfrm>
            <a:off x="9575671" y="1873273"/>
            <a:ext cx="2328782" cy="9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PDF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5D4FDE06-D887-49DE-8C69-941CCCB28001}"/>
              </a:ext>
            </a:extLst>
          </p:cNvPr>
          <p:cNvSpPr/>
          <p:nvPr/>
        </p:nvSpPr>
        <p:spPr>
          <a:xfrm>
            <a:off x="6695562" y="4919328"/>
            <a:ext cx="2328782" cy="94780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Autres formats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97AFDF4E-ACFF-48AE-B7E0-86B2B80665DA}"/>
              </a:ext>
            </a:extLst>
          </p:cNvPr>
          <p:cNvSpPr/>
          <p:nvPr/>
        </p:nvSpPr>
        <p:spPr>
          <a:xfrm>
            <a:off x="9575671" y="4919328"/>
            <a:ext cx="2328782" cy="94780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Moodle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15195E77-B71B-4526-B485-EE7C751CE20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27090" y="3966989"/>
            <a:ext cx="41984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801FEFFF-FFFB-4531-AE06-789089E76E4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5717" y="2347176"/>
            <a:ext cx="419845" cy="1619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B4997F9F-F2F2-46BC-9A8E-3F434104BFE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275717" y="3966990"/>
            <a:ext cx="419845" cy="1426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30947919-B675-40CC-9CB5-E31207A6107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024344" y="5393230"/>
            <a:ext cx="5513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978268D9-6760-4E39-A949-107CDC98A44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024344" y="2347175"/>
            <a:ext cx="55132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xmlns="" id="{74B59261-2790-466E-A586-721E6D35C56B}"/>
              </a:ext>
            </a:extLst>
          </p:cNvPr>
          <p:cNvSpPr txBox="1"/>
          <p:nvPr/>
        </p:nvSpPr>
        <p:spPr>
          <a:xfrm>
            <a:off x="1906438" y="189781"/>
            <a:ext cx="873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/>
              <a:t>À</a:t>
            </a:r>
            <a:r>
              <a:rPr lang="fr-CH" sz="4400" dirty="0" smtClean="0"/>
              <a:t> </a:t>
            </a:r>
            <a:r>
              <a:rPr lang="fr-CH" sz="4400" dirty="0"/>
              <a:t>quoi sert </a:t>
            </a:r>
            <a:r>
              <a:rPr lang="fr-CH" sz="4400" dirty="0" smtClean="0"/>
              <a:t>mon travail ?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362191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D35EA7-D30E-463A-9CA6-4DBE660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0B2B64A-2AE7-49C8-8899-08005ECBF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6F33C1E-D116-49A1-9A41-8D102F64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1C372A3-5C11-4045-BA4A-2470535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F8FB189-A157-4F37-8F83-EFDF8448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02D2-5DE1-4AD9-93CD-806B714E77FC}" type="datetime2">
              <a:rPr lang="en-US" smtClean="0"/>
              <a:t>Friday, June 23,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42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A64F9C-EF2C-4D97-901F-780E2074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aurait-on pu atteindre l’objectif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43E406-E67A-41D7-9470-FD66EFA4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/>
              <a:t>Stockage en local ou communication constante entre le programme et la base de données ?</a:t>
            </a:r>
          </a:p>
          <a:p>
            <a:endParaRPr lang="fr-CH" sz="3200" dirty="0"/>
          </a:p>
          <a:p>
            <a:pPr lvl="1"/>
            <a:r>
              <a:rPr lang="fr-CH" sz="2800" dirty="0"/>
              <a:t>En local pour empêcher un surplus de trafic avec la base de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A429F34-D8AD-4602-9AC7-7065614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698110A-F235-4C88-BF33-7BECE42C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2FEC17F-D69F-429E-9F03-A5372D4E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39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8A64F9C-EF2C-4D97-901F-780E2074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aurait-on pu atteindre l’objectif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C43E406-E67A-41D7-9470-FD66EFA4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960947"/>
            <a:ext cx="4563123" cy="4266460"/>
          </a:xfrm>
        </p:spPr>
        <p:txBody>
          <a:bodyPr>
            <a:normAutofit/>
          </a:bodyPr>
          <a:lstStyle/>
          <a:p>
            <a:r>
              <a:rPr lang="fr-CH" sz="3200" dirty="0"/>
              <a:t>Pourquoi avoir choisi ce type d’affichage ?</a:t>
            </a:r>
          </a:p>
          <a:p>
            <a:pPr marL="0" indent="0">
              <a:buNone/>
            </a:pPr>
            <a:endParaRPr lang="fr-CH" sz="3200" dirty="0"/>
          </a:p>
          <a:p>
            <a:pPr lvl="1"/>
            <a:r>
              <a:rPr lang="fr-CH" sz="2400" dirty="0"/>
              <a:t>Apparence ressemblant à Excel qui est un programme familier pour beaucoup d’utilisateurs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A429F34-D8AD-4602-9AC7-7065614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698110A-F235-4C88-BF33-7BECE42C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2FEC17F-D69F-429E-9F03-A5372D4E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AB8E38B-59C5-4CCB-AC17-19BD5BC9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39" y="2236155"/>
            <a:ext cx="6092165" cy="33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A8142F5-C2A9-4DE1-9A37-50BC015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9BF0C68-8431-4302-B4E6-57B7BC191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3AC8659-FC18-4CAB-BC4A-0A31F744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B761-8B94-4476-9E05-00DB0B0DFB2F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F639584-BD01-4465-9D01-4F8FC4A7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7A1D226-4A06-499F-8AE2-47233E1E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1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FC49484-9D03-4912-9768-7A51214E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3343"/>
            <a:ext cx="10018713" cy="1752599"/>
          </a:xfrm>
        </p:spPr>
        <p:txBody>
          <a:bodyPr/>
          <a:lstStyle/>
          <a:p>
            <a:r>
              <a:rPr lang="fr-CH" dirty="0"/>
              <a:t>Comment ai-je fait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D3883A0-8FD2-4C2A-8B3A-C44333DF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E9B-0240-45D6-82AB-9E1BB338F773}" type="datetime2">
              <a:rPr lang="en-US" smtClean="0"/>
              <a:t>Friday, June 23, 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8F526D6-04C3-4633-BF64-F5CAF5B4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QCMCreator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E831462-BA95-4397-846A-A4C2AE5A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E:\TPI\DiagrammedeclassesPresentation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26" y="1499192"/>
            <a:ext cx="11582861" cy="42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7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479</TotalTime>
  <Words>424</Words>
  <Application>Microsoft Office PowerPoint</Application>
  <PresentationFormat>Personnalisé</PresentationFormat>
  <Paragraphs>179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Parallaxe</vt:lpstr>
      <vt:lpstr>QCMCreator</vt:lpstr>
      <vt:lpstr>Sommaire</vt:lpstr>
      <vt:lpstr>Qu’est-ce qu’un QCM ?</vt:lpstr>
      <vt:lpstr>Présentation PowerPoint</vt:lpstr>
      <vt:lpstr>Analyse</vt:lpstr>
      <vt:lpstr>Comment aurait-on pu atteindre l’objectif ?</vt:lpstr>
      <vt:lpstr>Comment aurait-on pu atteindre l’objectif ?</vt:lpstr>
      <vt:lpstr>Réalisation</vt:lpstr>
      <vt:lpstr>Comment ai-je fait ?</vt:lpstr>
      <vt:lpstr>Description des données (MCD)</vt:lpstr>
      <vt:lpstr>Vues</vt:lpstr>
      <vt:lpstr>Liste du QCM (Page de démarrage)</vt:lpstr>
      <vt:lpstr>Créer un QCM</vt:lpstr>
      <vt:lpstr>Informations</vt:lpstr>
      <vt:lpstr>Créer une question et des réponses</vt:lpstr>
      <vt:lpstr>Réponse juste</vt:lpstr>
      <vt:lpstr>Exportation</vt:lpstr>
      <vt:lpstr>Exportation</vt:lpstr>
      <vt:lpstr>Démonstration</vt:lpstr>
      <vt:lpstr>Conclusion</vt:lpstr>
      <vt:lpstr>Améliorations envisageables</vt:lpstr>
      <vt:lpstr>Bilan</vt:lpstr>
      <vt:lpstr>TellDontAsk</vt:lpstr>
      <vt:lpstr>Comparaison analyse et réalisation</vt:lpstr>
      <vt:lpstr>Comparaison planning initial et planning réel</vt:lpstr>
      <vt:lpstr>Planning initial</vt:lpstr>
      <vt:lpstr>Planning final</vt:lpstr>
      <vt:lpstr>Ce que j’ai appris</vt:lpstr>
      <vt:lpstr>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QCMCreator</dc:title>
  <dc:creator>Cedric</dc:creator>
  <cp:lastModifiedBy>Utilisateur Windows</cp:lastModifiedBy>
  <cp:revision>76</cp:revision>
  <dcterms:created xsi:type="dcterms:W3CDTF">2017-06-20T16:08:48Z</dcterms:created>
  <dcterms:modified xsi:type="dcterms:W3CDTF">2017-06-23T09:23:51Z</dcterms:modified>
</cp:coreProperties>
</file>