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31CC96D-7920-41EE-9D33-F6D1B45ED24A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5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E453-9CFF-4377-8DF6-672916EE4058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120F67-0ECF-43F2-BB86-A44294C440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540C7-A6AB-4815-8614-A0F846A5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6" y="0"/>
            <a:ext cx="8637073" cy="2541431"/>
          </a:xfrm>
        </p:spPr>
        <p:txBody>
          <a:bodyPr/>
          <a:lstStyle/>
          <a:p>
            <a:r>
              <a:rPr lang="fr-FR" dirty="0"/>
              <a:t>SHADOW MINER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4820F1-BCAF-48E5-8CE1-BBD64240F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8E440-D4F0-4BFB-A302-B5FBD74D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 Sur les taches communes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5AA9B-13B9-46D6-8D9E-8FD1A5D1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7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19F4C-9B0B-4CD3-9A56-6AB4AAD6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sur les taches de chacun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A65BD-0D39-4794-9FD6-50533B8C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4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45CC0-0E98-4F78-9B65-66E7538F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qu’a fait chacun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ACCBB-C244-40AF-8E05-EBC77A5A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6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0F178E2-AACB-4EFE-A67A-5327512E40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282A56-24D8-489E-AC37-6EA78E071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21A879E-4440-4322-879E-91929B1414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B8CEF1-AE40-447A-B7A4-2024DDCDFD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F31E2E-F25D-43B0-9B21-1DE46FC6DC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Espace réservé du contenu 12">
            <a:extLst>
              <a:ext uri="{FF2B5EF4-FFF2-40B4-BE49-F238E27FC236}">
                <a16:creationId xmlns:a16="http://schemas.microsoft.com/office/drawing/2014/main" id="{B77CD58A-863E-4C71-8E0A-E3294F937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596" y="481109"/>
            <a:ext cx="2201318" cy="51492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D3B0C1-63D8-4886-9F5C-47BBBE0AC0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438" y="480046"/>
            <a:ext cx="2163146" cy="5150348"/>
          </a:xfrm>
          <a:prstGeom prst="rect">
            <a:avLst/>
          </a:prstGeom>
        </p:spPr>
      </p:pic>
      <p:sp>
        <p:nvSpPr>
          <p:cNvPr id="54" name="Content Placeholder 35">
            <a:extLst>
              <a:ext uri="{FF2B5EF4-FFF2-40B4-BE49-F238E27FC236}">
                <a16:creationId xmlns:a16="http://schemas.microsoft.com/office/drawing/2014/main" id="{0BE81A3A-A7B7-4CB3-B53F-6D3B4E09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821" y="2015732"/>
            <a:ext cx="3543993" cy="3450613"/>
          </a:xfrm>
        </p:spPr>
        <p:txBody>
          <a:bodyPr>
            <a:normAutofit/>
          </a:bodyPr>
          <a:lstStyle/>
          <a:p>
            <a:pPr marL="0" indent="0">
              <a:buClr>
                <a:srgbClr val="DC2951"/>
              </a:buClr>
              <a:buNone/>
            </a:pPr>
            <a:r>
              <a:rPr lang="en-US"/>
              <a:t>BLENDER</a:t>
            </a:r>
          </a:p>
        </p:txBody>
      </p:sp>
    </p:spTree>
    <p:extLst>
      <p:ext uri="{BB962C8B-B14F-4D97-AF65-F5344CB8AC3E}">
        <p14:creationId xmlns:p14="http://schemas.microsoft.com/office/powerpoint/2010/main" val="42695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Espace réservé du contenu 8">
            <a:extLst>
              <a:ext uri="{FF2B5EF4-FFF2-40B4-BE49-F238E27FC236}">
                <a16:creationId xmlns:a16="http://schemas.microsoft.com/office/drawing/2014/main" id="{E3AA7723-8C3F-48DD-BE21-935556D04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367915"/>
            <a:ext cx="4821551" cy="33630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05F0F3-935A-4583-A6ED-40F241E1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fr-FR"/>
              <a:t>Deuxième niveau</a:t>
            </a:r>
            <a:endParaRPr lang="fr-FR" dirty="0"/>
          </a:p>
        </p:txBody>
      </p:sp>
      <p:sp>
        <p:nvSpPr>
          <p:cNvPr id="30" name="Content Placeholder 13">
            <a:extLst>
              <a:ext uri="{FF2B5EF4-FFF2-40B4-BE49-F238E27FC236}">
                <a16:creationId xmlns:a16="http://schemas.microsoft.com/office/drawing/2014/main" id="{2A9A4420-4535-4A61-8F0E-8461518F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759B1-9BB0-4E4F-BDBE-D17DA407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F1B50-9AA2-41F3-8A39-C76EA61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1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DED89-DD49-4A29-9416-19323D05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EF307B2-1FC0-4C68-9BBC-964CA743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70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23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SHADOW MINER</vt:lpstr>
      <vt:lpstr>Précision Sur les taches communes</vt:lpstr>
      <vt:lpstr>Présentation sur les taches de chacun</vt:lpstr>
      <vt:lpstr>Ce qu’a fait chacun</vt:lpstr>
      <vt:lpstr>Présentation PowerPoint</vt:lpstr>
      <vt:lpstr>Deuxième niveau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</dc:creator>
  <cp:lastModifiedBy>Adm</cp:lastModifiedBy>
  <cp:revision>6</cp:revision>
  <dcterms:created xsi:type="dcterms:W3CDTF">2018-03-14T08:51:46Z</dcterms:created>
  <dcterms:modified xsi:type="dcterms:W3CDTF">2018-03-14T10:20:07Z</dcterms:modified>
</cp:coreProperties>
</file>