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3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5C0E-6688-4AD9-8079-059D85C2F54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2A0-3DE0-4C86-AFD6-A28311A1D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kkbox-churn-prediction-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5B-2554-4E07-B947-41A2F0C64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Streaming Provider</a:t>
            </a:r>
            <a:br>
              <a:rPr lang="en-US" dirty="0"/>
            </a:br>
            <a:r>
              <a:rPr lang="en-US" dirty="0"/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CEDE7-477F-426A-8A0E-15885A095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is based on a </a:t>
            </a:r>
            <a:r>
              <a:rPr lang="en-US" dirty="0">
                <a:hlinkClick r:id="rId2"/>
              </a:rPr>
              <a:t>Kaggle competition</a:t>
            </a:r>
            <a:r>
              <a:rPr lang="en-US" dirty="0"/>
              <a:t> where KKBOX, an Asian leading music streaming company, is interested in learning from their customer behavior to prevent them from churning.</a:t>
            </a:r>
          </a:p>
        </p:txBody>
      </p:sp>
    </p:spTree>
    <p:extLst>
      <p:ext uri="{BB962C8B-B14F-4D97-AF65-F5344CB8AC3E}">
        <p14:creationId xmlns:p14="http://schemas.microsoft.com/office/powerpoint/2010/main" val="31043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4F12-BEF3-4DB1-A554-1F63CA48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E4D3-8513-41DF-9436-1F7A5D54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76228"/>
          </a:xfrm>
        </p:spPr>
        <p:txBody>
          <a:bodyPr>
            <a:noAutofit/>
          </a:bodyPr>
          <a:lstStyle/>
          <a:p>
            <a:r>
              <a:rPr lang="en-US" sz="1800" dirty="0"/>
              <a:t>A customer has churned if he/she didn’t renew his membership 30 days after it expired.</a:t>
            </a:r>
          </a:p>
          <a:p>
            <a:r>
              <a:rPr lang="en-US" sz="1800" dirty="0"/>
              <a:t>Attracting new customer is costly.</a:t>
            </a:r>
          </a:p>
          <a:p>
            <a:r>
              <a:rPr lang="en-US" sz="1800" dirty="0"/>
              <a:t>Customer Retention can be assessed through modeling.</a:t>
            </a:r>
          </a:p>
          <a:p>
            <a:r>
              <a:rPr lang="en-US" sz="1800" dirty="0"/>
              <a:t>Class imbalanced ratio of 15:1 (Most customers maintain their subscription)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D12DE-F3B1-4129-BB9D-165F32EBD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96" y="4624753"/>
            <a:ext cx="8231475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61DE-E729-4EFF-B761-5F954B95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Jan-2015 to March-2017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8FE653-265D-4C75-91E3-5C7B9B2C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2" y="2566011"/>
            <a:ext cx="5666739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B3AB9E-BA33-4D50-AC93-478145747F26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002088" cy="413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Transaction history (1.5GB):</a:t>
            </a:r>
          </a:p>
          <a:p>
            <a:pPr lvl="1"/>
            <a:r>
              <a:rPr lang="en-US" sz="1400" dirty="0"/>
              <a:t>Most customers opt for a monthly plan</a:t>
            </a:r>
          </a:p>
          <a:p>
            <a:pPr lvl="1"/>
            <a:r>
              <a:rPr lang="en-US" sz="1400" dirty="0"/>
              <a:t>Most customers chooses automatic renewal</a:t>
            </a:r>
          </a:p>
          <a:p>
            <a:pPr lvl="1"/>
            <a:r>
              <a:rPr lang="en-US" sz="1400" dirty="0"/>
              <a:t>Payment method 41 (unknown here) is the most popular</a:t>
            </a:r>
          </a:p>
          <a:p>
            <a:r>
              <a:rPr lang="en-US" sz="1800" dirty="0"/>
              <a:t>Activity log (30 GB):</a:t>
            </a:r>
          </a:p>
          <a:p>
            <a:pPr lvl="1"/>
            <a:r>
              <a:rPr lang="en-US" sz="1400" dirty="0"/>
              <a:t>Customers tend to listen to music a few minutes a day or by 15 min increment.</a:t>
            </a:r>
          </a:p>
          <a:p>
            <a:pPr lvl="1"/>
            <a:r>
              <a:rPr lang="en-US" sz="1400" dirty="0"/>
              <a:t>Customer engagement drops during holidays (especially Chinese New Year, see figure to the right)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2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2EB8-E6AD-4C1E-9BAD-AA34104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E639-C3B8-4AFF-A921-5C59CECA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6267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Model include 19 fundamental features based on transactions and listening activity.</a:t>
            </a:r>
          </a:p>
          <a:p>
            <a:r>
              <a:rPr lang="en-US" sz="1800" dirty="0"/>
              <a:t>Identifying churn correctly is more important (less costly!) than label a no churn as churn (False Positive).</a:t>
            </a:r>
          </a:p>
          <a:p>
            <a:r>
              <a:rPr lang="en-US" sz="1800" dirty="0"/>
              <a:t>Given our Logistic regression threshold of 0.5, we maximize recall=69% and comprise on precision=26%.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FA890-438F-48C2-9A97-B2EC145E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85" y="2162387"/>
            <a:ext cx="5079270" cy="3174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70C80-DDCC-468B-B4EA-67DADF5B04D0}"/>
              </a:ext>
            </a:extLst>
          </p:cNvPr>
          <p:cNvSpPr txBox="1"/>
          <p:nvPr/>
        </p:nvSpPr>
        <p:spPr>
          <a:xfrm>
            <a:off x="1784837" y="5688623"/>
            <a:ext cx="705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limit the number of churn misidentification (high cost), we will have to include customers who were not going to churn in our results.</a:t>
            </a:r>
          </a:p>
        </p:txBody>
      </p:sp>
    </p:spTree>
    <p:extLst>
      <p:ext uri="{BB962C8B-B14F-4D97-AF65-F5344CB8AC3E}">
        <p14:creationId xmlns:p14="http://schemas.microsoft.com/office/powerpoint/2010/main" val="179332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1250</TotalTime>
  <Words>238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Music Streaming Provider Churn Prediction</vt:lpstr>
      <vt:lpstr>Problem Description</vt:lpstr>
      <vt:lpstr>Data FROM Jan-2015 to March-2017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Streaming Provider: Churn Prediction</dc:title>
  <dc:creator>cedric herman</dc:creator>
  <cp:lastModifiedBy>cedric herman</cp:lastModifiedBy>
  <cp:revision>26</cp:revision>
  <dcterms:created xsi:type="dcterms:W3CDTF">2018-05-19T00:53:57Z</dcterms:created>
  <dcterms:modified xsi:type="dcterms:W3CDTF">2018-05-19T21:44:11Z</dcterms:modified>
</cp:coreProperties>
</file>