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9" r:id="rId3"/>
    <p:sldId id="282" r:id="rId4"/>
    <p:sldId id="292" r:id="rId5"/>
    <p:sldId id="291" r:id="rId6"/>
    <p:sldId id="260" r:id="rId7"/>
    <p:sldId id="261" r:id="rId8"/>
    <p:sldId id="293"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Fira Sans Extra Condensed SemiBold"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B9D5C-3407-4A09-82A0-C6AB079BD65C}" v="111" dt="2025-01-20T12:40:32.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6" autoAdjust="0"/>
  </p:normalViewPr>
  <p:slideViewPr>
    <p:cSldViewPr snapToGrid="0">
      <p:cViewPr>
        <p:scale>
          <a:sx n="63" d="100"/>
          <a:sy n="63" d="100"/>
        </p:scale>
        <p:origin x="2026"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chinda Feze Cedrick Vanel" userId="821687dc-364d-4152-ad7b-aee2f08eda51" providerId="ADAL" clId="{07BB9D5C-3407-4A09-82A0-C6AB079BD65C}"/>
    <pc:docChg chg="undo custSel addSld delSld modSld sldOrd delMainMaster">
      <pc:chgData name="Tchinda Feze Cedrick Vanel" userId="821687dc-364d-4152-ad7b-aee2f08eda51" providerId="ADAL" clId="{07BB9D5C-3407-4A09-82A0-C6AB079BD65C}" dt="2025-01-20T13:03:08.952" v="3763" actId="20577"/>
      <pc:docMkLst>
        <pc:docMk/>
      </pc:docMkLst>
      <pc:sldChg chg="modSp mod modTransition">
        <pc:chgData name="Tchinda Feze Cedrick Vanel" userId="821687dc-364d-4152-ad7b-aee2f08eda51" providerId="ADAL" clId="{07BB9D5C-3407-4A09-82A0-C6AB079BD65C}" dt="2025-01-20T12:40:32.706" v="3760"/>
        <pc:sldMkLst>
          <pc:docMk/>
          <pc:sldMk cId="0" sldId="256"/>
        </pc:sldMkLst>
        <pc:spChg chg="mod">
          <ac:chgData name="Tchinda Feze Cedrick Vanel" userId="821687dc-364d-4152-ad7b-aee2f08eda51" providerId="ADAL" clId="{07BB9D5C-3407-4A09-82A0-C6AB079BD65C}" dt="2025-01-18T22:59:52.334" v="3219"/>
          <ac:spMkLst>
            <pc:docMk/>
            <pc:sldMk cId="0" sldId="256"/>
            <ac:spMk id="55" creationId="{00000000-0000-0000-0000-000000000000}"/>
          </ac:spMkLst>
        </pc:spChg>
      </pc:sldChg>
      <pc:sldChg chg="delSp modSp add del mod">
        <pc:chgData name="Tchinda Feze Cedrick Vanel" userId="821687dc-364d-4152-ad7b-aee2f08eda51" providerId="ADAL" clId="{07BB9D5C-3407-4A09-82A0-C6AB079BD65C}" dt="2025-01-19T11:34:21.211" v="3302" actId="47"/>
        <pc:sldMkLst>
          <pc:docMk/>
          <pc:sldMk cId="0" sldId="257"/>
        </pc:sldMkLst>
        <pc:spChg chg="mod">
          <ac:chgData name="Tchinda Feze Cedrick Vanel" userId="821687dc-364d-4152-ad7b-aee2f08eda51" providerId="ADAL" clId="{07BB9D5C-3407-4A09-82A0-C6AB079BD65C}" dt="2025-01-19T09:59:46.847" v="3273" actId="403"/>
          <ac:spMkLst>
            <pc:docMk/>
            <pc:sldMk cId="0" sldId="257"/>
            <ac:spMk id="91" creationId="{00000000-0000-0000-0000-000000000000}"/>
          </ac:spMkLst>
        </pc:spChg>
      </pc:sldChg>
      <pc:sldChg chg="modSp mod modTransition modNotesTx">
        <pc:chgData name="Tchinda Feze Cedrick Vanel" userId="821687dc-364d-4152-ad7b-aee2f08eda51" providerId="ADAL" clId="{07BB9D5C-3407-4A09-82A0-C6AB079BD65C}" dt="2025-01-20T11:54:12.780" v="3707" actId="20577"/>
        <pc:sldMkLst>
          <pc:docMk/>
          <pc:sldMk cId="0" sldId="259"/>
        </pc:sldMkLst>
        <pc:spChg chg="mod">
          <ac:chgData name="Tchinda Feze Cedrick Vanel" userId="821687dc-364d-4152-ad7b-aee2f08eda51" providerId="ADAL" clId="{07BB9D5C-3407-4A09-82A0-C6AB079BD65C}" dt="2025-01-19T11:48:57.043" v="3464" actId="1076"/>
          <ac:spMkLst>
            <pc:docMk/>
            <pc:sldMk cId="0" sldId="259"/>
            <ac:spMk id="188" creationId="{00000000-0000-0000-0000-000000000000}"/>
          </ac:spMkLst>
        </pc:spChg>
      </pc:sldChg>
      <pc:sldChg chg="addSp delSp modSp mod ord modTransition delAnim modAnim modNotesTx">
        <pc:chgData name="Tchinda Feze Cedrick Vanel" userId="821687dc-364d-4152-ad7b-aee2f08eda51" providerId="ADAL" clId="{07BB9D5C-3407-4A09-82A0-C6AB079BD65C}" dt="2025-01-20T13:03:08.952" v="3763" actId="20577"/>
        <pc:sldMkLst>
          <pc:docMk/>
          <pc:sldMk cId="0" sldId="260"/>
        </pc:sldMkLst>
        <pc:spChg chg="mod">
          <ac:chgData name="Tchinda Feze Cedrick Vanel" userId="821687dc-364d-4152-ad7b-aee2f08eda51" providerId="ADAL" clId="{07BB9D5C-3407-4A09-82A0-C6AB079BD65C}" dt="2025-01-19T11:38:03.958" v="3312" actId="403"/>
          <ac:spMkLst>
            <pc:docMk/>
            <pc:sldMk cId="0" sldId="260"/>
            <ac:spMk id="224" creationId="{00000000-0000-0000-0000-000000000000}"/>
          </ac:spMkLst>
        </pc:spChg>
        <pc:spChg chg="mod">
          <ac:chgData name="Tchinda Feze Cedrick Vanel" userId="821687dc-364d-4152-ad7b-aee2f08eda51" providerId="ADAL" clId="{07BB9D5C-3407-4A09-82A0-C6AB079BD65C}" dt="2025-01-19T11:59:26.397" v="3569" actId="1037"/>
          <ac:spMkLst>
            <pc:docMk/>
            <pc:sldMk cId="0" sldId="260"/>
            <ac:spMk id="226" creationId="{00000000-0000-0000-0000-000000000000}"/>
          </ac:spMkLst>
        </pc:spChg>
        <pc:spChg chg="mod">
          <ac:chgData name="Tchinda Feze Cedrick Vanel" userId="821687dc-364d-4152-ad7b-aee2f08eda51" providerId="ADAL" clId="{07BB9D5C-3407-4A09-82A0-C6AB079BD65C}" dt="2025-01-19T11:59:15.706" v="3560" actId="1038"/>
          <ac:spMkLst>
            <pc:docMk/>
            <pc:sldMk cId="0" sldId="260"/>
            <ac:spMk id="229" creationId="{00000000-0000-0000-0000-000000000000}"/>
          </ac:spMkLst>
        </pc:spChg>
        <pc:spChg chg="mod topLvl">
          <ac:chgData name="Tchinda Feze Cedrick Vanel" userId="821687dc-364d-4152-ad7b-aee2f08eda51" providerId="ADAL" clId="{07BB9D5C-3407-4A09-82A0-C6AB079BD65C}" dt="2025-01-19T11:59:22.698" v="3566" actId="1038"/>
          <ac:spMkLst>
            <pc:docMk/>
            <pc:sldMk cId="0" sldId="260"/>
            <ac:spMk id="232" creationId="{00000000-0000-0000-0000-000000000000}"/>
          </ac:spMkLst>
        </pc:spChg>
        <pc:spChg chg="add del mod topLvl">
          <ac:chgData name="Tchinda Feze Cedrick Vanel" userId="821687dc-364d-4152-ad7b-aee2f08eda51" providerId="ADAL" clId="{07BB9D5C-3407-4A09-82A0-C6AB079BD65C}" dt="2025-01-19T11:44:35.799" v="3364" actId="14100"/>
          <ac:spMkLst>
            <pc:docMk/>
            <pc:sldMk cId="0" sldId="260"/>
            <ac:spMk id="233" creationId="{00000000-0000-0000-0000-000000000000}"/>
          </ac:spMkLst>
        </pc:spChg>
        <pc:spChg chg="add del mod">
          <ac:chgData name="Tchinda Feze Cedrick Vanel" userId="821687dc-364d-4152-ad7b-aee2f08eda51" providerId="ADAL" clId="{07BB9D5C-3407-4A09-82A0-C6AB079BD65C}" dt="2025-01-19T11:43:19.716" v="3348" actId="478"/>
          <ac:spMkLst>
            <pc:docMk/>
            <pc:sldMk cId="0" sldId="260"/>
            <ac:spMk id="234" creationId="{00000000-0000-0000-0000-000000000000}"/>
          </ac:spMkLst>
        </pc:spChg>
        <pc:grpChg chg="del mod">
          <ac:chgData name="Tchinda Feze Cedrick Vanel" userId="821687dc-364d-4152-ad7b-aee2f08eda51" providerId="ADAL" clId="{07BB9D5C-3407-4A09-82A0-C6AB079BD65C}" dt="2025-01-19T11:43:59.903" v="3356" actId="478"/>
          <ac:grpSpMkLst>
            <pc:docMk/>
            <pc:sldMk cId="0" sldId="260"/>
            <ac:grpSpMk id="221" creationId="{00000000-0000-0000-0000-000000000000}"/>
          </ac:grpSpMkLst>
        </pc:grpChg>
        <pc:grpChg chg="add del mod">
          <ac:chgData name="Tchinda Feze Cedrick Vanel" userId="821687dc-364d-4152-ad7b-aee2f08eda51" providerId="ADAL" clId="{07BB9D5C-3407-4A09-82A0-C6AB079BD65C}" dt="2025-01-20T13:02:05.132" v="3762" actId="1076"/>
          <ac:grpSpMkLst>
            <pc:docMk/>
            <pc:sldMk cId="0" sldId="260"/>
            <ac:grpSpMk id="225" creationId="{00000000-0000-0000-0000-000000000000}"/>
          </ac:grpSpMkLst>
        </pc:grpChg>
        <pc:grpChg chg="del mod">
          <ac:chgData name="Tchinda Feze Cedrick Vanel" userId="821687dc-364d-4152-ad7b-aee2f08eda51" providerId="ADAL" clId="{07BB9D5C-3407-4A09-82A0-C6AB079BD65C}" dt="2025-01-20T13:01:56.454" v="3761" actId="478"/>
          <ac:grpSpMkLst>
            <pc:docMk/>
            <pc:sldMk cId="0" sldId="260"/>
            <ac:grpSpMk id="228" creationId="{00000000-0000-0000-0000-000000000000}"/>
          </ac:grpSpMkLst>
        </pc:grpChg>
        <pc:grpChg chg="add del mod">
          <ac:chgData name="Tchinda Feze Cedrick Vanel" userId="821687dc-364d-4152-ad7b-aee2f08eda51" providerId="ADAL" clId="{07BB9D5C-3407-4A09-82A0-C6AB079BD65C}" dt="2025-01-20T13:02:05.132" v="3762" actId="1076"/>
          <ac:grpSpMkLst>
            <pc:docMk/>
            <pc:sldMk cId="0" sldId="260"/>
            <ac:grpSpMk id="231" creationId="{00000000-0000-0000-0000-000000000000}"/>
          </ac:grpSpMkLst>
        </pc:grpChg>
      </pc:sldChg>
      <pc:sldChg chg="addSp delSp modSp mod modTransition modNotesTx">
        <pc:chgData name="Tchinda Feze Cedrick Vanel" userId="821687dc-364d-4152-ad7b-aee2f08eda51" providerId="ADAL" clId="{07BB9D5C-3407-4A09-82A0-C6AB079BD65C}" dt="2025-01-20T12:36:22.234" v="3758" actId="1076"/>
        <pc:sldMkLst>
          <pc:docMk/>
          <pc:sldMk cId="0" sldId="261"/>
        </pc:sldMkLst>
        <pc:spChg chg="mod">
          <ac:chgData name="Tchinda Feze Cedrick Vanel" userId="821687dc-364d-4152-ad7b-aee2f08eda51" providerId="ADAL" clId="{07BB9D5C-3407-4A09-82A0-C6AB079BD65C}" dt="2025-01-20T12:36:22.234" v="3758" actId="1076"/>
          <ac:spMkLst>
            <pc:docMk/>
            <pc:sldMk cId="0" sldId="261"/>
            <ac:spMk id="250" creationId="{00000000-0000-0000-0000-000000000000}"/>
          </ac:spMkLst>
        </pc:spChg>
        <pc:spChg chg="del">
          <ac:chgData name="Tchinda Feze Cedrick Vanel" userId="821687dc-364d-4152-ad7b-aee2f08eda51" providerId="ADAL" clId="{07BB9D5C-3407-4A09-82A0-C6AB079BD65C}" dt="2025-01-19T09:54:44.558" v="3238" actId="478"/>
          <ac:spMkLst>
            <pc:docMk/>
            <pc:sldMk cId="0" sldId="261"/>
            <ac:spMk id="251" creationId="{00000000-0000-0000-0000-000000000000}"/>
          </ac:spMkLst>
        </pc:spChg>
        <pc:grpChg chg="del">
          <ac:chgData name="Tchinda Feze Cedrick Vanel" userId="821687dc-364d-4152-ad7b-aee2f08eda51" providerId="ADAL" clId="{07BB9D5C-3407-4A09-82A0-C6AB079BD65C}" dt="2025-01-19T09:54:40.316" v="3237" actId="478"/>
          <ac:grpSpMkLst>
            <pc:docMk/>
            <pc:sldMk cId="0" sldId="261"/>
            <ac:grpSpMk id="252" creationId="{00000000-0000-0000-0000-000000000000}"/>
          </ac:grpSpMkLst>
        </pc:grpChg>
        <pc:grpChg chg="del">
          <ac:chgData name="Tchinda Feze Cedrick Vanel" userId="821687dc-364d-4152-ad7b-aee2f08eda51" providerId="ADAL" clId="{07BB9D5C-3407-4A09-82A0-C6AB079BD65C}" dt="2025-01-19T09:54:30.799" v="3236" actId="478"/>
          <ac:grpSpMkLst>
            <pc:docMk/>
            <pc:sldMk cId="0" sldId="261"/>
            <ac:grpSpMk id="258" creationId="{00000000-0000-0000-0000-000000000000}"/>
          </ac:grpSpMkLst>
        </pc:grpChg>
        <pc:grpChg chg="del">
          <ac:chgData name="Tchinda Feze Cedrick Vanel" userId="821687dc-364d-4152-ad7b-aee2f08eda51" providerId="ADAL" clId="{07BB9D5C-3407-4A09-82A0-C6AB079BD65C}" dt="2025-01-19T09:54:40.316" v="3237" actId="478"/>
          <ac:grpSpMkLst>
            <pc:docMk/>
            <pc:sldMk cId="0" sldId="261"/>
            <ac:grpSpMk id="264" creationId="{00000000-0000-0000-0000-000000000000}"/>
          </ac:grpSpMkLst>
        </pc:grpChg>
        <pc:grpChg chg="del">
          <ac:chgData name="Tchinda Feze Cedrick Vanel" userId="821687dc-364d-4152-ad7b-aee2f08eda51" providerId="ADAL" clId="{07BB9D5C-3407-4A09-82A0-C6AB079BD65C}" dt="2025-01-19T09:54:30.799" v="3236" actId="478"/>
          <ac:grpSpMkLst>
            <pc:docMk/>
            <pc:sldMk cId="0" sldId="261"/>
            <ac:grpSpMk id="270" creationId="{00000000-0000-0000-0000-000000000000}"/>
          </ac:grpSpMkLst>
        </pc:grpChg>
        <pc:grpChg chg="del">
          <ac:chgData name="Tchinda Feze Cedrick Vanel" userId="821687dc-364d-4152-ad7b-aee2f08eda51" providerId="ADAL" clId="{07BB9D5C-3407-4A09-82A0-C6AB079BD65C}" dt="2025-01-19T09:54:30.799" v="3236" actId="478"/>
          <ac:grpSpMkLst>
            <pc:docMk/>
            <pc:sldMk cId="0" sldId="261"/>
            <ac:grpSpMk id="276" creationId="{00000000-0000-0000-0000-000000000000}"/>
          </ac:grpSpMkLst>
        </pc:grpChg>
        <pc:picChg chg="add mod">
          <ac:chgData name="Tchinda Feze Cedrick Vanel" userId="821687dc-364d-4152-ad7b-aee2f08eda51" providerId="ADAL" clId="{07BB9D5C-3407-4A09-82A0-C6AB079BD65C}" dt="2025-01-20T12:36:03.162" v="3752" actId="1076"/>
          <ac:picMkLst>
            <pc:docMk/>
            <pc:sldMk cId="0" sldId="261"/>
            <ac:picMk id="3" creationId="{80E5A5EB-E6CE-199A-925A-CF11FFC2ECB8}"/>
          </ac:picMkLst>
        </pc:picChg>
      </pc:sldChg>
      <pc:sldChg chg="del">
        <pc:chgData name="Tchinda Feze Cedrick Vanel" userId="821687dc-364d-4152-ad7b-aee2f08eda51" providerId="ADAL" clId="{07BB9D5C-3407-4A09-82A0-C6AB079BD65C}" dt="2025-01-19T11:04:49.567" v="3274" actId="47"/>
        <pc:sldMkLst>
          <pc:docMk/>
          <pc:sldMk cId="0" sldId="262"/>
        </pc:sldMkLst>
      </pc:sldChg>
      <pc:sldChg chg="del">
        <pc:chgData name="Tchinda Feze Cedrick Vanel" userId="821687dc-364d-4152-ad7b-aee2f08eda51" providerId="ADAL" clId="{07BB9D5C-3407-4A09-82A0-C6AB079BD65C}" dt="2025-01-19T11:04:50.657" v="3275" actId="47"/>
        <pc:sldMkLst>
          <pc:docMk/>
          <pc:sldMk cId="0" sldId="263"/>
        </pc:sldMkLst>
      </pc:sldChg>
      <pc:sldChg chg="del">
        <pc:chgData name="Tchinda Feze Cedrick Vanel" userId="821687dc-364d-4152-ad7b-aee2f08eda51" providerId="ADAL" clId="{07BB9D5C-3407-4A09-82A0-C6AB079BD65C}" dt="2025-01-19T11:04:51.744" v="3276" actId="47"/>
        <pc:sldMkLst>
          <pc:docMk/>
          <pc:sldMk cId="0" sldId="264"/>
        </pc:sldMkLst>
      </pc:sldChg>
      <pc:sldChg chg="del">
        <pc:chgData name="Tchinda Feze Cedrick Vanel" userId="821687dc-364d-4152-ad7b-aee2f08eda51" providerId="ADAL" clId="{07BB9D5C-3407-4A09-82A0-C6AB079BD65C}" dt="2025-01-19T11:04:52.524" v="3277" actId="47"/>
        <pc:sldMkLst>
          <pc:docMk/>
          <pc:sldMk cId="0" sldId="265"/>
        </pc:sldMkLst>
      </pc:sldChg>
      <pc:sldChg chg="del">
        <pc:chgData name="Tchinda Feze Cedrick Vanel" userId="821687dc-364d-4152-ad7b-aee2f08eda51" providerId="ADAL" clId="{07BB9D5C-3407-4A09-82A0-C6AB079BD65C}" dt="2025-01-19T11:04:53.145" v="3278" actId="47"/>
        <pc:sldMkLst>
          <pc:docMk/>
          <pc:sldMk cId="0" sldId="266"/>
        </pc:sldMkLst>
      </pc:sldChg>
      <pc:sldChg chg="del">
        <pc:chgData name="Tchinda Feze Cedrick Vanel" userId="821687dc-364d-4152-ad7b-aee2f08eda51" providerId="ADAL" clId="{07BB9D5C-3407-4A09-82A0-C6AB079BD65C}" dt="2025-01-19T11:04:53.735" v="3279" actId="47"/>
        <pc:sldMkLst>
          <pc:docMk/>
          <pc:sldMk cId="0" sldId="267"/>
        </pc:sldMkLst>
      </pc:sldChg>
      <pc:sldChg chg="del">
        <pc:chgData name="Tchinda Feze Cedrick Vanel" userId="821687dc-364d-4152-ad7b-aee2f08eda51" providerId="ADAL" clId="{07BB9D5C-3407-4A09-82A0-C6AB079BD65C}" dt="2025-01-19T11:04:55.092" v="3280" actId="47"/>
        <pc:sldMkLst>
          <pc:docMk/>
          <pc:sldMk cId="0" sldId="268"/>
        </pc:sldMkLst>
      </pc:sldChg>
      <pc:sldChg chg="del">
        <pc:chgData name="Tchinda Feze Cedrick Vanel" userId="821687dc-364d-4152-ad7b-aee2f08eda51" providerId="ADAL" clId="{07BB9D5C-3407-4A09-82A0-C6AB079BD65C}" dt="2025-01-19T11:04:55.562" v="3281" actId="47"/>
        <pc:sldMkLst>
          <pc:docMk/>
          <pc:sldMk cId="0" sldId="269"/>
        </pc:sldMkLst>
      </pc:sldChg>
      <pc:sldChg chg="del">
        <pc:chgData name="Tchinda Feze Cedrick Vanel" userId="821687dc-364d-4152-ad7b-aee2f08eda51" providerId="ADAL" clId="{07BB9D5C-3407-4A09-82A0-C6AB079BD65C}" dt="2025-01-19T11:04:56.057" v="3282" actId="47"/>
        <pc:sldMkLst>
          <pc:docMk/>
          <pc:sldMk cId="0" sldId="270"/>
        </pc:sldMkLst>
      </pc:sldChg>
      <pc:sldChg chg="del">
        <pc:chgData name="Tchinda Feze Cedrick Vanel" userId="821687dc-364d-4152-ad7b-aee2f08eda51" providerId="ADAL" clId="{07BB9D5C-3407-4A09-82A0-C6AB079BD65C}" dt="2025-01-19T11:04:56.615" v="3283" actId="47"/>
        <pc:sldMkLst>
          <pc:docMk/>
          <pc:sldMk cId="0" sldId="271"/>
        </pc:sldMkLst>
      </pc:sldChg>
      <pc:sldChg chg="del">
        <pc:chgData name="Tchinda Feze Cedrick Vanel" userId="821687dc-364d-4152-ad7b-aee2f08eda51" providerId="ADAL" clId="{07BB9D5C-3407-4A09-82A0-C6AB079BD65C}" dt="2025-01-19T11:04:57.133" v="3284" actId="47"/>
        <pc:sldMkLst>
          <pc:docMk/>
          <pc:sldMk cId="0" sldId="272"/>
        </pc:sldMkLst>
      </pc:sldChg>
      <pc:sldChg chg="del">
        <pc:chgData name="Tchinda Feze Cedrick Vanel" userId="821687dc-364d-4152-ad7b-aee2f08eda51" providerId="ADAL" clId="{07BB9D5C-3407-4A09-82A0-C6AB079BD65C}" dt="2025-01-19T11:04:57.613" v="3285" actId="47"/>
        <pc:sldMkLst>
          <pc:docMk/>
          <pc:sldMk cId="0" sldId="273"/>
        </pc:sldMkLst>
      </pc:sldChg>
      <pc:sldChg chg="del">
        <pc:chgData name="Tchinda Feze Cedrick Vanel" userId="821687dc-364d-4152-ad7b-aee2f08eda51" providerId="ADAL" clId="{07BB9D5C-3407-4A09-82A0-C6AB079BD65C}" dt="2025-01-19T11:04:58.041" v="3286" actId="47"/>
        <pc:sldMkLst>
          <pc:docMk/>
          <pc:sldMk cId="0" sldId="274"/>
        </pc:sldMkLst>
      </pc:sldChg>
      <pc:sldChg chg="del">
        <pc:chgData name="Tchinda Feze Cedrick Vanel" userId="821687dc-364d-4152-ad7b-aee2f08eda51" providerId="ADAL" clId="{07BB9D5C-3407-4A09-82A0-C6AB079BD65C}" dt="2025-01-19T11:04:58.520" v="3287" actId="47"/>
        <pc:sldMkLst>
          <pc:docMk/>
          <pc:sldMk cId="0" sldId="275"/>
        </pc:sldMkLst>
      </pc:sldChg>
      <pc:sldChg chg="del">
        <pc:chgData name="Tchinda Feze Cedrick Vanel" userId="821687dc-364d-4152-ad7b-aee2f08eda51" providerId="ADAL" clId="{07BB9D5C-3407-4A09-82A0-C6AB079BD65C}" dt="2025-01-19T11:04:58.995" v="3288" actId="47"/>
        <pc:sldMkLst>
          <pc:docMk/>
          <pc:sldMk cId="0" sldId="276"/>
        </pc:sldMkLst>
      </pc:sldChg>
      <pc:sldChg chg="del">
        <pc:chgData name="Tchinda Feze Cedrick Vanel" userId="821687dc-364d-4152-ad7b-aee2f08eda51" providerId="ADAL" clId="{07BB9D5C-3407-4A09-82A0-C6AB079BD65C}" dt="2025-01-19T11:04:59.427" v="3289" actId="47"/>
        <pc:sldMkLst>
          <pc:docMk/>
          <pc:sldMk cId="0" sldId="277"/>
        </pc:sldMkLst>
      </pc:sldChg>
      <pc:sldChg chg="del">
        <pc:chgData name="Tchinda Feze Cedrick Vanel" userId="821687dc-364d-4152-ad7b-aee2f08eda51" providerId="ADAL" clId="{07BB9D5C-3407-4A09-82A0-C6AB079BD65C}" dt="2025-01-19T11:04:59.865" v="3290" actId="47"/>
        <pc:sldMkLst>
          <pc:docMk/>
          <pc:sldMk cId="0" sldId="278"/>
        </pc:sldMkLst>
      </pc:sldChg>
      <pc:sldChg chg="del">
        <pc:chgData name="Tchinda Feze Cedrick Vanel" userId="821687dc-364d-4152-ad7b-aee2f08eda51" providerId="ADAL" clId="{07BB9D5C-3407-4A09-82A0-C6AB079BD65C}" dt="2025-01-19T11:05:00.276" v="3291" actId="47"/>
        <pc:sldMkLst>
          <pc:docMk/>
          <pc:sldMk cId="0" sldId="279"/>
        </pc:sldMkLst>
      </pc:sldChg>
      <pc:sldChg chg="del">
        <pc:chgData name="Tchinda Feze Cedrick Vanel" userId="821687dc-364d-4152-ad7b-aee2f08eda51" providerId="ADAL" clId="{07BB9D5C-3407-4A09-82A0-C6AB079BD65C}" dt="2025-01-19T11:05:00.668" v="3292" actId="47"/>
        <pc:sldMkLst>
          <pc:docMk/>
          <pc:sldMk cId="0" sldId="280"/>
        </pc:sldMkLst>
      </pc:sldChg>
      <pc:sldChg chg="del">
        <pc:chgData name="Tchinda Feze Cedrick Vanel" userId="821687dc-364d-4152-ad7b-aee2f08eda51" providerId="ADAL" clId="{07BB9D5C-3407-4A09-82A0-C6AB079BD65C}" dt="2025-01-19T11:05:01.041" v="3293" actId="47"/>
        <pc:sldMkLst>
          <pc:docMk/>
          <pc:sldMk cId="0" sldId="281"/>
        </pc:sldMkLst>
      </pc:sldChg>
      <pc:sldChg chg="addSp delSp modSp mod ord modTransition addAnim delAnim modAnim modNotes modNotesTx">
        <pc:chgData name="Tchinda Feze Cedrick Vanel" userId="821687dc-364d-4152-ad7b-aee2f08eda51" providerId="ADAL" clId="{07BB9D5C-3407-4A09-82A0-C6AB079BD65C}" dt="2025-01-20T11:49:20.111" v="3686"/>
        <pc:sldMkLst>
          <pc:docMk/>
          <pc:sldMk cId="0" sldId="282"/>
        </pc:sldMkLst>
        <pc:spChg chg="add del">
          <ac:chgData name="Tchinda Feze Cedrick Vanel" userId="821687dc-364d-4152-ad7b-aee2f08eda51" providerId="ADAL" clId="{07BB9D5C-3407-4A09-82A0-C6AB079BD65C}" dt="2025-01-19T11:57:20.771" v="3525" actId="22"/>
          <ac:spMkLst>
            <pc:docMk/>
            <pc:sldMk cId="0" sldId="282"/>
            <ac:spMk id="3" creationId="{689EE584-A600-93E4-3006-22DADF0C31A1}"/>
          </ac:spMkLst>
        </pc:spChg>
        <pc:spChg chg="mod">
          <ac:chgData name="Tchinda Feze Cedrick Vanel" userId="821687dc-364d-4152-ad7b-aee2f08eda51" providerId="ADAL" clId="{07BB9D5C-3407-4A09-82A0-C6AB079BD65C}" dt="2025-01-19T11:37:35.275" v="3310" actId="403"/>
          <ac:spMkLst>
            <pc:docMk/>
            <pc:sldMk cId="0" sldId="282"/>
            <ac:spMk id="1254" creationId="{00000000-0000-0000-0000-000000000000}"/>
          </ac:spMkLst>
        </pc:spChg>
        <pc:spChg chg="mod">
          <ac:chgData name="Tchinda Feze Cedrick Vanel" userId="821687dc-364d-4152-ad7b-aee2f08eda51" providerId="ADAL" clId="{07BB9D5C-3407-4A09-82A0-C6AB079BD65C}" dt="2025-01-18T22:10:27.488" v="3041" actId="1076"/>
          <ac:spMkLst>
            <pc:docMk/>
            <pc:sldMk cId="0" sldId="282"/>
            <ac:spMk id="1260" creationId="{00000000-0000-0000-0000-000000000000}"/>
          </ac:spMkLst>
        </pc:spChg>
        <pc:spChg chg="del">
          <ac:chgData name="Tchinda Feze Cedrick Vanel" userId="821687dc-364d-4152-ad7b-aee2f08eda51" providerId="ADAL" clId="{07BB9D5C-3407-4A09-82A0-C6AB079BD65C}" dt="2025-01-19T11:57:45.723" v="3534" actId="478"/>
          <ac:spMkLst>
            <pc:docMk/>
            <pc:sldMk cId="0" sldId="282"/>
            <ac:spMk id="1264" creationId="{00000000-0000-0000-0000-000000000000}"/>
          </ac:spMkLst>
        </pc:spChg>
        <pc:spChg chg="mod">
          <ac:chgData name="Tchinda Feze Cedrick Vanel" userId="821687dc-364d-4152-ad7b-aee2f08eda51" providerId="ADAL" clId="{07BB9D5C-3407-4A09-82A0-C6AB079BD65C}" dt="2025-01-19T11:57:44.890" v="3533" actId="6549"/>
          <ac:spMkLst>
            <pc:docMk/>
            <pc:sldMk cId="0" sldId="282"/>
            <ac:spMk id="1269" creationId="{00000000-0000-0000-0000-000000000000}"/>
          </ac:spMkLst>
        </pc:spChg>
        <pc:grpChg chg="add del">
          <ac:chgData name="Tchinda Feze Cedrick Vanel" userId="821687dc-364d-4152-ad7b-aee2f08eda51" providerId="ADAL" clId="{07BB9D5C-3407-4A09-82A0-C6AB079BD65C}" dt="2025-01-19T11:57:38.048" v="3531" actId="478"/>
          <ac:grpSpMkLst>
            <pc:docMk/>
            <pc:sldMk cId="0" sldId="282"/>
            <ac:grpSpMk id="1257" creationId="{00000000-0000-0000-0000-000000000000}"/>
          </ac:grpSpMkLst>
        </pc:grpChg>
        <pc:grpChg chg="add del">
          <ac:chgData name="Tchinda Feze Cedrick Vanel" userId="821687dc-364d-4152-ad7b-aee2f08eda51" providerId="ADAL" clId="{07BB9D5C-3407-4A09-82A0-C6AB079BD65C}" dt="2025-01-19T11:57:34.009" v="3529" actId="478"/>
          <ac:grpSpMkLst>
            <pc:docMk/>
            <pc:sldMk cId="0" sldId="282"/>
            <ac:grpSpMk id="1262" creationId="{00000000-0000-0000-0000-000000000000}"/>
          </ac:grpSpMkLst>
        </pc:grpChg>
        <pc:grpChg chg="add del">
          <ac:chgData name="Tchinda Feze Cedrick Vanel" userId="821687dc-364d-4152-ad7b-aee2f08eda51" providerId="ADAL" clId="{07BB9D5C-3407-4A09-82A0-C6AB079BD65C}" dt="2025-01-19T11:57:47.213" v="3535" actId="478"/>
          <ac:grpSpMkLst>
            <pc:docMk/>
            <pc:sldMk cId="0" sldId="282"/>
            <ac:grpSpMk id="1267" creationId="{00000000-0000-0000-0000-000000000000}"/>
          </ac:grpSpMkLst>
        </pc:grpChg>
        <pc:cxnChg chg="add del mod">
          <ac:chgData name="Tchinda Feze Cedrick Vanel" userId="821687dc-364d-4152-ad7b-aee2f08eda51" providerId="ADAL" clId="{07BB9D5C-3407-4A09-82A0-C6AB079BD65C}" dt="2025-01-19T11:57:38.048" v="3531" actId="478"/>
          <ac:cxnSpMkLst>
            <pc:docMk/>
            <pc:sldMk cId="0" sldId="282"/>
            <ac:cxnSpMk id="1255" creationId="{00000000-0000-0000-0000-000000000000}"/>
          </ac:cxnSpMkLst>
        </pc:cxnChg>
        <pc:cxnChg chg="add del mod">
          <ac:chgData name="Tchinda Feze Cedrick Vanel" userId="821687dc-364d-4152-ad7b-aee2f08eda51" providerId="ADAL" clId="{07BB9D5C-3407-4A09-82A0-C6AB079BD65C}" dt="2025-01-19T11:57:43.796" v="3532" actId="478"/>
          <ac:cxnSpMkLst>
            <pc:docMk/>
            <pc:sldMk cId="0" sldId="282"/>
            <ac:cxnSpMk id="1258" creationId="{00000000-0000-0000-0000-000000000000}"/>
          </ac:cxnSpMkLst>
        </pc:cxnChg>
        <pc:cxnChg chg="mod">
          <ac:chgData name="Tchinda Feze Cedrick Vanel" userId="821687dc-364d-4152-ad7b-aee2f08eda51" providerId="ADAL" clId="{07BB9D5C-3407-4A09-82A0-C6AB079BD65C}" dt="2025-01-19T11:57:34.009" v="3529" actId="478"/>
          <ac:cxnSpMkLst>
            <pc:docMk/>
            <pc:sldMk cId="0" sldId="282"/>
            <ac:cxnSpMk id="1263" creationId="{00000000-0000-0000-0000-000000000000}"/>
          </ac:cxnSpMkLst>
        </pc:cxnChg>
        <pc:cxnChg chg="mod">
          <ac:chgData name="Tchinda Feze Cedrick Vanel" userId="821687dc-364d-4152-ad7b-aee2f08eda51" providerId="ADAL" clId="{07BB9D5C-3407-4A09-82A0-C6AB079BD65C}" dt="2025-01-19T11:57:45.723" v="3534" actId="478"/>
          <ac:cxnSpMkLst>
            <pc:docMk/>
            <pc:sldMk cId="0" sldId="282"/>
            <ac:cxnSpMk id="1268" creationId="{00000000-0000-0000-0000-000000000000}"/>
          </ac:cxnSpMkLst>
        </pc:cxnChg>
      </pc:sldChg>
      <pc:sldChg chg="del">
        <pc:chgData name="Tchinda Feze Cedrick Vanel" userId="821687dc-364d-4152-ad7b-aee2f08eda51" providerId="ADAL" clId="{07BB9D5C-3407-4A09-82A0-C6AB079BD65C}" dt="2025-01-19T11:05:01.489" v="3294" actId="47"/>
        <pc:sldMkLst>
          <pc:docMk/>
          <pc:sldMk cId="0" sldId="283"/>
        </pc:sldMkLst>
      </pc:sldChg>
      <pc:sldChg chg="del">
        <pc:chgData name="Tchinda Feze Cedrick Vanel" userId="821687dc-364d-4152-ad7b-aee2f08eda51" providerId="ADAL" clId="{07BB9D5C-3407-4A09-82A0-C6AB079BD65C}" dt="2025-01-19T11:05:01.847" v="3295" actId="47"/>
        <pc:sldMkLst>
          <pc:docMk/>
          <pc:sldMk cId="0" sldId="284"/>
        </pc:sldMkLst>
      </pc:sldChg>
      <pc:sldChg chg="del">
        <pc:chgData name="Tchinda Feze Cedrick Vanel" userId="821687dc-364d-4152-ad7b-aee2f08eda51" providerId="ADAL" clId="{07BB9D5C-3407-4A09-82A0-C6AB079BD65C}" dt="2025-01-19T11:05:02.336" v="3296" actId="47"/>
        <pc:sldMkLst>
          <pc:docMk/>
          <pc:sldMk cId="0" sldId="285"/>
        </pc:sldMkLst>
      </pc:sldChg>
      <pc:sldChg chg="del">
        <pc:chgData name="Tchinda Feze Cedrick Vanel" userId="821687dc-364d-4152-ad7b-aee2f08eda51" providerId="ADAL" clId="{07BB9D5C-3407-4A09-82A0-C6AB079BD65C}" dt="2025-01-19T11:05:02.878" v="3297" actId="47"/>
        <pc:sldMkLst>
          <pc:docMk/>
          <pc:sldMk cId="0" sldId="286"/>
        </pc:sldMkLst>
      </pc:sldChg>
      <pc:sldChg chg="del">
        <pc:chgData name="Tchinda Feze Cedrick Vanel" userId="821687dc-364d-4152-ad7b-aee2f08eda51" providerId="ADAL" clId="{07BB9D5C-3407-4A09-82A0-C6AB079BD65C}" dt="2025-01-19T11:05:03.429" v="3298" actId="47"/>
        <pc:sldMkLst>
          <pc:docMk/>
          <pc:sldMk cId="0" sldId="287"/>
        </pc:sldMkLst>
      </pc:sldChg>
      <pc:sldChg chg="del">
        <pc:chgData name="Tchinda Feze Cedrick Vanel" userId="821687dc-364d-4152-ad7b-aee2f08eda51" providerId="ADAL" clId="{07BB9D5C-3407-4A09-82A0-C6AB079BD65C}" dt="2025-01-19T11:05:03.933" v="3299" actId="47"/>
        <pc:sldMkLst>
          <pc:docMk/>
          <pc:sldMk cId="0" sldId="288"/>
        </pc:sldMkLst>
      </pc:sldChg>
      <pc:sldChg chg="addSp modSp new del mod modTransition">
        <pc:chgData name="Tchinda Feze Cedrick Vanel" userId="821687dc-364d-4152-ad7b-aee2f08eda51" providerId="ADAL" clId="{07BB9D5C-3407-4A09-82A0-C6AB079BD65C}" dt="2025-01-19T12:10:50.574" v="3683" actId="47"/>
        <pc:sldMkLst>
          <pc:docMk/>
          <pc:sldMk cId="3570554249" sldId="289"/>
        </pc:sldMkLst>
      </pc:sldChg>
      <pc:sldChg chg="add del">
        <pc:chgData name="Tchinda Feze Cedrick Vanel" userId="821687dc-364d-4152-ad7b-aee2f08eda51" providerId="ADAL" clId="{07BB9D5C-3407-4A09-82A0-C6AB079BD65C}" dt="2025-01-19T11:58:30.661" v="3544" actId="47"/>
        <pc:sldMkLst>
          <pc:docMk/>
          <pc:sldMk cId="2815565111" sldId="290"/>
        </pc:sldMkLst>
      </pc:sldChg>
      <pc:sldChg chg="addSp delSp modSp add del mod modAnim">
        <pc:chgData name="Tchinda Feze Cedrick Vanel" userId="821687dc-364d-4152-ad7b-aee2f08eda51" providerId="ADAL" clId="{07BB9D5C-3407-4A09-82A0-C6AB079BD65C}" dt="2025-01-19T11:54:35.824" v="3511" actId="2890"/>
        <pc:sldMkLst>
          <pc:docMk/>
          <pc:sldMk cId="2900788272" sldId="290"/>
        </pc:sldMkLst>
        <pc:spChg chg="mod">
          <ac:chgData name="Tchinda Feze Cedrick Vanel" userId="821687dc-364d-4152-ad7b-aee2f08eda51" providerId="ADAL" clId="{07BB9D5C-3407-4A09-82A0-C6AB079BD65C}" dt="2025-01-19T11:54:32.782" v="3503" actId="20577"/>
          <ac:spMkLst>
            <pc:docMk/>
            <pc:sldMk cId="2900788272" sldId="290"/>
            <ac:spMk id="1264" creationId="{24B2845A-1677-A074-97E0-622CCC3DAC68}"/>
          </ac:spMkLst>
        </pc:spChg>
        <pc:grpChg chg="add del mod">
          <ac:chgData name="Tchinda Feze Cedrick Vanel" userId="821687dc-364d-4152-ad7b-aee2f08eda51" providerId="ADAL" clId="{07BB9D5C-3407-4A09-82A0-C6AB079BD65C}" dt="2025-01-19T11:51:29.449" v="3483" actId="1076"/>
          <ac:grpSpMkLst>
            <pc:docMk/>
            <pc:sldMk cId="2900788272" sldId="290"/>
            <ac:grpSpMk id="1262" creationId="{EE4FCB1C-4513-C79C-4C6E-84128858AE2A}"/>
          </ac:grpSpMkLst>
        </pc:grpChg>
        <pc:grpChg chg="add del">
          <ac:chgData name="Tchinda Feze Cedrick Vanel" userId="821687dc-364d-4152-ad7b-aee2f08eda51" providerId="ADAL" clId="{07BB9D5C-3407-4A09-82A0-C6AB079BD65C}" dt="2025-01-19T11:54:32.587" v="3502" actId="478"/>
          <ac:grpSpMkLst>
            <pc:docMk/>
            <pc:sldMk cId="2900788272" sldId="290"/>
            <ac:grpSpMk id="1267" creationId="{4D57DB42-59AE-1DE7-5381-0DC300FC6A2D}"/>
          </ac:grpSpMkLst>
        </pc:grpChg>
        <pc:cxnChg chg="mod">
          <ac:chgData name="Tchinda Feze Cedrick Vanel" userId="821687dc-364d-4152-ad7b-aee2f08eda51" providerId="ADAL" clId="{07BB9D5C-3407-4A09-82A0-C6AB079BD65C}" dt="2025-01-19T11:51:29.449" v="3483" actId="1076"/>
          <ac:cxnSpMkLst>
            <pc:docMk/>
            <pc:sldMk cId="2900788272" sldId="290"/>
            <ac:cxnSpMk id="1258" creationId="{F759B1E8-7830-C80E-84BE-DF102C2C0FD9}"/>
          </ac:cxnSpMkLst>
        </pc:cxnChg>
        <pc:cxnChg chg="add del mod">
          <ac:chgData name="Tchinda Feze Cedrick Vanel" userId="821687dc-364d-4152-ad7b-aee2f08eda51" providerId="ADAL" clId="{07BB9D5C-3407-4A09-82A0-C6AB079BD65C}" dt="2025-01-19T11:54:32.587" v="3502" actId="478"/>
          <ac:cxnSpMkLst>
            <pc:docMk/>
            <pc:sldMk cId="2900788272" sldId="290"/>
            <ac:cxnSpMk id="1263" creationId="{E9F31D4B-F8B5-3989-794E-B001759037D2}"/>
          </ac:cxnSpMkLst>
        </pc:cxnChg>
        <pc:cxnChg chg="mod">
          <ac:chgData name="Tchinda Feze Cedrick Vanel" userId="821687dc-364d-4152-ad7b-aee2f08eda51" providerId="ADAL" clId="{07BB9D5C-3407-4A09-82A0-C6AB079BD65C}" dt="2025-01-19T11:54:32.587" v="3502" actId="478"/>
          <ac:cxnSpMkLst>
            <pc:docMk/>
            <pc:sldMk cId="2900788272" sldId="290"/>
            <ac:cxnSpMk id="1268" creationId="{5FF01DE7-DE64-EB70-6186-B5FA6525E52B}"/>
          </ac:cxnSpMkLst>
        </pc:cxnChg>
      </pc:sldChg>
      <pc:sldChg chg="modSp add mod modAnim modNotesTx">
        <pc:chgData name="Tchinda Feze Cedrick Vanel" userId="821687dc-364d-4152-ad7b-aee2f08eda51" providerId="ADAL" clId="{07BB9D5C-3407-4A09-82A0-C6AB079BD65C}" dt="2025-01-19T12:20:46.392" v="3684" actId="20577"/>
        <pc:sldMkLst>
          <pc:docMk/>
          <pc:sldMk cId="3077156886" sldId="291"/>
        </pc:sldMkLst>
        <pc:spChg chg="mod">
          <ac:chgData name="Tchinda Feze Cedrick Vanel" userId="821687dc-364d-4152-ad7b-aee2f08eda51" providerId="ADAL" clId="{07BB9D5C-3407-4A09-82A0-C6AB079BD65C}" dt="2025-01-19T12:20:46.392" v="3684" actId="20577"/>
          <ac:spMkLst>
            <pc:docMk/>
            <pc:sldMk cId="3077156886" sldId="291"/>
            <ac:spMk id="1269" creationId="{321F8214-1843-9B69-346A-B8B8E350635B}"/>
          </ac:spMkLst>
        </pc:spChg>
      </pc:sldChg>
      <pc:sldChg chg="add del modAnim">
        <pc:chgData name="Tchinda Feze Cedrick Vanel" userId="821687dc-364d-4152-ad7b-aee2f08eda51" providerId="ADAL" clId="{07BB9D5C-3407-4A09-82A0-C6AB079BD65C}" dt="2025-01-19T11:54:35.337" v="3510" actId="2890"/>
        <pc:sldMkLst>
          <pc:docMk/>
          <pc:sldMk cId="4150361220" sldId="291"/>
        </pc:sldMkLst>
      </pc:sldChg>
      <pc:sldChg chg="addSp delSp modSp add mod modAnim modNotesTx">
        <pc:chgData name="Tchinda Feze Cedrick Vanel" userId="821687dc-364d-4152-ad7b-aee2f08eda51" providerId="ADAL" clId="{07BB9D5C-3407-4A09-82A0-C6AB079BD65C}" dt="2025-01-19T12:07:05.510" v="3671" actId="20577"/>
        <pc:sldMkLst>
          <pc:docMk/>
          <pc:sldMk cId="1319362193" sldId="292"/>
        </pc:sldMkLst>
        <pc:spChg chg="del">
          <ac:chgData name="Tchinda Feze Cedrick Vanel" userId="821687dc-364d-4152-ad7b-aee2f08eda51" providerId="ADAL" clId="{07BB9D5C-3407-4A09-82A0-C6AB079BD65C}" dt="2025-01-19T11:58:11.059" v="3539" actId="478"/>
          <ac:spMkLst>
            <pc:docMk/>
            <pc:sldMk cId="1319362193" sldId="292"/>
            <ac:spMk id="1264" creationId="{E61C52DF-B88E-2B69-9475-BD522D0D16E0}"/>
          </ac:spMkLst>
        </pc:spChg>
        <pc:grpChg chg="add del mod">
          <ac:chgData name="Tchinda Feze Cedrick Vanel" userId="821687dc-364d-4152-ad7b-aee2f08eda51" providerId="ADAL" clId="{07BB9D5C-3407-4A09-82A0-C6AB079BD65C}" dt="2025-01-19T11:58:15.729" v="3542" actId="478"/>
          <ac:grpSpMkLst>
            <pc:docMk/>
            <pc:sldMk cId="1319362193" sldId="292"/>
            <ac:grpSpMk id="1262" creationId="{FDF2E43B-D4B9-051C-4ED1-B47C9EDE532E}"/>
          </ac:grpSpMkLst>
        </pc:grpChg>
        <pc:grpChg chg="del">
          <ac:chgData name="Tchinda Feze Cedrick Vanel" userId="821687dc-364d-4152-ad7b-aee2f08eda51" providerId="ADAL" clId="{07BB9D5C-3407-4A09-82A0-C6AB079BD65C}" dt="2025-01-19T11:58:12.257" v="3540" actId="478"/>
          <ac:grpSpMkLst>
            <pc:docMk/>
            <pc:sldMk cId="1319362193" sldId="292"/>
            <ac:grpSpMk id="1267" creationId="{83CB9D4A-1EC6-7667-B9DA-C9A12BC11E08}"/>
          </ac:grpSpMkLst>
        </pc:grpChg>
        <pc:cxnChg chg="del mod">
          <ac:chgData name="Tchinda Feze Cedrick Vanel" userId="821687dc-364d-4152-ad7b-aee2f08eda51" providerId="ADAL" clId="{07BB9D5C-3407-4A09-82A0-C6AB079BD65C}" dt="2025-01-19T11:58:21.205" v="3543" actId="478"/>
          <ac:cxnSpMkLst>
            <pc:docMk/>
            <pc:sldMk cId="1319362193" sldId="292"/>
            <ac:cxnSpMk id="1263" creationId="{99CA4D36-47AF-B553-D2F9-E657225C36E8}"/>
          </ac:cxnSpMkLst>
        </pc:cxnChg>
        <pc:cxnChg chg="mod">
          <ac:chgData name="Tchinda Feze Cedrick Vanel" userId="821687dc-364d-4152-ad7b-aee2f08eda51" providerId="ADAL" clId="{07BB9D5C-3407-4A09-82A0-C6AB079BD65C}" dt="2025-01-19T11:58:11.059" v="3539" actId="478"/>
          <ac:cxnSpMkLst>
            <pc:docMk/>
            <pc:sldMk cId="1319362193" sldId="292"/>
            <ac:cxnSpMk id="1268" creationId="{5C8A6260-45F1-CF05-6EC2-7CE888C1A978}"/>
          </ac:cxnSpMkLst>
        </pc:cxnChg>
      </pc:sldChg>
      <pc:sldChg chg="add del modAnim">
        <pc:chgData name="Tchinda Feze Cedrick Vanel" userId="821687dc-364d-4152-ad7b-aee2f08eda51" providerId="ADAL" clId="{07BB9D5C-3407-4A09-82A0-C6AB079BD65C}" dt="2025-01-19T11:54:33.556" v="3506" actId="2890"/>
        <pc:sldMkLst>
          <pc:docMk/>
          <pc:sldMk cId="3248569887" sldId="292"/>
        </pc:sldMkLst>
      </pc:sldChg>
      <pc:sldChg chg="modSp add mod modNotesTx">
        <pc:chgData name="Tchinda Feze Cedrick Vanel" userId="821687dc-364d-4152-ad7b-aee2f08eda51" providerId="ADAL" clId="{07BB9D5C-3407-4A09-82A0-C6AB079BD65C}" dt="2025-01-20T12:36:30.225" v="3759" actId="1076"/>
        <pc:sldMkLst>
          <pc:docMk/>
          <pc:sldMk cId="851694816" sldId="293"/>
        </pc:sldMkLst>
        <pc:spChg chg="mod">
          <ac:chgData name="Tchinda Feze Cedrick Vanel" userId="821687dc-364d-4152-ad7b-aee2f08eda51" providerId="ADAL" clId="{07BB9D5C-3407-4A09-82A0-C6AB079BD65C}" dt="2025-01-20T12:36:30.225" v="3759" actId="1076"/>
          <ac:spMkLst>
            <pc:docMk/>
            <pc:sldMk cId="851694816" sldId="293"/>
            <ac:spMk id="250" creationId="{D81361F7-3197-ADF0-26D6-A92404BA79DF}"/>
          </ac:spMkLst>
        </pc:spChg>
      </pc:sldChg>
      <pc:sldMasterChg chg="del delSldLayout">
        <pc:chgData name="Tchinda Feze Cedrick Vanel" userId="821687dc-364d-4152-ad7b-aee2f08eda51" providerId="ADAL" clId="{07BB9D5C-3407-4A09-82A0-C6AB079BD65C}" dt="2025-01-19T11:05:03.933" v="3299" actId="47"/>
        <pc:sldMasterMkLst>
          <pc:docMk/>
          <pc:sldMasterMk cId="0" sldId="2147483661"/>
        </pc:sldMasterMkLst>
        <pc:sldLayoutChg chg="del">
          <pc:chgData name="Tchinda Feze Cedrick Vanel" userId="821687dc-364d-4152-ad7b-aee2f08eda51" providerId="ADAL" clId="{07BB9D5C-3407-4A09-82A0-C6AB079BD65C}" dt="2025-01-19T11:05:03.933" v="3299"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4319bb1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4319bb1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840acf42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840acf42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H" sz="1800" kern="100" dirty="0">
                <a:effectLst/>
                <a:latin typeface="Aptos" panose="020B0004020202020204" pitchFamily="34" charset="0"/>
                <a:ea typeface="Aptos" panose="020B0004020202020204" pitchFamily="34" charset="0"/>
                <a:cs typeface="Times New Roman" panose="02020603050405020304" pitchFamily="18" charset="0"/>
              </a:rPr>
              <a:t>Avant tout nous savons que Les réseaux sociaux sont des plateformes en ligne qui permettent aux utilisateurs de créer un profil, de partager du contenu, d'interagir avec d'autres utilisateurs et de former des communautés autour d'intérêts communs. </a:t>
            </a:r>
            <a:br>
              <a:rPr lang="fr-CH" sz="1800" kern="100" dirty="0">
                <a:effectLst/>
                <a:latin typeface="Aptos" panose="020B0004020202020204" pitchFamily="34" charset="0"/>
                <a:ea typeface="Aptos" panose="020B0004020202020204" pitchFamily="34" charset="0"/>
                <a:cs typeface="Times New Roman" panose="02020603050405020304" pitchFamily="18" charset="0"/>
              </a:rPr>
            </a:br>
            <a:br>
              <a:rPr lang="fr-CH" sz="1800" kern="100" dirty="0">
                <a:effectLst/>
                <a:latin typeface="Aptos" panose="020B0004020202020204" pitchFamily="34" charset="0"/>
                <a:ea typeface="Aptos" panose="020B0004020202020204" pitchFamily="34" charset="0"/>
                <a:cs typeface="Times New Roman" panose="02020603050405020304" pitchFamily="18" charset="0"/>
              </a:rPr>
            </a:br>
            <a:r>
              <a:rPr lang="fr-FR" sz="3200" dirty="0"/>
              <a:t>Les réseaux sociaux, c’est devenu un truc de fou dans nos vies. Aujourd’hui, c’est quasiment impossible de passer une journée sans y jeter un œil. Que ce soit pour envoyer un message sur WhatsApp, regarder les statuts sur Facebook, ou scroller sur Instagram, on est tout les temps connectés. </a:t>
            </a:r>
            <a:r>
              <a:rPr lang="fr-FR" sz="4800" dirty="0"/>
              <a:t>Et cela représente un grand changement, notamment dans la manière dont nous communiquons.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fr-FR" sz="3200" dirty="0"/>
            </a:br>
            <a:r>
              <a:rPr lang="fr-FR" sz="4800" dirty="0"/>
              <a:t>Avant, pour discuter, il fallait se voir ou s’appeler. Mais aujourd'hui, c’est plus vraiment ça. On communique maintenant surtout via des messages, des </a:t>
            </a:r>
            <a:r>
              <a:rPr lang="fr-FR" sz="4800" dirty="0" err="1"/>
              <a:t>posts</a:t>
            </a:r>
            <a:r>
              <a:rPr lang="fr-FR" sz="4800" dirty="0"/>
              <a:t>, des photos... On partage notre quotidien, nos pensées, tout est devenu public. Si un enterrement a lieu, il y a des chances qu’on voit des vidéos ou des photos sur les réseaux. Privé, public, tout se mélange. Et honnêtement, on n’y pense même plus. On a perdu la notion de ce qui est privé et ce qui ne l’est pas.</a:t>
            </a:r>
            <a:br>
              <a:rPr lang="fr-FR" sz="3200" dirty="0"/>
            </a:b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8729d97241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8729d97241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Un super outil de communication</a:t>
            </a:r>
            <a:endParaRPr lang="fr-FR" sz="1100" b="1" i="0" dirty="0">
              <a:solidFill>
                <a:srgbClr val="000000"/>
              </a:solidFill>
              <a:effectLst/>
              <a:latin typeface="Open Sans Condensed"/>
            </a:endParaRPr>
          </a:p>
          <a:p>
            <a:pPr marL="0" lvl="0" indent="0" algn="l" rtl="0">
              <a:spcBef>
                <a:spcPts val="0"/>
              </a:spcBef>
              <a:spcAft>
                <a:spcPts val="0"/>
              </a:spcAft>
              <a:buNone/>
            </a:pPr>
            <a:r>
              <a:rPr lang="fr-FR" dirty="0"/>
              <a:t>Les réseaux sociaux, c’est génial pour rester en contact avec ses proches. Que ce soit avec des amis d’enfance, des membres de la famille, ou même des gens qu’on n’aurait jamais retrouvés sans Facebook, tout devient possible. Et pendant la pandémie, ça a été un vrai sauveur. On a pu garder le contact avec ceux qu’on aimait, échanger, même quand on était tous confinés.</a:t>
            </a:r>
            <a:br>
              <a:rPr lang="fr-FR" dirty="0"/>
            </a:b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a:extLst>
            <a:ext uri="{FF2B5EF4-FFF2-40B4-BE49-F238E27FC236}">
              <a16:creationId xmlns:a16="http://schemas.microsoft.com/office/drawing/2014/main" id="{6EAD1DEC-6708-687B-6B22-1FF7A3EDAE58}"/>
            </a:ext>
          </a:extLst>
        </p:cNvPr>
        <p:cNvGrpSpPr/>
        <p:nvPr/>
      </p:nvGrpSpPr>
      <p:grpSpPr>
        <a:xfrm>
          <a:off x="0" y="0"/>
          <a:ext cx="0" cy="0"/>
          <a:chOff x="0" y="0"/>
          <a:chExt cx="0" cy="0"/>
        </a:xfrm>
      </p:grpSpPr>
      <p:sp>
        <p:nvSpPr>
          <p:cNvPr id="1251" name="Google Shape;1251;g8729d97241_0_1042:notes">
            <a:extLst>
              <a:ext uri="{FF2B5EF4-FFF2-40B4-BE49-F238E27FC236}">
                <a16:creationId xmlns:a16="http://schemas.microsoft.com/office/drawing/2014/main" id="{6F47C406-708B-1677-9D39-A819C9BC63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8729d97241_0_1042:notes">
            <a:extLst>
              <a:ext uri="{FF2B5EF4-FFF2-40B4-BE49-F238E27FC236}">
                <a16:creationId xmlns:a16="http://schemas.microsoft.com/office/drawing/2014/main" id="{26BF4A3B-EB30-31F4-D6DF-9F6DC4D10C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Créer des opportunités professionnelles</a:t>
            </a:r>
            <a:br>
              <a:rPr lang="fr-FR" dirty="0"/>
            </a:br>
            <a:r>
              <a:rPr lang="fr-FR" dirty="0"/>
              <a:t>Le networking, c’est l’une des grandes forces des réseaux sociaux. Tu veux faire connaître ton activité, ton projet, ou même chercher un job ? Il suffit de poster. Si ton contenu plaît, il peut être partagé, et hop, t’élargis ton réseau. En un clic, tu peux trouver des opportunités qui auraient été impossibles avant.</a:t>
            </a:r>
            <a:endParaRPr dirty="0"/>
          </a:p>
        </p:txBody>
      </p:sp>
    </p:spTree>
    <p:extLst>
      <p:ext uri="{BB962C8B-B14F-4D97-AF65-F5344CB8AC3E}">
        <p14:creationId xmlns:p14="http://schemas.microsoft.com/office/powerpoint/2010/main" val="43097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a:extLst>
            <a:ext uri="{FF2B5EF4-FFF2-40B4-BE49-F238E27FC236}">
              <a16:creationId xmlns:a16="http://schemas.microsoft.com/office/drawing/2014/main" id="{305A5F6E-16E3-7424-10F4-7A63A9D7782B}"/>
            </a:ext>
          </a:extLst>
        </p:cNvPr>
        <p:cNvGrpSpPr/>
        <p:nvPr/>
      </p:nvGrpSpPr>
      <p:grpSpPr>
        <a:xfrm>
          <a:off x="0" y="0"/>
          <a:ext cx="0" cy="0"/>
          <a:chOff x="0" y="0"/>
          <a:chExt cx="0" cy="0"/>
        </a:xfrm>
      </p:grpSpPr>
      <p:sp>
        <p:nvSpPr>
          <p:cNvPr id="1251" name="Google Shape;1251;g8729d97241_0_1042:notes">
            <a:extLst>
              <a:ext uri="{FF2B5EF4-FFF2-40B4-BE49-F238E27FC236}">
                <a16:creationId xmlns:a16="http://schemas.microsoft.com/office/drawing/2014/main" id="{0B700180-AC05-6AB9-136F-45F0CF8C66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8729d97241_0_1042:notes">
            <a:extLst>
              <a:ext uri="{FF2B5EF4-FFF2-40B4-BE49-F238E27FC236}">
                <a16:creationId xmlns:a16="http://schemas.microsoft.com/office/drawing/2014/main" id="{925709D0-5429-8F93-7FB1-2EDEBAB549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Un super moyen de s’informer</a:t>
            </a:r>
            <a:br>
              <a:rPr lang="fr-FR" dirty="0"/>
            </a:br>
            <a:r>
              <a:rPr lang="fr-FR" dirty="0"/>
              <a:t>T’es en Suisse, mais tu sais ce qui se passe en Ukraine, ou même les dernières actus sur la politique ou la mode, tout ça grâce aux réseaux sociaux. Les infos circulent à une vitesse de malade, on est tous connectés et on peut partager nos opinions sur n'importe quel sujet.</a:t>
            </a:r>
            <a:endParaRPr dirty="0"/>
          </a:p>
        </p:txBody>
      </p:sp>
    </p:spTree>
    <p:extLst>
      <p:ext uri="{BB962C8B-B14F-4D97-AF65-F5344CB8AC3E}">
        <p14:creationId xmlns:p14="http://schemas.microsoft.com/office/powerpoint/2010/main" val="947351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a:t>Les </a:t>
            </a:r>
            <a:r>
              <a:rPr lang="fr-FR" b="1" dirty="0"/>
              <a:t>relations sociales à la dérive</a:t>
            </a:r>
            <a:br>
              <a:rPr lang="fr-FR" dirty="0"/>
            </a:br>
            <a:r>
              <a:rPr lang="fr-FR" dirty="0"/>
              <a:t>Les réseaux sociaux sont aussi responsables de la rupture des liens sociaux. Par exemple, se retrouver entre amis, ça n’a plus la même saveur qu’avant. Chacun est sur son téléphone, et au final, même quand on est ensemble, on se parle moins. On a l’impression de plus vraiment vivre dans le moment. Les relations sont devenues superficielles, et ça se ressent dans notre quotidien.</a:t>
            </a:r>
          </a:p>
          <a:p>
            <a:pPr marL="0" lvl="0" indent="0" algn="l" rtl="0">
              <a:spcBef>
                <a:spcPts val="0"/>
              </a:spcBef>
              <a:spcAft>
                <a:spcPts val="0"/>
              </a:spcAft>
              <a:buNone/>
            </a:pPr>
            <a:r>
              <a:rPr lang="fr-FR" b="1" dirty="0"/>
              <a:t>La désinformation</a:t>
            </a:r>
            <a:br>
              <a:rPr lang="fr-FR" dirty="0"/>
            </a:br>
            <a:r>
              <a:rPr lang="fr-FR" dirty="0"/>
              <a:t>Enfin, un autre gros souci, c’est la désinformation. Sur les réseaux sociaux, tout le monde peut partager n’importe quoi. Pas toujours fiable, souvent exagéré, et parfois même complètement faux. Ça crée des malentendus, des peurs, et ça complique la recherche de l’information vraie.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840acf42f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840acf42f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profiter des réseaux sociaux sans qu'ils prennent trop de place dans notre quotidien, et savoir quand il est temps de faire une pause. C’est un bon moyen d’éviter les dérives et de maintenir un équilibre dans nos vies.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a:extLst>
            <a:ext uri="{FF2B5EF4-FFF2-40B4-BE49-F238E27FC236}">
              <a16:creationId xmlns:a16="http://schemas.microsoft.com/office/drawing/2014/main" id="{025B8FDB-7D60-5069-AEE7-504B081111F9}"/>
            </a:ext>
          </a:extLst>
        </p:cNvPr>
        <p:cNvGrpSpPr/>
        <p:nvPr/>
      </p:nvGrpSpPr>
      <p:grpSpPr>
        <a:xfrm>
          <a:off x="0" y="0"/>
          <a:ext cx="0" cy="0"/>
          <a:chOff x="0" y="0"/>
          <a:chExt cx="0" cy="0"/>
        </a:xfrm>
      </p:grpSpPr>
      <p:sp>
        <p:nvSpPr>
          <p:cNvPr id="247" name="Google Shape;247;g7840acf42f_0_375:notes">
            <a:extLst>
              <a:ext uri="{FF2B5EF4-FFF2-40B4-BE49-F238E27FC236}">
                <a16:creationId xmlns:a16="http://schemas.microsoft.com/office/drawing/2014/main" id="{AAD5B8BF-1CB4-D46A-EF59-A8E99CC95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840acf42f_0_375:notes">
            <a:extLst>
              <a:ext uri="{FF2B5EF4-FFF2-40B4-BE49-F238E27FC236}">
                <a16:creationId xmlns:a16="http://schemas.microsoft.com/office/drawing/2014/main" id="{ED2B35F5-41E7-8FB8-26E3-406AF0F90A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841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6400" y="1531900"/>
            <a:ext cx="3351600" cy="1627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6400" y="3196700"/>
            <a:ext cx="3351600" cy="41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259080" y="1737598"/>
            <a:ext cx="4503419" cy="16683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a:t>
            </a:r>
            <a:r>
              <a:rPr lang="fr-CH" dirty="0"/>
              <a:t>impact</a:t>
            </a:r>
            <a:r>
              <a:rPr lang="fr-FR" dirty="0"/>
              <a:t> des Réseaux Sociaux sur Nos Vies</a:t>
            </a:r>
            <a:endParaRPr dirty="0"/>
          </a:p>
        </p:txBody>
      </p:sp>
      <p:pic>
        <p:nvPicPr>
          <p:cNvPr id="1026" name="Picture 2" descr="Agence web startup">
            <a:extLst>
              <a:ext uri="{FF2B5EF4-FFF2-40B4-BE49-F238E27FC236}">
                <a16:creationId xmlns:a16="http://schemas.microsoft.com/office/drawing/2014/main" id="{AAB94862-3C10-70C5-BBDF-22A61020D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77816"/>
            <a:ext cx="4120230" cy="1987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205273" y="471335"/>
            <a:ext cx="8555073"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Les Réseaux Sociaux : Entre Outil Génial et Problèmes À Gérer</a:t>
            </a:r>
            <a:endParaRPr dirty="0"/>
          </a:p>
        </p:txBody>
      </p:sp>
      <p:pic>
        <p:nvPicPr>
          <p:cNvPr id="3" name="Image 2" descr="Une image contenant symbole&#10;&#10;Description générée automatiquement">
            <a:extLst>
              <a:ext uri="{FF2B5EF4-FFF2-40B4-BE49-F238E27FC236}">
                <a16:creationId xmlns:a16="http://schemas.microsoft.com/office/drawing/2014/main" id="{FD1289E8-5FF3-03B0-DC18-4DE7E7449841}"/>
              </a:ext>
            </a:extLst>
          </p:cNvPr>
          <p:cNvPicPr>
            <a:picLocks noChangeAspect="1"/>
          </p:cNvPicPr>
          <p:nvPr/>
        </p:nvPicPr>
        <p:blipFill>
          <a:blip r:embed="rId3"/>
          <a:stretch>
            <a:fillRect/>
          </a:stretch>
        </p:blipFill>
        <p:spPr>
          <a:xfrm>
            <a:off x="3573780" y="1017850"/>
            <a:ext cx="3775710" cy="37757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1"/>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algn="l"/>
            <a:r>
              <a:rPr lang="fr-FR" sz="3200" dirty="0"/>
              <a:t>Les côtés positifs des réseaux sociaux</a:t>
            </a:r>
            <a:endParaRPr lang="fr-FR" sz="4400" b="1" i="0" dirty="0">
              <a:solidFill>
                <a:srgbClr val="000000"/>
              </a:solidFill>
              <a:effectLst/>
              <a:latin typeface="Open Sans Condensed"/>
            </a:endParaRPr>
          </a:p>
        </p:txBody>
      </p:sp>
      <p:cxnSp>
        <p:nvCxnSpPr>
          <p:cNvPr id="1255" name="Google Shape;1255;p41"/>
          <p:cNvCxnSpPr>
            <a:cxnSpLocks/>
            <a:stCxn id="1256" idx="0"/>
          </p:cNvCxnSpPr>
          <p:nvPr/>
        </p:nvCxnSpPr>
        <p:spPr>
          <a:xfrm rot="5400000" flipH="1">
            <a:off x="826975" y="888813"/>
            <a:ext cx="626100" cy="2455500"/>
          </a:xfrm>
          <a:prstGeom prst="bentConnector2">
            <a:avLst/>
          </a:prstGeom>
          <a:noFill/>
          <a:ln w="19050" cap="flat" cmpd="sng">
            <a:solidFill>
              <a:schemeClr val="accent3"/>
            </a:solidFill>
            <a:prstDash val="solid"/>
            <a:round/>
            <a:headEnd type="triangle" w="med" len="med"/>
            <a:tailEnd type="none" w="med" len="med"/>
          </a:ln>
        </p:spPr>
      </p:cxnSp>
      <p:grpSp>
        <p:nvGrpSpPr>
          <p:cNvPr id="1257" name="Google Shape;1257;p41"/>
          <p:cNvGrpSpPr/>
          <p:nvPr/>
        </p:nvGrpSpPr>
        <p:grpSpPr>
          <a:xfrm>
            <a:off x="1532425" y="2429613"/>
            <a:ext cx="1670700" cy="1668600"/>
            <a:chOff x="1532425" y="2429613"/>
            <a:chExt cx="1670700" cy="1668600"/>
          </a:xfrm>
        </p:grpSpPr>
        <p:sp>
          <p:nvSpPr>
            <p:cNvPr id="1256" name="Google Shape;1256;p41"/>
            <p:cNvSpPr/>
            <p:nvPr/>
          </p:nvSpPr>
          <p:spPr>
            <a:xfrm>
              <a:off x="1532425" y="2429613"/>
              <a:ext cx="1670700" cy="166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txBox="1"/>
            <p:nvPr/>
          </p:nvSpPr>
          <p:spPr>
            <a:xfrm>
              <a:off x="1659363" y="3089913"/>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O</a:t>
              </a:r>
              <a:r>
                <a:rPr lang="en" sz="1600" dirty="0">
                  <a:solidFill>
                    <a:srgbClr val="FFFFFF"/>
                  </a:solidFill>
                  <a:latin typeface="Fira Sans Extra Condensed Medium"/>
                  <a:ea typeface="Fira Sans Extra Condensed Medium"/>
                  <a:cs typeface="Fira Sans Extra Condensed Medium"/>
                  <a:sym typeface="Fira Sans Extra Condensed Medium"/>
                </a:rPr>
                <a:t>util de </a:t>
              </a:r>
              <a:r>
                <a:rPr lang="fr-CH" sz="1600" dirty="0">
                  <a:solidFill>
                    <a:srgbClr val="FFFFFF"/>
                  </a:solidFill>
                  <a:latin typeface="Fira Sans Extra Condensed Medium"/>
                  <a:ea typeface="Fira Sans Extra Condensed Medium"/>
                  <a:cs typeface="Fira Sans Extra Condensed Medium"/>
                  <a:sym typeface="Fira Sans Extra Condensed Medium"/>
                </a:rPr>
                <a:t>communication </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5"/>
                                        </p:tgtEl>
                                        <p:attrNameLst>
                                          <p:attrName>style.visibility</p:attrName>
                                        </p:attrNameLst>
                                      </p:cBhvr>
                                      <p:to>
                                        <p:strVal val="visible"/>
                                      </p:to>
                                    </p:set>
                                    <p:animEffect transition="in" filter="fade">
                                      <p:cBhvr>
                                        <p:cTn id="7" dur="500"/>
                                        <p:tgtEl>
                                          <p:spTgt spid="1255"/>
                                        </p:tgtEl>
                                      </p:cBhvr>
                                    </p:animEffect>
                                  </p:childTnLst>
                                </p:cTn>
                              </p:par>
                              <p:par>
                                <p:cTn id="8" presetID="10" presetClass="entr" presetSubtype="0" fill="hold" nodeType="withEffect">
                                  <p:stCondLst>
                                    <p:cond delay="0"/>
                                  </p:stCondLst>
                                  <p:childTnLst>
                                    <p:set>
                                      <p:cBhvr>
                                        <p:cTn id="9" dur="1" fill="hold">
                                          <p:stCondLst>
                                            <p:cond delay="0"/>
                                          </p:stCondLst>
                                        </p:cTn>
                                        <p:tgtEl>
                                          <p:spTgt spid="1257"/>
                                        </p:tgtEl>
                                        <p:attrNameLst>
                                          <p:attrName>style.visibility</p:attrName>
                                        </p:attrNameLst>
                                      </p:cBhvr>
                                      <p:to>
                                        <p:strVal val="visible"/>
                                      </p:to>
                                    </p:set>
                                    <p:animEffect transition="in" filter="fade">
                                      <p:cBhvr>
                                        <p:cTn id="10"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3">
          <a:extLst>
            <a:ext uri="{FF2B5EF4-FFF2-40B4-BE49-F238E27FC236}">
              <a16:creationId xmlns:a16="http://schemas.microsoft.com/office/drawing/2014/main" id="{B45CF443-42F7-A600-04A8-ABD5EDCB38C0}"/>
            </a:ext>
          </a:extLst>
        </p:cNvPr>
        <p:cNvGrpSpPr/>
        <p:nvPr/>
      </p:nvGrpSpPr>
      <p:grpSpPr>
        <a:xfrm>
          <a:off x="0" y="0"/>
          <a:ext cx="0" cy="0"/>
          <a:chOff x="0" y="0"/>
          <a:chExt cx="0" cy="0"/>
        </a:xfrm>
      </p:grpSpPr>
      <p:sp>
        <p:nvSpPr>
          <p:cNvPr id="1254" name="Google Shape;1254;p41">
            <a:extLst>
              <a:ext uri="{FF2B5EF4-FFF2-40B4-BE49-F238E27FC236}">
                <a16:creationId xmlns:a16="http://schemas.microsoft.com/office/drawing/2014/main" id="{04988002-582F-3FB6-6068-0C53BC3D4413}"/>
              </a:ext>
            </a:extLst>
          </p:cNvPr>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algn="l"/>
            <a:r>
              <a:rPr lang="fr-FR" sz="3200" dirty="0"/>
              <a:t>Les côtés positifs des réseaux sociaux</a:t>
            </a:r>
            <a:endParaRPr lang="fr-FR" sz="4400" b="1" i="0" dirty="0">
              <a:solidFill>
                <a:srgbClr val="000000"/>
              </a:solidFill>
              <a:effectLst/>
              <a:latin typeface="Open Sans Condensed"/>
            </a:endParaRPr>
          </a:p>
        </p:txBody>
      </p:sp>
      <p:cxnSp>
        <p:nvCxnSpPr>
          <p:cNvPr id="1255" name="Google Shape;1255;p41">
            <a:extLst>
              <a:ext uri="{FF2B5EF4-FFF2-40B4-BE49-F238E27FC236}">
                <a16:creationId xmlns:a16="http://schemas.microsoft.com/office/drawing/2014/main" id="{6EF1D216-CC8E-9F7E-8579-C49C13425E75}"/>
              </a:ext>
            </a:extLst>
          </p:cNvPr>
          <p:cNvCxnSpPr>
            <a:cxnSpLocks/>
            <a:stCxn id="1256" idx="0"/>
          </p:cNvCxnSpPr>
          <p:nvPr/>
        </p:nvCxnSpPr>
        <p:spPr>
          <a:xfrm rot="5400000" flipH="1">
            <a:off x="826975" y="888813"/>
            <a:ext cx="626100" cy="2455500"/>
          </a:xfrm>
          <a:prstGeom prst="bentConnector2">
            <a:avLst/>
          </a:prstGeom>
          <a:noFill/>
          <a:ln w="19050" cap="flat" cmpd="sng">
            <a:solidFill>
              <a:schemeClr val="accent3"/>
            </a:solidFill>
            <a:prstDash val="solid"/>
            <a:round/>
            <a:headEnd type="triangle" w="med" len="med"/>
            <a:tailEnd type="none" w="med" len="med"/>
          </a:ln>
        </p:spPr>
      </p:cxnSp>
      <p:grpSp>
        <p:nvGrpSpPr>
          <p:cNvPr id="1257" name="Google Shape;1257;p41">
            <a:extLst>
              <a:ext uri="{FF2B5EF4-FFF2-40B4-BE49-F238E27FC236}">
                <a16:creationId xmlns:a16="http://schemas.microsoft.com/office/drawing/2014/main" id="{BE0D17DD-F9EF-2A28-2211-B98075D3A0BF}"/>
              </a:ext>
            </a:extLst>
          </p:cNvPr>
          <p:cNvGrpSpPr/>
          <p:nvPr/>
        </p:nvGrpSpPr>
        <p:grpSpPr>
          <a:xfrm>
            <a:off x="1532425" y="2429613"/>
            <a:ext cx="3039575" cy="1668600"/>
            <a:chOff x="1532425" y="2429613"/>
            <a:chExt cx="3039575" cy="1668600"/>
          </a:xfrm>
        </p:grpSpPr>
        <p:sp>
          <p:nvSpPr>
            <p:cNvPr id="1256" name="Google Shape;1256;p41">
              <a:extLst>
                <a:ext uri="{FF2B5EF4-FFF2-40B4-BE49-F238E27FC236}">
                  <a16:creationId xmlns:a16="http://schemas.microsoft.com/office/drawing/2014/main" id="{295F69E7-D3F7-6AC2-8099-18A9F530C2D6}"/>
                </a:ext>
              </a:extLst>
            </p:cNvPr>
            <p:cNvSpPr/>
            <p:nvPr/>
          </p:nvSpPr>
          <p:spPr>
            <a:xfrm>
              <a:off x="1532425" y="2429613"/>
              <a:ext cx="1670700" cy="166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41">
              <a:extLst>
                <a:ext uri="{FF2B5EF4-FFF2-40B4-BE49-F238E27FC236}">
                  <a16:creationId xmlns:a16="http://schemas.microsoft.com/office/drawing/2014/main" id="{DC9D28D5-C3D0-4E9F-2EE3-79FEA52A3B92}"/>
                </a:ext>
              </a:extLst>
            </p:cNvPr>
            <p:cNvCxnSpPr>
              <a:cxnSpLocks/>
            </p:cNvCxnSpPr>
            <p:nvPr/>
          </p:nvCxnSpPr>
          <p:spPr>
            <a:xfrm>
              <a:off x="1545600" y="3298739"/>
              <a:ext cx="3026400" cy="324000"/>
            </a:xfrm>
            <a:prstGeom prst="bentConnector4">
              <a:avLst>
                <a:gd name="adj1" fmla="val -7868"/>
                <a:gd name="adj2" fmla="val 330995"/>
              </a:avLst>
            </a:prstGeom>
            <a:noFill/>
            <a:ln w="19050" cap="flat" cmpd="sng">
              <a:solidFill>
                <a:schemeClr val="accent1"/>
              </a:solidFill>
              <a:prstDash val="solid"/>
              <a:round/>
              <a:headEnd type="none" w="med" len="med"/>
              <a:tailEnd type="triangle" w="med" len="med"/>
            </a:ln>
          </p:spPr>
        </p:cxnSp>
        <p:sp>
          <p:nvSpPr>
            <p:cNvPr id="1260" name="Google Shape;1260;p41">
              <a:extLst>
                <a:ext uri="{FF2B5EF4-FFF2-40B4-BE49-F238E27FC236}">
                  <a16:creationId xmlns:a16="http://schemas.microsoft.com/office/drawing/2014/main" id="{3BFF6674-2233-3DB4-6E35-85CEA41693CC}"/>
                </a:ext>
              </a:extLst>
            </p:cNvPr>
            <p:cNvSpPr txBox="1"/>
            <p:nvPr/>
          </p:nvSpPr>
          <p:spPr>
            <a:xfrm>
              <a:off x="1659363" y="3089913"/>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O</a:t>
              </a:r>
              <a:r>
                <a:rPr lang="en" sz="1600" dirty="0">
                  <a:solidFill>
                    <a:srgbClr val="FFFFFF"/>
                  </a:solidFill>
                  <a:latin typeface="Fira Sans Extra Condensed Medium"/>
                  <a:ea typeface="Fira Sans Extra Condensed Medium"/>
                  <a:cs typeface="Fira Sans Extra Condensed Medium"/>
                  <a:sym typeface="Fira Sans Extra Condensed Medium"/>
                </a:rPr>
                <a:t>util de </a:t>
              </a:r>
              <a:r>
                <a:rPr lang="fr-CH" sz="1600" dirty="0">
                  <a:solidFill>
                    <a:srgbClr val="FFFFFF"/>
                  </a:solidFill>
                  <a:latin typeface="Fira Sans Extra Condensed Medium"/>
                  <a:ea typeface="Fira Sans Extra Condensed Medium"/>
                  <a:cs typeface="Fira Sans Extra Condensed Medium"/>
                  <a:sym typeface="Fira Sans Extra Condensed Medium"/>
                </a:rPr>
                <a:t>communication </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262" name="Google Shape;1262;p41">
            <a:extLst>
              <a:ext uri="{FF2B5EF4-FFF2-40B4-BE49-F238E27FC236}">
                <a16:creationId xmlns:a16="http://schemas.microsoft.com/office/drawing/2014/main" id="{FDF2E43B-D4B9-051C-4ED1-B47C9EDE532E}"/>
              </a:ext>
            </a:extLst>
          </p:cNvPr>
          <p:cNvGrpSpPr/>
          <p:nvPr/>
        </p:nvGrpSpPr>
        <p:grpSpPr>
          <a:xfrm>
            <a:off x="3723551" y="1919188"/>
            <a:ext cx="1670700" cy="1668600"/>
            <a:chOff x="3723551" y="1919188"/>
            <a:chExt cx="1670700" cy="1668600"/>
          </a:xfrm>
        </p:grpSpPr>
        <p:sp>
          <p:nvSpPr>
            <p:cNvPr id="1259" name="Google Shape;1259;p41">
              <a:extLst>
                <a:ext uri="{FF2B5EF4-FFF2-40B4-BE49-F238E27FC236}">
                  <a16:creationId xmlns:a16="http://schemas.microsoft.com/office/drawing/2014/main" id="{30EDC314-E7EF-F9D1-0861-CB8B2C5AD0D5}"/>
                </a:ext>
              </a:extLst>
            </p:cNvPr>
            <p:cNvSpPr/>
            <p:nvPr/>
          </p:nvSpPr>
          <p:spPr>
            <a:xfrm>
              <a:off x="3723551" y="1919188"/>
              <a:ext cx="1670700" cy="166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a:extLst>
                <a:ext uri="{FF2B5EF4-FFF2-40B4-BE49-F238E27FC236}">
                  <a16:creationId xmlns:a16="http://schemas.microsoft.com/office/drawing/2014/main" id="{A46596DF-5B77-1A4E-F907-16879F2B30E9}"/>
                </a:ext>
              </a:extLst>
            </p:cNvPr>
            <p:cNvSpPr txBox="1"/>
            <p:nvPr/>
          </p:nvSpPr>
          <p:spPr>
            <a:xfrm>
              <a:off x="3865675" y="2648638"/>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Création de nouveaux emplois</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13193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a:extLst>
            <a:ext uri="{FF2B5EF4-FFF2-40B4-BE49-F238E27FC236}">
              <a16:creationId xmlns:a16="http://schemas.microsoft.com/office/drawing/2014/main" id="{E8F81E3B-7855-1ED8-80AA-54D1E74FA460}"/>
            </a:ext>
          </a:extLst>
        </p:cNvPr>
        <p:cNvGrpSpPr/>
        <p:nvPr/>
      </p:nvGrpSpPr>
      <p:grpSpPr>
        <a:xfrm>
          <a:off x="0" y="0"/>
          <a:ext cx="0" cy="0"/>
          <a:chOff x="0" y="0"/>
          <a:chExt cx="0" cy="0"/>
        </a:xfrm>
      </p:grpSpPr>
      <p:sp>
        <p:nvSpPr>
          <p:cNvPr id="1254" name="Google Shape;1254;p41">
            <a:extLst>
              <a:ext uri="{FF2B5EF4-FFF2-40B4-BE49-F238E27FC236}">
                <a16:creationId xmlns:a16="http://schemas.microsoft.com/office/drawing/2014/main" id="{7FF4A030-B9F7-DFD7-4DCC-BBD8FF33A6B4}"/>
              </a:ext>
            </a:extLst>
          </p:cNvPr>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algn="l"/>
            <a:r>
              <a:rPr lang="fr-FR" sz="3200" dirty="0"/>
              <a:t>Les côtés positifs des réseaux sociaux</a:t>
            </a:r>
            <a:endParaRPr lang="fr-FR" sz="4400" b="1" i="0" dirty="0">
              <a:solidFill>
                <a:srgbClr val="000000"/>
              </a:solidFill>
              <a:effectLst/>
              <a:latin typeface="Open Sans Condensed"/>
            </a:endParaRPr>
          </a:p>
        </p:txBody>
      </p:sp>
      <p:cxnSp>
        <p:nvCxnSpPr>
          <p:cNvPr id="1255" name="Google Shape;1255;p41">
            <a:extLst>
              <a:ext uri="{FF2B5EF4-FFF2-40B4-BE49-F238E27FC236}">
                <a16:creationId xmlns:a16="http://schemas.microsoft.com/office/drawing/2014/main" id="{3A5C4748-3B68-0339-DDDF-82957D91DD19}"/>
              </a:ext>
            </a:extLst>
          </p:cNvPr>
          <p:cNvCxnSpPr>
            <a:cxnSpLocks/>
            <a:stCxn id="1256" idx="0"/>
          </p:cNvCxnSpPr>
          <p:nvPr/>
        </p:nvCxnSpPr>
        <p:spPr>
          <a:xfrm rot="5400000" flipH="1">
            <a:off x="826975" y="888813"/>
            <a:ext cx="626100" cy="2455500"/>
          </a:xfrm>
          <a:prstGeom prst="bentConnector2">
            <a:avLst/>
          </a:prstGeom>
          <a:noFill/>
          <a:ln w="19050" cap="flat" cmpd="sng">
            <a:solidFill>
              <a:schemeClr val="accent3"/>
            </a:solidFill>
            <a:prstDash val="solid"/>
            <a:round/>
            <a:headEnd type="triangle" w="med" len="med"/>
            <a:tailEnd type="none" w="med" len="med"/>
          </a:ln>
        </p:spPr>
      </p:cxnSp>
      <p:grpSp>
        <p:nvGrpSpPr>
          <p:cNvPr id="1257" name="Google Shape;1257;p41">
            <a:extLst>
              <a:ext uri="{FF2B5EF4-FFF2-40B4-BE49-F238E27FC236}">
                <a16:creationId xmlns:a16="http://schemas.microsoft.com/office/drawing/2014/main" id="{3CF28C67-461E-728B-7E9F-AB3930DB8C24}"/>
              </a:ext>
            </a:extLst>
          </p:cNvPr>
          <p:cNvGrpSpPr/>
          <p:nvPr/>
        </p:nvGrpSpPr>
        <p:grpSpPr>
          <a:xfrm>
            <a:off x="1532425" y="2429613"/>
            <a:ext cx="3039575" cy="1668600"/>
            <a:chOff x="1532425" y="2429613"/>
            <a:chExt cx="3039575" cy="1668600"/>
          </a:xfrm>
        </p:grpSpPr>
        <p:sp>
          <p:nvSpPr>
            <p:cNvPr id="1256" name="Google Shape;1256;p41">
              <a:extLst>
                <a:ext uri="{FF2B5EF4-FFF2-40B4-BE49-F238E27FC236}">
                  <a16:creationId xmlns:a16="http://schemas.microsoft.com/office/drawing/2014/main" id="{BF8718D4-3ED9-D4CF-0F90-519EAC8A699F}"/>
                </a:ext>
              </a:extLst>
            </p:cNvPr>
            <p:cNvSpPr/>
            <p:nvPr/>
          </p:nvSpPr>
          <p:spPr>
            <a:xfrm>
              <a:off x="1532425" y="2429613"/>
              <a:ext cx="1670700" cy="166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41">
              <a:extLst>
                <a:ext uri="{FF2B5EF4-FFF2-40B4-BE49-F238E27FC236}">
                  <a16:creationId xmlns:a16="http://schemas.microsoft.com/office/drawing/2014/main" id="{35F8AF8B-18A8-86D4-B1B1-AB1E74E0EB91}"/>
                </a:ext>
              </a:extLst>
            </p:cNvPr>
            <p:cNvCxnSpPr>
              <a:cxnSpLocks/>
            </p:cNvCxnSpPr>
            <p:nvPr/>
          </p:nvCxnSpPr>
          <p:spPr>
            <a:xfrm>
              <a:off x="1545600" y="3298739"/>
              <a:ext cx="3026400" cy="324000"/>
            </a:xfrm>
            <a:prstGeom prst="bentConnector4">
              <a:avLst>
                <a:gd name="adj1" fmla="val -7868"/>
                <a:gd name="adj2" fmla="val 330995"/>
              </a:avLst>
            </a:prstGeom>
            <a:noFill/>
            <a:ln w="19050" cap="flat" cmpd="sng">
              <a:solidFill>
                <a:schemeClr val="accent1"/>
              </a:solidFill>
              <a:prstDash val="solid"/>
              <a:round/>
              <a:headEnd type="none" w="med" len="med"/>
              <a:tailEnd type="triangle" w="med" len="med"/>
            </a:ln>
          </p:spPr>
        </p:cxnSp>
        <p:sp>
          <p:nvSpPr>
            <p:cNvPr id="1260" name="Google Shape;1260;p41">
              <a:extLst>
                <a:ext uri="{FF2B5EF4-FFF2-40B4-BE49-F238E27FC236}">
                  <a16:creationId xmlns:a16="http://schemas.microsoft.com/office/drawing/2014/main" id="{E47CBE3D-D2F7-A027-A980-E97647C6170E}"/>
                </a:ext>
              </a:extLst>
            </p:cNvPr>
            <p:cNvSpPr txBox="1"/>
            <p:nvPr/>
          </p:nvSpPr>
          <p:spPr>
            <a:xfrm>
              <a:off x="1659363" y="3089913"/>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O</a:t>
              </a:r>
              <a:r>
                <a:rPr lang="en" sz="1600" dirty="0">
                  <a:solidFill>
                    <a:srgbClr val="FFFFFF"/>
                  </a:solidFill>
                  <a:latin typeface="Fira Sans Extra Condensed Medium"/>
                  <a:ea typeface="Fira Sans Extra Condensed Medium"/>
                  <a:cs typeface="Fira Sans Extra Condensed Medium"/>
                  <a:sym typeface="Fira Sans Extra Condensed Medium"/>
                </a:rPr>
                <a:t>util de </a:t>
              </a:r>
              <a:r>
                <a:rPr lang="fr-CH" sz="1600" dirty="0">
                  <a:solidFill>
                    <a:srgbClr val="FFFFFF"/>
                  </a:solidFill>
                  <a:latin typeface="Fira Sans Extra Condensed Medium"/>
                  <a:ea typeface="Fira Sans Extra Condensed Medium"/>
                  <a:cs typeface="Fira Sans Extra Condensed Medium"/>
                  <a:sym typeface="Fira Sans Extra Condensed Medium"/>
                </a:rPr>
                <a:t>communication </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262" name="Google Shape;1262;p41">
            <a:extLst>
              <a:ext uri="{FF2B5EF4-FFF2-40B4-BE49-F238E27FC236}">
                <a16:creationId xmlns:a16="http://schemas.microsoft.com/office/drawing/2014/main" id="{9445A995-0117-9675-FD72-58A9B0FEE222}"/>
              </a:ext>
            </a:extLst>
          </p:cNvPr>
          <p:cNvGrpSpPr/>
          <p:nvPr/>
        </p:nvGrpSpPr>
        <p:grpSpPr>
          <a:xfrm>
            <a:off x="3723551" y="1410388"/>
            <a:ext cx="3026400" cy="2177400"/>
            <a:chOff x="3723551" y="1410388"/>
            <a:chExt cx="3026400" cy="2177400"/>
          </a:xfrm>
        </p:grpSpPr>
        <p:sp>
          <p:nvSpPr>
            <p:cNvPr id="1259" name="Google Shape;1259;p41">
              <a:extLst>
                <a:ext uri="{FF2B5EF4-FFF2-40B4-BE49-F238E27FC236}">
                  <a16:creationId xmlns:a16="http://schemas.microsoft.com/office/drawing/2014/main" id="{72970554-BD4B-208F-6559-2DBAED2F8F9B}"/>
                </a:ext>
              </a:extLst>
            </p:cNvPr>
            <p:cNvSpPr/>
            <p:nvPr/>
          </p:nvSpPr>
          <p:spPr>
            <a:xfrm>
              <a:off x="3723551" y="1919188"/>
              <a:ext cx="1670700" cy="1668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41">
              <a:extLst>
                <a:ext uri="{FF2B5EF4-FFF2-40B4-BE49-F238E27FC236}">
                  <a16:creationId xmlns:a16="http://schemas.microsoft.com/office/drawing/2014/main" id="{D34B5AA5-ACA0-EDCE-FA0D-B57E18D824EB}"/>
                </a:ext>
              </a:extLst>
            </p:cNvPr>
            <p:cNvCxnSpPr>
              <a:cxnSpLocks/>
              <a:stCxn id="1259" idx="1"/>
              <a:endCxn id="1264" idx="0"/>
            </p:cNvCxnSpPr>
            <p:nvPr/>
          </p:nvCxnSpPr>
          <p:spPr>
            <a:xfrm rot="10800000" flipH="1">
              <a:off x="3723551" y="1410388"/>
              <a:ext cx="3026400" cy="1343100"/>
            </a:xfrm>
            <a:prstGeom prst="bentConnector4">
              <a:avLst>
                <a:gd name="adj1" fmla="val -7868"/>
                <a:gd name="adj2" fmla="val 117730"/>
              </a:avLst>
            </a:prstGeom>
            <a:noFill/>
            <a:ln w="19050" cap="flat" cmpd="sng">
              <a:solidFill>
                <a:schemeClr val="accent5"/>
              </a:solidFill>
              <a:prstDash val="solid"/>
              <a:round/>
              <a:headEnd type="none" w="med" len="med"/>
              <a:tailEnd type="triangle" w="med" len="med"/>
            </a:ln>
          </p:spPr>
        </p:cxnSp>
        <p:sp>
          <p:nvSpPr>
            <p:cNvPr id="1265" name="Google Shape;1265;p41">
              <a:extLst>
                <a:ext uri="{FF2B5EF4-FFF2-40B4-BE49-F238E27FC236}">
                  <a16:creationId xmlns:a16="http://schemas.microsoft.com/office/drawing/2014/main" id="{FDC857E9-E576-94C1-EE48-33B84EFD6FBD}"/>
                </a:ext>
              </a:extLst>
            </p:cNvPr>
            <p:cNvSpPr txBox="1"/>
            <p:nvPr/>
          </p:nvSpPr>
          <p:spPr>
            <a:xfrm>
              <a:off x="3865675" y="2648638"/>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Création de nouveaux emplois</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267" name="Google Shape;1267;p41">
            <a:extLst>
              <a:ext uri="{FF2B5EF4-FFF2-40B4-BE49-F238E27FC236}">
                <a16:creationId xmlns:a16="http://schemas.microsoft.com/office/drawing/2014/main" id="{6E0A99B6-1F95-BABE-9F47-E55330EE4626}"/>
              </a:ext>
            </a:extLst>
          </p:cNvPr>
          <p:cNvGrpSpPr/>
          <p:nvPr/>
        </p:nvGrpSpPr>
        <p:grpSpPr>
          <a:xfrm>
            <a:off x="5914678" y="1410388"/>
            <a:ext cx="3487050" cy="2925000"/>
            <a:chOff x="5914678" y="1410388"/>
            <a:chExt cx="3487050" cy="2925000"/>
          </a:xfrm>
        </p:grpSpPr>
        <p:sp>
          <p:nvSpPr>
            <p:cNvPr id="1264" name="Google Shape;1264;p41">
              <a:extLst>
                <a:ext uri="{FF2B5EF4-FFF2-40B4-BE49-F238E27FC236}">
                  <a16:creationId xmlns:a16="http://schemas.microsoft.com/office/drawing/2014/main" id="{B40435CD-A83E-0E86-C28D-FD46A6A8549D}"/>
                </a:ext>
              </a:extLst>
            </p:cNvPr>
            <p:cNvSpPr/>
            <p:nvPr/>
          </p:nvSpPr>
          <p:spPr>
            <a:xfrm>
              <a:off x="5914678" y="1410388"/>
              <a:ext cx="1670700" cy="1668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8" name="Google Shape;1268;p41">
              <a:extLst>
                <a:ext uri="{FF2B5EF4-FFF2-40B4-BE49-F238E27FC236}">
                  <a16:creationId xmlns:a16="http://schemas.microsoft.com/office/drawing/2014/main" id="{859D0556-9F2E-FD08-9EC8-5653B84FDBFD}"/>
                </a:ext>
              </a:extLst>
            </p:cNvPr>
            <p:cNvCxnSpPr>
              <a:cxnSpLocks/>
              <a:stCxn id="1264" idx="2"/>
            </p:cNvCxnSpPr>
            <p:nvPr/>
          </p:nvCxnSpPr>
          <p:spPr>
            <a:xfrm rot="-5400000" flipH="1">
              <a:off x="7447678" y="2381338"/>
              <a:ext cx="1256400" cy="2651700"/>
            </a:xfrm>
            <a:prstGeom prst="bentConnector2">
              <a:avLst/>
            </a:prstGeom>
            <a:noFill/>
            <a:ln w="19050" cap="flat" cmpd="sng">
              <a:solidFill>
                <a:schemeClr val="accent6"/>
              </a:solidFill>
              <a:prstDash val="solid"/>
              <a:round/>
              <a:headEnd type="none" w="med" len="med"/>
              <a:tailEnd type="none" w="med" len="med"/>
            </a:ln>
          </p:spPr>
        </p:cxnSp>
        <p:sp>
          <p:nvSpPr>
            <p:cNvPr id="1269" name="Google Shape;1269;p41">
              <a:extLst>
                <a:ext uri="{FF2B5EF4-FFF2-40B4-BE49-F238E27FC236}">
                  <a16:creationId xmlns:a16="http://schemas.microsoft.com/office/drawing/2014/main" id="{321F8214-1843-9B69-346A-B8B8E350635B}"/>
                </a:ext>
              </a:extLst>
            </p:cNvPr>
            <p:cNvSpPr txBox="1"/>
            <p:nvPr/>
          </p:nvSpPr>
          <p:spPr>
            <a:xfrm>
              <a:off x="6056801" y="2017793"/>
              <a:ext cx="13863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H" sz="1600" dirty="0">
                  <a:solidFill>
                    <a:srgbClr val="FFFFFF"/>
                  </a:solidFill>
                  <a:latin typeface="Fira Sans Extra Condensed Medium"/>
                  <a:ea typeface="Fira Sans Extra Condensed Medium"/>
                  <a:cs typeface="Fira Sans Extra Condensed Medium"/>
                  <a:sym typeface="Fira Sans Extra Condensed Medium"/>
                </a:rPr>
                <a:t>S</a:t>
              </a:r>
              <a:r>
                <a:rPr lang="en" sz="1600" dirty="0">
                  <a:solidFill>
                    <a:srgbClr val="FFFFFF"/>
                  </a:solidFill>
                  <a:latin typeface="Fira Sans Extra Condensed Medium"/>
                  <a:ea typeface="Fira Sans Extra Condensed Medium"/>
                  <a:cs typeface="Fira Sans Extra Condensed Medium"/>
                  <a:sym typeface="Fira Sans Extra Condensed Medium"/>
                </a:rPr>
                <a:t>ource d’information</a:t>
              </a:r>
              <a:endParaRPr sz="1600" dirty="0">
                <a:solidFill>
                  <a:srgbClr val="FFFFFF"/>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307715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4" name="Google Shape;224;p1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200" dirty="0"/>
              <a:t>Les côtés négatifs des réseaux sociaux</a:t>
            </a:r>
            <a:endParaRPr sz="3200" dirty="0"/>
          </a:p>
        </p:txBody>
      </p:sp>
      <p:grpSp>
        <p:nvGrpSpPr>
          <p:cNvPr id="225" name="Google Shape;225;p19"/>
          <p:cNvGrpSpPr/>
          <p:nvPr/>
        </p:nvGrpSpPr>
        <p:grpSpPr>
          <a:xfrm>
            <a:off x="2342481" y="2981238"/>
            <a:ext cx="3504087" cy="909976"/>
            <a:chOff x="3758200" y="2648612"/>
            <a:chExt cx="3417060" cy="909976"/>
          </a:xfrm>
        </p:grpSpPr>
        <p:sp>
          <p:nvSpPr>
            <p:cNvPr id="226" name="Google Shape;226;p19"/>
            <p:cNvSpPr/>
            <p:nvPr/>
          </p:nvSpPr>
          <p:spPr>
            <a:xfrm>
              <a:off x="4240230" y="2648612"/>
              <a:ext cx="2935030" cy="909975"/>
            </a:xfrm>
            <a:custGeom>
              <a:avLst/>
              <a:gdLst/>
              <a:ahLst/>
              <a:cxnLst/>
              <a:rect l="l" t="t" r="r" b="b"/>
              <a:pathLst>
                <a:path w="102192" h="36399" extrusionOk="0">
                  <a:moveTo>
                    <a:pt x="1" y="1"/>
                  </a:moveTo>
                  <a:cubicBezTo>
                    <a:pt x="10049" y="1"/>
                    <a:pt x="18193" y="8145"/>
                    <a:pt x="18193" y="18194"/>
                  </a:cubicBezTo>
                  <a:cubicBezTo>
                    <a:pt x="18193" y="28242"/>
                    <a:pt x="10049" y="36398"/>
                    <a:pt x="1" y="36398"/>
                  </a:cubicBezTo>
                  <a:lnTo>
                    <a:pt x="83999" y="36398"/>
                  </a:lnTo>
                  <a:cubicBezTo>
                    <a:pt x="94048" y="36398"/>
                    <a:pt x="102192" y="28242"/>
                    <a:pt x="102192" y="18194"/>
                  </a:cubicBezTo>
                  <a:cubicBezTo>
                    <a:pt x="102192" y="8145"/>
                    <a:pt x="94048" y="1"/>
                    <a:pt x="83999" y="1"/>
                  </a:cubicBezTo>
                  <a:close/>
                </a:path>
              </a:pathLst>
            </a:custGeom>
            <a:solidFill>
              <a:srgbClr val="EC3A3B"/>
            </a:solidFill>
            <a:ln>
              <a:noFill/>
            </a:ln>
          </p:spPr>
          <p:txBody>
            <a:bodyPr spcFirstLastPara="1" wrap="square" lIns="731500" tIns="91425" rIns="457200" bIns="91425" anchor="ctr" anchorCtr="0">
              <a:noAutofit/>
            </a:bodyPr>
            <a:lstStyle/>
            <a:p>
              <a:pPr marL="0" lvl="0" indent="0" algn="ctr" rtl="0">
                <a:spcBef>
                  <a:spcPts val="0"/>
                </a:spcBef>
                <a:spcAft>
                  <a:spcPts val="0"/>
                </a:spcAft>
                <a:buClr>
                  <a:schemeClr val="dk1"/>
                </a:buClr>
                <a:buSzPts val="1100"/>
                <a:buFont typeface="Arial"/>
                <a:buNone/>
              </a:pPr>
              <a:r>
                <a:rPr lang="fr-CH" sz="1800" dirty="0">
                  <a:solidFill>
                    <a:srgbClr val="FFFFFF"/>
                  </a:solidFill>
                  <a:latin typeface="Roboto"/>
                  <a:ea typeface="Roboto"/>
                  <a:cs typeface="Roboto"/>
                  <a:sym typeface="Roboto"/>
                </a:rPr>
                <a:t>Désinformation</a:t>
              </a:r>
              <a:endParaRPr sz="1800" dirty="0">
                <a:solidFill>
                  <a:srgbClr val="FFFFFF"/>
                </a:solidFill>
                <a:latin typeface="Roboto"/>
                <a:ea typeface="Roboto"/>
                <a:cs typeface="Roboto"/>
                <a:sym typeface="Roboto"/>
              </a:endParaRPr>
            </a:p>
          </p:txBody>
        </p:sp>
        <p:sp>
          <p:nvSpPr>
            <p:cNvPr id="227" name="Google Shape;227;p19"/>
            <p:cNvSpPr/>
            <p:nvPr/>
          </p:nvSpPr>
          <p:spPr>
            <a:xfrm>
              <a:off x="3758200" y="2648613"/>
              <a:ext cx="909975" cy="909975"/>
            </a:xfrm>
            <a:custGeom>
              <a:avLst/>
              <a:gdLst/>
              <a:ahLst/>
              <a:cxnLst/>
              <a:rect l="l" t="t" r="r" b="b"/>
              <a:pathLst>
                <a:path w="36399" h="36399" extrusionOk="0">
                  <a:moveTo>
                    <a:pt x="18193" y="1"/>
                  </a:moveTo>
                  <a:cubicBezTo>
                    <a:pt x="8145" y="1"/>
                    <a:pt x="1" y="8145"/>
                    <a:pt x="1" y="18194"/>
                  </a:cubicBezTo>
                  <a:cubicBezTo>
                    <a:pt x="1" y="28242"/>
                    <a:pt x="8145" y="36398"/>
                    <a:pt x="18193" y="36398"/>
                  </a:cubicBezTo>
                  <a:cubicBezTo>
                    <a:pt x="28242" y="36398"/>
                    <a:pt x="36398" y="28242"/>
                    <a:pt x="36398" y="18194"/>
                  </a:cubicBezTo>
                  <a:cubicBezTo>
                    <a:pt x="36398" y="8145"/>
                    <a:pt x="28242" y="1"/>
                    <a:pt x="18193"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2462434" y="1752637"/>
            <a:ext cx="3412129" cy="909975"/>
            <a:chOff x="1973396" y="1931558"/>
            <a:chExt cx="3412129" cy="909975"/>
          </a:xfrm>
        </p:grpSpPr>
        <p:sp>
          <p:nvSpPr>
            <p:cNvPr id="232" name="Google Shape;232;p19"/>
            <p:cNvSpPr/>
            <p:nvPr/>
          </p:nvSpPr>
          <p:spPr>
            <a:xfrm>
              <a:off x="1973396" y="1931558"/>
              <a:ext cx="2935030" cy="909975"/>
            </a:xfrm>
            <a:custGeom>
              <a:avLst/>
              <a:gdLst/>
              <a:ahLst/>
              <a:cxnLst/>
              <a:rect l="l" t="t" r="r" b="b"/>
              <a:pathLst>
                <a:path w="102193" h="36399" extrusionOk="0">
                  <a:moveTo>
                    <a:pt x="18194" y="1"/>
                  </a:moveTo>
                  <a:cubicBezTo>
                    <a:pt x="8145" y="1"/>
                    <a:pt x="1" y="8145"/>
                    <a:pt x="1" y="18194"/>
                  </a:cubicBezTo>
                  <a:cubicBezTo>
                    <a:pt x="1" y="28243"/>
                    <a:pt x="8145" y="36398"/>
                    <a:pt x="18194" y="36398"/>
                  </a:cubicBezTo>
                  <a:lnTo>
                    <a:pt x="102192" y="36398"/>
                  </a:lnTo>
                  <a:cubicBezTo>
                    <a:pt x="92143" y="36398"/>
                    <a:pt x="83999" y="28243"/>
                    <a:pt x="83999" y="18194"/>
                  </a:cubicBezTo>
                  <a:cubicBezTo>
                    <a:pt x="83999" y="8145"/>
                    <a:pt x="92143" y="1"/>
                    <a:pt x="102192" y="1"/>
                  </a:cubicBezTo>
                  <a:close/>
                </a:path>
              </a:pathLst>
            </a:custGeom>
            <a:solidFill>
              <a:schemeClr val="accent4"/>
            </a:solidFill>
            <a:ln>
              <a:noFill/>
            </a:ln>
          </p:spPr>
          <p:txBody>
            <a:bodyPr spcFirstLastPara="1" wrap="square" lIns="457200" tIns="91425" rIns="731500" bIns="91425" anchor="ctr" anchorCtr="0">
              <a:noAutofit/>
            </a:bodyPr>
            <a:lstStyle/>
            <a:p>
              <a:pPr marL="0" lvl="0" indent="0" algn="ctr" rtl="0">
                <a:spcBef>
                  <a:spcPts val="0"/>
                </a:spcBef>
                <a:spcAft>
                  <a:spcPts val="0"/>
                </a:spcAft>
                <a:buClr>
                  <a:schemeClr val="dk1"/>
                </a:buClr>
                <a:buSzPts val="1100"/>
                <a:buFont typeface="Arial"/>
                <a:buNone/>
              </a:pPr>
              <a:r>
                <a:rPr lang="fr-CH" sz="1800" dirty="0">
                  <a:solidFill>
                    <a:srgbClr val="FFFFFF"/>
                  </a:solidFill>
                  <a:latin typeface="Roboto"/>
                  <a:ea typeface="Roboto"/>
                  <a:cs typeface="Roboto"/>
                  <a:sym typeface="Roboto"/>
                </a:rPr>
                <a:t>Relation sociales</a:t>
              </a:r>
            </a:p>
            <a:p>
              <a:pPr marL="0" lvl="0" indent="0" algn="ctr" rtl="0">
                <a:spcBef>
                  <a:spcPts val="0"/>
                </a:spcBef>
                <a:spcAft>
                  <a:spcPts val="0"/>
                </a:spcAft>
                <a:buClr>
                  <a:schemeClr val="dk1"/>
                </a:buClr>
                <a:buSzPts val="1100"/>
                <a:buFont typeface="Arial"/>
                <a:buNone/>
              </a:pPr>
              <a:r>
                <a:rPr lang="fr-CH" sz="1800" dirty="0">
                  <a:solidFill>
                    <a:srgbClr val="FFFFFF"/>
                  </a:solidFill>
                  <a:latin typeface="Roboto"/>
                  <a:ea typeface="Roboto"/>
                  <a:cs typeface="Roboto"/>
                  <a:sym typeface="Roboto"/>
                </a:rPr>
                <a:t>à la dérive </a:t>
              </a:r>
              <a:endParaRPr sz="1800" dirty="0">
                <a:solidFill>
                  <a:srgbClr val="FFFFFF"/>
                </a:solidFill>
                <a:latin typeface="Roboto"/>
                <a:ea typeface="Roboto"/>
                <a:cs typeface="Roboto"/>
                <a:sym typeface="Roboto"/>
              </a:endParaRPr>
            </a:p>
          </p:txBody>
        </p:sp>
        <p:sp>
          <p:nvSpPr>
            <p:cNvPr id="233" name="Google Shape;233;p19"/>
            <p:cNvSpPr/>
            <p:nvPr/>
          </p:nvSpPr>
          <p:spPr>
            <a:xfrm>
              <a:off x="4475550" y="1935430"/>
              <a:ext cx="909975" cy="902233"/>
            </a:xfrm>
            <a:custGeom>
              <a:avLst/>
              <a:gdLst/>
              <a:ahLst/>
              <a:cxnLst/>
              <a:rect l="l" t="t" r="r" b="b"/>
              <a:pathLst>
                <a:path w="36399" h="36399" extrusionOk="0">
                  <a:moveTo>
                    <a:pt x="18194" y="1"/>
                  </a:moveTo>
                  <a:cubicBezTo>
                    <a:pt x="8145" y="1"/>
                    <a:pt x="1" y="8145"/>
                    <a:pt x="1" y="18194"/>
                  </a:cubicBezTo>
                  <a:cubicBezTo>
                    <a:pt x="1" y="28243"/>
                    <a:pt x="8145" y="36398"/>
                    <a:pt x="18194" y="36398"/>
                  </a:cubicBezTo>
                  <a:cubicBezTo>
                    <a:pt x="28254" y="36398"/>
                    <a:pt x="36398" y="28243"/>
                    <a:pt x="36398" y="18194"/>
                  </a:cubicBezTo>
                  <a:cubicBezTo>
                    <a:pt x="36398" y="8145"/>
                    <a:pt x="28254" y="1"/>
                    <a:pt x="181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0"/>
          <p:cNvSpPr txBox="1"/>
          <p:nvPr/>
        </p:nvSpPr>
        <p:spPr>
          <a:xfrm>
            <a:off x="1756410" y="547628"/>
            <a:ext cx="6656832" cy="146405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CH" sz="9600" dirty="0">
                <a:solidFill>
                  <a:srgbClr val="434343"/>
                </a:solidFill>
                <a:latin typeface="Fira Sans Extra Condensed Medium"/>
                <a:ea typeface="Fira Sans Extra Condensed Medium"/>
                <a:cs typeface="Fira Sans Extra Condensed Medium"/>
                <a:sym typeface="Fira Sans Extra Condensed Medium"/>
              </a:rPr>
              <a:t>Conclusion </a:t>
            </a:r>
            <a:endParaRPr sz="9600" dirty="0">
              <a:solidFill>
                <a:srgbClr val="434343"/>
              </a:solidFill>
              <a:latin typeface="Fira Sans Extra Condensed Medium"/>
              <a:ea typeface="Fira Sans Extra Condensed Medium"/>
              <a:cs typeface="Fira Sans Extra Condensed Medium"/>
              <a:sym typeface="Fira Sans Extra Condensed Medium"/>
            </a:endParaRPr>
          </a:p>
        </p:txBody>
      </p:sp>
      <p:pic>
        <p:nvPicPr>
          <p:cNvPr id="3" name="Image 2" descr="Une image contenant dessin humoristique, illustration, dessin, Graphique&#10;&#10;Description générée automatiquement">
            <a:extLst>
              <a:ext uri="{FF2B5EF4-FFF2-40B4-BE49-F238E27FC236}">
                <a16:creationId xmlns:a16="http://schemas.microsoft.com/office/drawing/2014/main" id="{80E5A5EB-E6CE-199A-925A-CF11FFC2ECB8}"/>
              </a:ext>
            </a:extLst>
          </p:cNvPr>
          <p:cNvPicPr>
            <a:picLocks noChangeAspect="1"/>
          </p:cNvPicPr>
          <p:nvPr/>
        </p:nvPicPr>
        <p:blipFill>
          <a:blip r:embed="rId3"/>
          <a:stretch>
            <a:fillRect/>
          </a:stretch>
        </p:blipFill>
        <p:spPr>
          <a:xfrm>
            <a:off x="2889504" y="2303526"/>
            <a:ext cx="2839974" cy="2839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a:extLst>
            <a:ext uri="{FF2B5EF4-FFF2-40B4-BE49-F238E27FC236}">
              <a16:creationId xmlns:a16="http://schemas.microsoft.com/office/drawing/2014/main" id="{857C5DCB-625C-881F-BC02-CC6D2F8E486D}"/>
            </a:ext>
          </a:extLst>
        </p:cNvPr>
        <p:cNvGrpSpPr/>
        <p:nvPr/>
      </p:nvGrpSpPr>
      <p:grpSpPr>
        <a:xfrm>
          <a:off x="0" y="0"/>
          <a:ext cx="0" cy="0"/>
          <a:chOff x="0" y="0"/>
          <a:chExt cx="0" cy="0"/>
        </a:xfrm>
      </p:grpSpPr>
      <p:sp>
        <p:nvSpPr>
          <p:cNvPr id="250" name="Google Shape;250;p20">
            <a:extLst>
              <a:ext uri="{FF2B5EF4-FFF2-40B4-BE49-F238E27FC236}">
                <a16:creationId xmlns:a16="http://schemas.microsoft.com/office/drawing/2014/main" id="{D81361F7-3197-ADF0-26D6-A92404BA79DF}"/>
              </a:ext>
            </a:extLst>
          </p:cNvPr>
          <p:cNvSpPr txBox="1"/>
          <p:nvPr/>
        </p:nvSpPr>
        <p:spPr>
          <a:xfrm>
            <a:off x="243840" y="889004"/>
            <a:ext cx="9363456" cy="21468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CH" sz="6600" dirty="0">
                <a:solidFill>
                  <a:srgbClr val="434343"/>
                </a:solidFill>
                <a:latin typeface="Fira Sans Extra Condensed Medium"/>
                <a:ea typeface="Fira Sans Extra Condensed Medium"/>
                <a:cs typeface="Fira Sans Extra Condensed Medium"/>
                <a:sym typeface="Fira Sans Extra Condensed Medium"/>
              </a:rPr>
              <a:t>Merci pour votre attention </a:t>
            </a:r>
            <a:endParaRPr sz="6600" dirty="0">
              <a:solidFill>
                <a:srgbClr val="434343"/>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851694816"/>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5201</TotalTime>
  <Words>690</Words>
  <Application>Microsoft Office PowerPoint</Application>
  <PresentationFormat>Affichage à l'écran (16:9)</PresentationFormat>
  <Paragraphs>26</Paragraphs>
  <Slides>8</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Fira Sans Extra Condensed SemiBold</vt:lpstr>
      <vt:lpstr>Arial</vt:lpstr>
      <vt:lpstr>Roboto</vt:lpstr>
      <vt:lpstr>Fira Sans Extra Condensed Medium</vt:lpstr>
      <vt:lpstr>Aptos</vt:lpstr>
      <vt:lpstr>Open Sans Condensed</vt:lpstr>
      <vt:lpstr>Process Diagrams by Slidesgo</vt:lpstr>
      <vt:lpstr>L’impact des Réseaux Sociaux sur Nos Vies</vt:lpstr>
      <vt:lpstr>Les Réseaux Sociaux : Entre Outil Génial et Problèmes À Gérer</vt:lpstr>
      <vt:lpstr>Les côtés positifs des réseaux sociaux</vt:lpstr>
      <vt:lpstr>Les côtés positifs des réseaux sociaux</vt:lpstr>
      <vt:lpstr>Les côtés positifs des réseaux sociaux</vt:lpstr>
      <vt:lpstr>Les côtés négatifs des réseaux sociaux</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Tchinda Feze Cedrick Vanel</cp:lastModifiedBy>
  <cp:revision>1</cp:revision>
  <dcterms:modified xsi:type="dcterms:W3CDTF">2025-01-20T13:03:17Z</dcterms:modified>
</cp:coreProperties>
</file>