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jpg" Type="http://schemas.openxmlformats.org/officeDocument/2006/relationships/image" Id="rId4"/><Relationship Target="../media/image05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it-scm.com/download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2137975" x="4225112"/>
            <a:ext cy="905400" cx="70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&amp;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016025" x="601475"/>
            <a:ext cy="1046400" cx="340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lang="en"/>
              <a:t>...with a little bit o' </a:t>
            </a:r>
          </a:p>
        </p:txBody>
      </p:sp>
      <p:sp>
        <p:nvSpPr>
          <p:cNvPr id="30" name="Shape 30"/>
          <p:cNvSpPr/>
          <p:nvPr/>
        </p:nvSpPr>
        <p:spPr>
          <a:xfrm>
            <a:off y="1919162" x="601475"/>
            <a:ext cy="1381125" cx="3314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/>
          <p:nvPr/>
        </p:nvSpPr>
        <p:spPr>
          <a:xfrm>
            <a:off y="1790825" x="5237262"/>
            <a:ext cy="1343025" cx="3400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y="3906000" x="4225125"/>
            <a:ext cy="1504950" cx="30289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3" name="Shape 33"/>
          <p:cNvSpPr txBox="1"/>
          <p:nvPr/>
        </p:nvSpPr>
        <p:spPr>
          <a:xfrm>
            <a:off y="5574425" x="6472925"/>
            <a:ext cy="816000" cx="2273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2"/>
                </a:solidFill>
              </a:rPr>
              <a:t>on the side.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2253900" x="4419175"/>
            <a:ext cy="1046400" cx="70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4800" lang="en"/>
              <a:t>&amp;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Popular source code management tools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Subversion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CVS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Mercurial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 little intro for git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Created by Linus Torvalds (linux kernel)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http://git-scm.com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Fast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Open source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Distributed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Popularly hosted by github and bitbucket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Has protection against corruption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Distributed vs Centralized version control</a:t>
            </a:r>
          </a:p>
        </p:txBody>
      </p:sp>
      <p:sp>
        <p:nvSpPr>
          <p:cNvPr id="101" name="Shape 101"/>
          <p:cNvSpPr/>
          <p:nvPr/>
        </p:nvSpPr>
        <p:spPr>
          <a:xfrm>
            <a:off y="1992600" x="1335048"/>
            <a:ext cy="4484299" cx="6290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Distributed vs Centralized version control</a:t>
            </a:r>
          </a:p>
        </p:txBody>
      </p:sp>
      <p:sp>
        <p:nvSpPr>
          <p:cNvPr id="107" name="Shape 107"/>
          <p:cNvSpPr/>
          <p:nvPr/>
        </p:nvSpPr>
        <p:spPr>
          <a:xfrm>
            <a:off y="1973599" x="1412474"/>
            <a:ext cy="4671899" cx="6062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Time for some git action</a:t>
            </a:r>
          </a:p>
        </p:txBody>
      </p:sp>
      <p:sp>
        <p:nvSpPr>
          <p:cNvPr id="113" name="Shape 113"/>
          <p:cNvSpPr/>
          <p:nvPr/>
        </p:nvSpPr>
        <p:spPr>
          <a:xfrm>
            <a:off y="2135750" x="1667050"/>
            <a:ext cy="3872599" cx="5824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For linux:</a:t>
            </a:r>
          </a:p>
          <a:p>
            <a:pPr rtl="0" lvl="0">
              <a:buNone/>
            </a:pPr>
            <a:r>
              <a:rPr b="1" lang="en"/>
              <a:t>- sudo apt-get install git</a:t>
            </a:r>
          </a:p>
          <a:p>
            <a:pPr rtl="0" lvl="0">
              <a:buNone/>
            </a:pPr>
            <a:r>
              <a:rPr b="1" lang="en"/>
              <a:t>- sudo apt-get install gitk</a:t>
            </a:r>
          </a:p>
          <a:p>
            <a:pPr rtl="0" lvl="0">
              <a:buNone/>
            </a:pPr>
            <a:r>
              <a:rPr b="1" lang="en"/>
              <a:t>- sudo apt-get install git-gui</a:t>
            </a:r>
          </a:p>
          <a:p>
            <a:pPr rtl="0" lvl="0">
              <a:buNone/>
            </a:pPr>
            <a:r>
              <a:rPr b="1" lang="en"/>
              <a:t>- you're done!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For other OS:</a:t>
            </a:r>
          </a:p>
          <a:p>
            <a:pPr rtl="0" lvl="0">
              <a:buNone/>
            </a:pPr>
            <a:r>
              <a:rPr b="1" lang="en"/>
              <a:t>Please see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http://git-scm.com/download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sample repository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2"/>
              </a:buClr>
              <a:buSzPct val="208333"/>
              <a:buFont typeface="Arial"/>
              <a:buChar char="•"/>
            </a:pPr>
            <a:r>
              <a:rPr sz="2400" lang="en"/>
              <a:t>git@github.com:cedrickimsarmenta/gitsample.git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5334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 commands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You can always use git [command] --help for documentation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gitk and git gui are useful tools for using git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Git commands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init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commit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clone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amend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revert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fetch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push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pull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merge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rebase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Questions?</a:t>
            </a:r>
          </a:p>
        </p:txBody>
      </p:sp>
      <p:sp>
        <p:nvSpPr>
          <p:cNvPr id="143" name="Shape 143"/>
          <p:cNvSpPr/>
          <p:nvPr/>
        </p:nvSpPr>
        <p:spPr>
          <a:xfrm>
            <a:off y="1911875" x="2190439"/>
            <a:ext cy="4650375" cx="4442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Gitting to know each other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Cedric Kim A Sarmenta</a:t>
            </a:r>
          </a:p>
          <a:p>
            <a:pPr rtl="0" lvl="0">
              <a:buNone/>
            </a:pPr>
            <a:r>
              <a:rPr sz="2400" lang="en"/>
              <a:t>Senior Software Engineer @ Aestrea Software Development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cedric.sarmenta@aestrea.com</a:t>
            </a:r>
          </a:p>
          <a:p>
            <a:pPr rtl="0" lvl="0">
              <a:buNone/>
            </a:pPr>
            <a:r>
              <a:rPr sz="2400" lang="en"/>
              <a:t>@cedzsarmenta</a:t>
            </a:r>
          </a:p>
          <a:p>
            <a:pPr rtl="0" lvl="0">
              <a:buNone/>
            </a:pPr>
            <a:r>
              <a:rPr sz="2400" lang="en"/>
              <a:t>github account: cedrickimsarmenta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Groovy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http://groovy.codehaus.org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Dynamic language for the Java Virtual Machine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Similar to python, ruby, php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Java codes will still work on groovy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With added features such as closures, builders, and dynamic typing that makes a programmer's life easier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Groovy examples</a:t>
            </a:r>
          </a:p>
          <a:p>
            <a:r>
              <a:t/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http://groovyconsole.appspot.com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Questions?</a:t>
            </a:r>
          </a:p>
        </p:txBody>
      </p:sp>
      <p:sp>
        <p:nvSpPr>
          <p:cNvPr id="161" name="Shape 161"/>
          <p:cNvSpPr/>
          <p:nvPr/>
        </p:nvSpPr>
        <p:spPr>
          <a:xfrm>
            <a:off y="1911875" x="2190439"/>
            <a:ext cy="4650375" cx="4442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Challenges with developing software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Source code always changes. How do we track its history?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 we collaborate with other developers effectively?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Where do we store our source code?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Without git and other scms, how do we address these challenges?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Keeping track of file history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HelloWorld.java.bak, HelloWorld.java.bak2, HellWorld.java.bka3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_072211.java, _072311.java, _072311-1200PM.java, _072311-0733.PM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thesis-1, thesis-2, thesis-final, thesis-final2, thesis-final-na-talga, thesis-sana-final-na-talaga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paste code into temporary random file i.e. untitled.txt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working-072211.zip, _072311.zip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Storing source code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usb/cd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email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hard copy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diskette?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master computer/laptop (won’t crash, tiwala lang)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Collaboration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Eto oh usb copy paste mo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One-laptop-to-rule-them-all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HelloWorld_Cedz.java, HelloWorld_Bryan.java lets volt in!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Maganda-gawa-ko.html, Mas-maganda-gawa-ko-scrap-na-iyung-sayo.html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leader-e2-ung-files.zip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Subject: HelloWorld.java ni Bryan - 2:16PM (p.s dinagdag ko na pala yung sorting :))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sz="2400" lang="en"/>
              <a:t>Re: Subject: HelloWorld.java ni Bryan - 2:16PM -- Di gumana!!!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/>
        </p:nvSpPr>
        <p:spPr>
          <a:xfrm>
            <a:off y="3042275" x="85425"/>
            <a:ext cy="2215499" cx="922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Barbaric Version Control</a:t>
            </a:r>
          </a:p>
        </p:txBody>
      </p:sp>
      <p:sp>
        <p:nvSpPr>
          <p:cNvPr id="71" name="Shape 71"/>
          <p:cNvSpPr/>
          <p:nvPr/>
        </p:nvSpPr>
        <p:spPr>
          <a:xfrm>
            <a:off y="2166837" x="2065100"/>
            <a:ext cy="3966375" cx="5013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Enter, git...</a:t>
            </a:r>
          </a:p>
        </p:txBody>
      </p:sp>
      <p:sp>
        <p:nvSpPr>
          <p:cNvPr id="77" name="Shape 77"/>
          <p:cNvSpPr/>
          <p:nvPr/>
        </p:nvSpPr>
        <p:spPr>
          <a:xfrm>
            <a:off y="2264073" x="1756661"/>
            <a:ext cy="3744175" cx="5630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Git is a source code management tool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A.k.a version control/revision control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Manages changes to source code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Allows multiple developers to collaborate with one another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Code is stored in repositories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