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6.jpg" ContentType="image/png"/>
  <Override PartName="/ppt/media/image17.jpg" ContentType="image/png"/>
  <Override PartName="/ppt/media/image18.jpg" ContentType="image/pn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9" r:id="rId2"/>
    <p:sldId id="271" r:id="rId3"/>
    <p:sldId id="272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79" r:id="rId15"/>
    <p:sldId id="278" r:id="rId16"/>
    <p:sldId id="257" r:id="rId17"/>
    <p:sldId id="292" r:id="rId18"/>
    <p:sldId id="293" r:id="rId19"/>
    <p:sldId id="294" r:id="rId20"/>
    <p:sldId id="295" r:id="rId21"/>
    <p:sldId id="296" r:id="rId22"/>
    <p:sldId id="297" r:id="rId23"/>
    <p:sldId id="274" r:id="rId24"/>
    <p:sldId id="277" r:id="rId25"/>
    <p:sldId id="275" r:id="rId26"/>
    <p:sldId id="276" r:id="rId27"/>
    <p:sldId id="29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99" r:id="rId39"/>
    <p:sldId id="300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3331D-B5CF-4CD8-96B2-3DE238F7112E}" v="1175" dt="2023-05-23T14:16:29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dric Kramer" userId="35de4d8d24465ce8" providerId="LiveId" clId="{8F33331D-B5CF-4CD8-96B2-3DE238F7112E}"/>
    <pc:docChg chg="undo redo custSel addSld delSld modSld sldOrd">
      <pc:chgData name="Cedric Kramer" userId="35de4d8d24465ce8" providerId="LiveId" clId="{8F33331D-B5CF-4CD8-96B2-3DE238F7112E}" dt="2023-05-23T14:16:29.622" v="5863" actId="113"/>
      <pc:docMkLst>
        <pc:docMk/>
      </pc:docMkLst>
      <pc:sldChg chg="addSp delSp modSp new del mod">
        <pc:chgData name="Cedric Kramer" userId="35de4d8d24465ce8" providerId="LiveId" clId="{8F33331D-B5CF-4CD8-96B2-3DE238F7112E}" dt="2023-05-23T10:45:48.598" v="1865" actId="2696"/>
        <pc:sldMkLst>
          <pc:docMk/>
          <pc:sldMk cId="1937434674" sldId="256"/>
        </pc:sldMkLst>
        <pc:spChg chg="mod">
          <ac:chgData name="Cedric Kramer" userId="35de4d8d24465ce8" providerId="LiveId" clId="{8F33331D-B5CF-4CD8-96B2-3DE238F7112E}" dt="2023-05-23T08:26:21.773" v="115" actId="20577"/>
          <ac:spMkLst>
            <pc:docMk/>
            <pc:sldMk cId="1937434674" sldId="256"/>
            <ac:spMk id="2" creationId="{40A26E93-1A40-AFD2-4A88-CEEC00F025D3}"/>
          </ac:spMkLst>
        </pc:spChg>
        <pc:spChg chg="add del mod">
          <ac:chgData name="Cedric Kramer" userId="35de4d8d24465ce8" providerId="LiveId" clId="{8F33331D-B5CF-4CD8-96B2-3DE238F7112E}" dt="2023-05-23T08:26:28.802" v="116" actId="21"/>
          <ac:spMkLst>
            <pc:docMk/>
            <pc:sldMk cId="1937434674" sldId="256"/>
            <ac:spMk id="9" creationId="{547279CA-A760-24B6-8F42-561622E11EED}"/>
          </ac:spMkLst>
        </pc:spChg>
        <pc:inkChg chg="add del">
          <ac:chgData name="Cedric Kramer" userId="35de4d8d24465ce8" providerId="LiveId" clId="{8F33331D-B5CF-4CD8-96B2-3DE238F7112E}" dt="2023-05-23T08:24:09.983" v="2" actId="9405"/>
          <ac:inkMkLst>
            <pc:docMk/>
            <pc:sldMk cId="1937434674" sldId="256"/>
            <ac:inkMk id="4" creationId="{E5CFC9BF-1858-BD07-A8AB-9FE3DE63C452}"/>
          </ac:inkMkLst>
        </pc:inkChg>
        <pc:inkChg chg="add del">
          <ac:chgData name="Cedric Kramer" userId="35de4d8d24465ce8" providerId="LiveId" clId="{8F33331D-B5CF-4CD8-96B2-3DE238F7112E}" dt="2023-05-23T08:24:24.693" v="4" actId="9405"/>
          <ac:inkMkLst>
            <pc:docMk/>
            <pc:sldMk cId="1937434674" sldId="256"/>
            <ac:inkMk id="5" creationId="{BBE6F264-749B-F067-1AD2-28F59FE58F99}"/>
          </ac:inkMkLst>
        </pc:inkChg>
        <pc:inkChg chg="add del">
          <ac:chgData name="Cedric Kramer" userId="35de4d8d24465ce8" providerId="LiveId" clId="{8F33331D-B5CF-4CD8-96B2-3DE238F7112E}" dt="2023-05-23T08:24:33.294" v="6" actId="9405"/>
          <ac:inkMkLst>
            <pc:docMk/>
            <pc:sldMk cId="1937434674" sldId="256"/>
            <ac:inkMk id="6" creationId="{60B125C1-EFD8-7DA6-D9E8-0D7C1D5AC27B}"/>
          </ac:inkMkLst>
        </pc:inkChg>
        <pc:inkChg chg="add del">
          <ac:chgData name="Cedric Kramer" userId="35de4d8d24465ce8" providerId="LiveId" clId="{8F33331D-B5CF-4CD8-96B2-3DE238F7112E}" dt="2023-05-23T08:24:39.346" v="8" actId="9405"/>
          <ac:inkMkLst>
            <pc:docMk/>
            <pc:sldMk cId="1937434674" sldId="256"/>
            <ac:inkMk id="7" creationId="{F1CCF646-8DA5-0222-C46F-138A7FC1A828}"/>
          </ac:inkMkLst>
        </pc:inkChg>
        <pc:inkChg chg="add del">
          <ac:chgData name="Cedric Kramer" userId="35de4d8d24465ce8" providerId="LiveId" clId="{8F33331D-B5CF-4CD8-96B2-3DE238F7112E}" dt="2023-05-23T08:24:55.156" v="10" actId="9405"/>
          <ac:inkMkLst>
            <pc:docMk/>
            <pc:sldMk cId="1937434674" sldId="256"/>
            <ac:inkMk id="8" creationId="{CB6D9662-AC3F-4977-3439-A78D87C2B302}"/>
          </ac:inkMkLst>
        </pc:inkChg>
      </pc:sldChg>
      <pc:sldChg chg="addSp delSp modSp new mod ord">
        <pc:chgData name="Cedric Kramer" userId="35de4d8d24465ce8" providerId="LiveId" clId="{8F33331D-B5CF-4CD8-96B2-3DE238F7112E}" dt="2023-05-23T14:14:15.949" v="5860" actId="1076"/>
        <pc:sldMkLst>
          <pc:docMk/>
          <pc:sldMk cId="2215602643" sldId="257"/>
        </pc:sldMkLst>
        <pc:spChg chg="mod">
          <ac:chgData name="Cedric Kramer" userId="35de4d8d24465ce8" providerId="LiveId" clId="{8F33331D-B5CF-4CD8-96B2-3DE238F7112E}" dt="2023-05-23T08:31:45.847" v="169" actId="20577"/>
          <ac:spMkLst>
            <pc:docMk/>
            <pc:sldMk cId="2215602643" sldId="257"/>
            <ac:spMk id="2" creationId="{6264788A-3044-33C3-1E19-85B40F3BE137}"/>
          </ac:spMkLst>
        </pc:spChg>
        <pc:spChg chg="del mod">
          <ac:chgData name="Cedric Kramer" userId="35de4d8d24465ce8" providerId="LiveId" clId="{8F33331D-B5CF-4CD8-96B2-3DE238F7112E}" dt="2023-05-23T08:47:04.806" v="803" actId="931"/>
          <ac:spMkLst>
            <pc:docMk/>
            <pc:sldMk cId="2215602643" sldId="257"/>
            <ac:spMk id="3" creationId="{9338B802-26F9-258A-89B4-CD3131141410}"/>
          </ac:spMkLst>
        </pc:spChg>
        <pc:spChg chg="add del">
          <ac:chgData name="Cedric Kramer" userId="35de4d8d24465ce8" providerId="LiveId" clId="{8F33331D-B5CF-4CD8-96B2-3DE238F7112E}" dt="2023-05-23T08:41:37.354" v="766" actId="478"/>
          <ac:spMkLst>
            <pc:docMk/>
            <pc:sldMk cId="2215602643" sldId="257"/>
            <ac:spMk id="5" creationId="{AFB58D4D-A40F-B33E-622B-C604A3BE4B0F}"/>
          </ac:spMkLst>
        </pc:spChg>
        <pc:spChg chg="add mod">
          <ac:chgData name="Cedric Kramer" userId="35de4d8d24465ce8" providerId="LiveId" clId="{8F33331D-B5CF-4CD8-96B2-3DE238F7112E}" dt="2023-05-23T14:14:15.949" v="5860" actId="1076"/>
          <ac:spMkLst>
            <pc:docMk/>
            <pc:sldMk cId="2215602643" sldId="257"/>
            <ac:spMk id="8" creationId="{A081ED77-77AC-D481-9D80-B108FE33B913}"/>
          </ac:spMkLst>
        </pc:spChg>
        <pc:graphicFrameChg chg="add mod">
          <ac:chgData name="Cedric Kramer" userId="35de4d8d24465ce8" providerId="LiveId" clId="{8F33331D-B5CF-4CD8-96B2-3DE238F7112E}" dt="2023-05-23T14:13:52.518" v="5855" actId="1076"/>
          <ac:graphicFrameMkLst>
            <pc:docMk/>
            <pc:sldMk cId="2215602643" sldId="257"/>
            <ac:graphicFrameMk id="4" creationId="{58F98AE3-9152-E1A4-C4C8-F63B1ADD3DCA}"/>
          </ac:graphicFrameMkLst>
        </pc:graphicFrameChg>
        <pc:picChg chg="add mod">
          <ac:chgData name="Cedric Kramer" userId="35de4d8d24465ce8" providerId="LiveId" clId="{8F33331D-B5CF-4CD8-96B2-3DE238F7112E}" dt="2023-05-23T08:47:11.358" v="805" actId="27614"/>
          <ac:picMkLst>
            <pc:docMk/>
            <pc:sldMk cId="2215602643" sldId="257"/>
            <ac:picMk id="7" creationId="{FF0CF099-804C-D417-4941-C9F24FD3B16D}"/>
          </ac:picMkLst>
        </pc:picChg>
      </pc:sldChg>
      <pc:sldChg chg="modSp new del mod">
        <pc:chgData name="Cedric Kramer" userId="35de4d8d24465ce8" providerId="LiveId" clId="{8F33331D-B5CF-4CD8-96B2-3DE238F7112E}" dt="2023-05-23T11:28:25.349" v="2904" actId="2696"/>
        <pc:sldMkLst>
          <pc:docMk/>
          <pc:sldMk cId="138102918" sldId="258"/>
        </pc:sldMkLst>
        <pc:spChg chg="mod">
          <ac:chgData name="Cedric Kramer" userId="35de4d8d24465ce8" providerId="LiveId" clId="{8F33331D-B5CF-4CD8-96B2-3DE238F7112E}" dt="2023-05-23T08:32:34.729" v="218" actId="20577"/>
          <ac:spMkLst>
            <pc:docMk/>
            <pc:sldMk cId="138102918" sldId="258"/>
            <ac:spMk id="3" creationId="{87C32880-A859-50EB-FD19-AAD0C30B99C5}"/>
          </ac:spMkLst>
        </pc:spChg>
      </pc:sldChg>
      <pc:sldChg chg="modSp new mod">
        <pc:chgData name="Cedric Kramer" userId="35de4d8d24465ce8" providerId="LiveId" clId="{8F33331D-B5CF-4CD8-96B2-3DE238F7112E}" dt="2023-05-23T08:38:56.346" v="715" actId="20577"/>
        <pc:sldMkLst>
          <pc:docMk/>
          <pc:sldMk cId="2837077529" sldId="259"/>
        </pc:sldMkLst>
        <pc:spChg chg="mod">
          <ac:chgData name="Cedric Kramer" userId="35de4d8d24465ce8" providerId="LiveId" clId="{8F33331D-B5CF-4CD8-96B2-3DE238F7112E}" dt="2023-05-23T08:32:54.836" v="260" actId="20577"/>
          <ac:spMkLst>
            <pc:docMk/>
            <pc:sldMk cId="2837077529" sldId="259"/>
            <ac:spMk id="2" creationId="{EE41AF29-2383-2541-C174-9A90E8AA7E10}"/>
          </ac:spMkLst>
        </pc:spChg>
        <pc:spChg chg="mod">
          <ac:chgData name="Cedric Kramer" userId="35de4d8d24465ce8" providerId="LiveId" clId="{8F33331D-B5CF-4CD8-96B2-3DE238F7112E}" dt="2023-05-23T08:38:56.346" v="715" actId="20577"/>
          <ac:spMkLst>
            <pc:docMk/>
            <pc:sldMk cId="2837077529" sldId="259"/>
            <ac:spMk id="3" creationId="{A0AAF201-71D4-301B-5D2B-C2DDD38CD326}"/>
          </ac:spMkLst>
        </pc:spChg>
      </pc:sldChg>
      <pc:sldChg chg="addSp delSp modSp new mod setBg">
        <pc:chgData name="Cedric Kramer" userId="35de4d8d24465ce8" providerId="LiveId" clId="{8F33331D-B5CF-4CD8-96B2-3DE238F7112E}" dt="2023-05-23T08:48:54.538" v="821" actId="1076"/>
        <pc:sldMkLst>
          <pc:docMk/>
          <pc:sldMk cId="632073689" sldId="260"/>
        </pc:sldMkLst>
        <pc:spChg chg="del mod">
          <ac:chgData name="Cedric Kramer" userId="35de4d8d24465ce8" providerId="LiveId" clId="{8F33331D-B5CF-4CD8-96B2-3DE238F7112E}" dt="2023-05-23T08:47:15.708" v="809" actId="26606"/>
          <ac:spMkLst>
            <pc:docMk/>
            <pc:sldMk cId="632073689" sldId="260"/>
            <ac:spMk id="2" creationId="{F62D2564-3BDD-E1D4-8790-FFFE094DDBBD}"/>
          </ac:spMkLst>
        </pc:spChg>
        <pc:spChg chg="del">
          <ac:chgData name="Cedric Kramer" userId="35de4d8d24465ce8" providerId="LiveId" clId="{8F33331D-B5CF-4CD8-96B2-3DE238F7112E}" dt="2023-05-23T08:40:39.244" v="763" actId="931"/>
          <ac:spMkLst>
            <pc:docMk/>
            <pc:sldMk cId="632073689" sldId="260"/>
            <ac:spMk id="3" creationId="{542518D0-BC71-2936-A234-F980B87237FA}"/>
          </ac:spMkLst>
        </pc:spChg>
        <pc:spChg chg="add del mod">
          <ac:chgData name="Cedric Kramer" userId="35de4d8d24465ce8" providerId="LiveId" clId="{8F33331D-B5CF-4CD8-96B2-3DE238F7112E}" dt="2023-05-23T08:47:10.951" v="804" actId="931"/>
          <ac:spMkLst>
            <pc:docMk/>
            <pc:sldMk cId="632073689" sldId="260"/>
            <ac:spMk id="9" creationId="{684B14AC-68B5-0645-D59F-D6974FE5B744}"/>
          </ac:spMkLst>
        </pc:spChg>
        <pc:spChg chg="add del mod">
          <ac:chgData name="Cedric Kramer" userId="35de4d8d24465ce8" providerId="LiveId" clId="{8F33331D-B5CF-4CD8-96B2-3DE238F7112E}" dt="2023-05-23T08:48:44.863" v="818" actId="21"/>
          <ac:spMkLst>
            <pc:docMk/>
            <pc:sldMk cId="632073689" sldId="260"/>
            <ac:spMk id="16" creationId="{29298DF7-A89F-9BB1-3D1E-1ECBD307279C}"/>
          </ac:spMkLst>
        </pc:spChg>
        <pc:spChg chg="add">
          <ac:chgData name="Cedric Kramer" userId="35de4d8d24465ce8" providerId="LiveId" clId="{8F33331D-B5CF-4CD8-96B2-3DE238F7112E}" dt="2023-05-23T08:47:15.708" v="809" actId="26606"/>
          <ac:spMkLst>
            <pc:docMk/>
            <pc:sldMk cId="632073689" sldId="260"/>
            <ac:spMk id="17" creationId="{42A4FC2C-047E-45A5-965D-8E1E3BF09BC6}"/>
          </ac:spMkLst>
        </pc:spChg>
        <pc:picChg chg="add del mod">
          <ac:chgData name="Cedric Kramer" userId="35de4d8d24465ce8" providerId="LiveId" clId="{8F33331D-B5CF-4CD8-96B2-3DE238F7112E}" dt="2023-05-23T08:40:56.901" v="764" actId="478"/>
          <ac:picMkLst>
            <pc:docMk/>
            <pc:sldMk cId="632073689" sldId="260"/>
            <ac:picMk id="7" creationId="{C7FF87D0-F879-33E4-2A82-7CF032BAA374}"/>
          </ac:picMkLst>
        </pc:picChg>
        <pc:picChg chg="add del mod">
          <ac:chgData name="Cedric Kramer" userId="35de4d8d24465ce8" providerId="LiveId" clId="{8F33331D-B5CF-4CD8-96B2-3DE238F7112E}" dt="2023-05-23T08:47:49.882" v="815" actId="478"/>
          <ac:picMkLst>
            <pc:docMk/>
            <pc:sldMk cId="632073689" sldId="260"/>
            <ac:picMk id="12" creationId="{554C5182-CA6B-3794-520C-4BAA517873DE}"/>
          </ac:picMkLst>
        </pc:picChg>
        <pc:picChg chg="add mod">
          <ac:chgData name="Cedric Kramer" userId="35de4d8d24465ce8" providerId="LiveId" clId="{8F33331D-B5CF-4CD8-96B2-3DE238F7112E}" dt="2023-05-23T08:48:54.538" v="821" actId="1076"/>
          <ac:picMkLst>
            <pc:docMk/>
            <pc:sldMk cId="632073689" sldId="260"/>
            <ac:picMk id="14" creationId="{04C88CDA-CF2C-D472-0A72-E37EED6431FB}"/>
          </ac:picMkLst>
        </pc:picChg>
      </pc:sldChg>
      <pc:sldChg chg="addSp delSp modSp new mod setBg">
        <pc:chgData name="Cedric Kramer" userId="35de4d8d24465ce8" providerId="LiveId" clId="{8F33331D-B5CF-4CD8-96B2-3DE238F7112E}" dt="2023-05-23T08:53:49.272" v="826" actId="26606"/>
        <pc:sldMkLst>
          <pc:docMk/>
          <pc:sldMk cId="4034475588" sldId="261"/>
        </pc:sldMkLst>
        <pc:spChg chg="del">
          <ac:chgData name="Cedric Kramer" userId="35de4d8d24465ce8" providerId="LiveId" clId="{8F33331D-B5CF-4CD8-96B2-3DE238F7112E}" dt="2023-05-23T08:53:49.272" v="826" actId="26606"/>
          <ac:spMkLst>
            <pc:docMk/>
            <pc:sldMk cId="4034475588" sldId="261"/>
            <ac:spMk id="2" creationId="{E7C07E18-96A3-0A69-7EBC-A4D275BFA2FE}"/>
          </ac:spMkLst>
        </pc:spChg>
        <pc:spChg chg="del">
          <ac:chgData name="Cedric Kramer" userId="35de4d8d24465ce8" providerId="LiveId" clId="{8F33331D-B5CF-4CD8-96B2-3DE238F7112E}" dt="2023-05-23T08:53:42.673" v="823" actId="931"/>
          <ac:spMkLst>
            <pc:docMk/>
            <pc:sldMk cId="4034475588" sldId="261"/>
            <ac:spMk id="3" creationId="{42A761BF-223F-BC64-48F4-440AD86846E3}"/>
          </ac:spMkLst>
        </pc:spChg>
        <pc:spChg chg="add">
          <ac:chgData name="Cedric Kramer" userId="35de4d8d24465ce8" providerId="LiveId" clId="{8F33331D-B5CF-4CD8-96B2-3DE238F7112E}" dt="2023-05-23T08:53:49.272" v="826" actId="26606"/>
          <ac:spMkLst>
            <pc:docMk/>
            <pc:sldMk cId="4034475588" sldId="261"/>
            <ac:spMk id="10" creationId="{42A4FC2C-047E-45A5-965D-8E1E3BF09BC6}"/>
          </ac:spMkLst>
        </pc:spChg>
        <pc:picChg chg="add mod">
          <ac:chgData name="Cedric Kramer" userId="35de4d8d24465ce8" providerId="LiveId" clId="{8F33331D-B5CF-4CD8-96B2-3DE238F7112E}" dt="2023-05-23T08:53:49.272" v="826" actId="26606"/>
          <ac:picMkLst>
            <pc:docMk/>
            <pc:sldMk cId="4034475588" sldId="261"/>
            <ac:picMk id="5" creationId="{191F9937-406B-5619-4492-8FBA33AD62B0}"/>
          </ac:picMkLst>
        </pc:picChg>
      </pc:sldChg>
      <pc:sldChg chg="modSp new mod">
        <pc:chgData name="Cedric Kramer" userId="35de4d8d24465ce8" providerId="LiveId" clId="{8F33331D-B5CF-4CD8-96B2-3DE238F7112E}" dt="2023-05-23T10:56:53.023" v="2057" actId="20577"/>
        <pc:sldMkLst>
          <pc:docMk/>
          <pc:sldMk cId="3144480303" sldId="262"/>
        </pc:sldMkLst>
        <pc:spChg chg="mod">
          <ac:chgData name="Cedric Kramer" userId="35de4d8d24465ce8" providerId="LiveId" clId="{8F33331D-B5CF-4CD8-96B2-3DE238F7112E}" dt="2023-05-23T10:56:53.023" v="2057" actId="20577"/>
          <ac:spMkLst>
            <pc:docMk/>
            <pc:sldMk cId="3144480303" sldId="262"/>
            <ac:spMk id="3" creationId="{4B068E39-E36F-3250-5065-28C2ACE1F5F9}"/>
          </ac:spMkLst>
        </pc:spChg>
      </pc:sldChg>
      <pc:sldChg chg="delSp add setBg delDesignElem">
        <pc:chgData name="Cedric Kramer" userId="35de4d8d24465ce8" providerId="LiveId" clId="{8F33331D-B5CF-4CD8-96B2-3DE238F7112E}" dt="2023-05-23T08:59:37.684" v="966"/>
        <pc:sldMkLst>
          <pc:docMk/>
          <pc:sldMk cId="913017486" sldId="263"/>
        </pc:sldMkLst>
        <pc:spChg chg="del">
          <ac:chgData name="Cedric Kramer" userId="35de4d8d24465ce8" providerId="LiveId" clId="{8F33331D-B5CF-4CD8-96B2-3DE238F7112E}" dt="2023-05-23T08:59:37.684" v="966"/>
          <ac:spMkLst>
            <pc:docMk/>
            <pc:sldMk cId="913017486" sldId="263"/>
            <ac:spMk id="10" creationId="{42A4FC2C-047E-45A5-965D-8E1E3BF09BC6}"/>
          </ac:spMkLst>
        </pc:spChg>
      </pc:sldChg>
      <pc:sldChg chg="delSp add del setBg delDesignElem">
        <pc:chgData name="Cedric Kramer" userId="35de4d8d24465ce8" providerId="LiveId" clId="{8F33331D-B5CF-4CD8-96B2-3DE238F7112E}" dt="2023-05-23T08:59:54.243" v="969" actId="2696"/>
        <pc:sldMkLst>
          <pc:docMk/>
          <pc:sldMk cId="384914607" sldId="264"/>
        </pc:sldMkLst>
        <pc:spChg chg="del">
          <ac:chgData name="Cedric Kramer" userId="35de4d8d24465ce8" providerId="LiveId" clId="{8F33331D-B5CF-4CD8-96B2-3DE238F7112E}" dt="2023-05-23T08:59:46.880" v="968"/>
          <ac:spMkLst>
            <pc:docMk/>
            <pc:sldMk cId="384914607" sldId="264"/>
            <ac:spMk id="10" creationId="{42A4FC2C-047E-45A5-965D-8E1E3BF09BC6}"/>
          </ac:spMkLst>
        </pc:spChg>
      </pc:sldChg>
      <pc:sldChg chg="modSp add mod">
        <pc:chgData name="Cedric Kramer" userId="35de4d8d24465ce8" providerId="LiveId" clId="{8F33331D-B5CF-4CD8-96B2-3DE238F7112E}" dt="2023-05-23T09:17:19.553" v="1348" actId="5793"/>
        <pc:sldMkLst>
          <pc:docMk/>
          <pc:sldMk cId="2693920914" sldId="264"/>
        </pc:sldMkLst>
        <pc:spChg chg="mod">
          <ac:chgData name="Cedric Kramer" userId="35de4d8d24465ce8" providerId="LiveId" clId="{8F33331D-B5CF-4CD8-96B2-3DE238F7112E}" dt="2023-05-23T09:17:19.553" v="1348" actId="5793"/>
          <ac:spMkLst>
            <pc:docMk/>
            <pc:sldMk cId="2693920914" sldId="264"/>
            <ac:spMk id="3" creationId="{4B068E39-E36F-3250-5065-28C2ACE1F5F9}"/>
          </ac:spMkLst>
        </pc:spChg>
      </pc:sldChg>
      <pc:sldChg chg="addSp delSp modSp new mod setBg">
        <pc:chgData name="Cedric Kramer" userId="35de4d8d24465ce8" providerId="LiveId" clId="{8F33331D-B5CF-4CD8-96B2-3DE238F7112E}" dt="2023-05-23T09:22:55.831" v="1368" actId="1076"/>
        <pc:sldMkLst>
          <pc:docMk/>
          <pc:sldMk cId="1193643906" sldId="265"/>
        </pc:sldMkLst>
        <pc:spChg chg="add del">
          <ac:chgData name="Cedric Kramer" userId="35de4d8d24465ce8" providerId="LiveId" clId="{8F33331D-B5CF-4CD8-96B2-3DE238F7112E}" dt="2023-05-23T09:22:48.286" v="1366" actId="26606"/>
          <ac:spMkLst>
            <pc:docMk/>
            <pc:sldMk cId="1193643906" sldId="265"/>
            <ac:spMk id="2" creationId="{F631E24B-359D-F1E7-E950-B74A876E412A}"/>
          </ac:spMkLst>
        </pc:spChg>
        <pc:spChg chg="del">
          <ac:chgData name="Cedric Kramer" userId="35de4d8d24465ce8" providerId="LiveId" clId="{8F33331D-B5CF-4CD8-96B2-3DE238F7112E}" dt="2023-05-23T09:18:35.802" v="1350" actId="931"/>
          <ac:spMkLst>
            <pc:docMk/>
            <pc:sldMk cId="1193643906" sldId="265"/>
            <ac:spMk id="3" creationId="{296C95CC-2E9C-F92C-422A-F6DD1343B561}"/>
          </ac:spMkLst>
        </pc:spChg>
        <pc:spChg chg="add del">
          <ac:chgData name="Cedric Kramer" userId="35de4d8d24465ce8" providerId="LiveId" clId="{8F33331D-B5CF-4CD8-96B2-3DE238F7112E}" dt="2023-05-23T09:22:48.286" v="1366" actId="26606"/>
          <ac:spMkLst>
            <pc:docMk/>
            <pc:sldMk cId="1193643906" sldId="265"/>
            <ac:spMk id="10" creationId="{42A4FC2C-047E-45A5-965D-8E1E3BF09BC6}"/>
          </ac:spMkLst>
        </pc:spChg>
        <pc:picChg chg="add mod">
          <ac:chgData name="Cedric Kramer" userId="35de4d8d24465ce8" providerId="LiveId" clId="{8F33331D-B5CF-4CD8-96B2-3DE238F7112E}" dt="2023-05-23T09:22:55.831" v="1368" actId="1076"/>
          <ac:picMkLst>
            <pc:docMk/>
            <pc:sldMk cId="1193643906" sldId="265"/>
            <ac:picMk id="5" creationId="{92C40301-4B65-EFD9-D7EE-3D3EB4E3CF29}"/>
          </ac:picMkLst>
        </pc:picChg>
      </pc:sldChg>
      <pc:sldChg chg="addSp delSp add del mod">
        <pc:chgData name="Cedric Kramer" userId="35de4d8d24465ce8" providerId="LiveId" clId="{8F33331D-B5CF-4CD8-96B2-3DE238F7112E}" dt="2023-05-23T09:22:38.115" v="1361" actId="2890"/>
        <pc:sldMkLst>
          <pc:docMk/>
          <pc:sldMk cId="1554115134" sldId="266"/>
        </pc:sldMkLst>
        <pc:spChg chg="add del">
          <ac:chgData name="Cedric Kramer" userId="35de4d8d24465ce8" providerId="LiveId" clId="{8F33331D-B5CF-4CD8-96B2-3DE238F7112E}" dt="2023-05-23T09:22:37.495" v="1360" actId="11529"/>
          <ac:spMkLst>
            <pc:docMk/>
            <pc:sldMk cId="1554115134" sldId="266"/>
            <ac:spMk id="2" creationId="{92C81182-4465-BFDB-5E76-91F66534DF0F}"/>
          </ac:spMkLst>
        </pc:spChg>
      </pc:sldChg>
      <pc:sldChg chg="addSp delSp modSp add mod">
        <pc:chgData name="Cedric Kramer" userId="35de4d8d24465ce8" providerId="LiveId" clId="{8F33331D-B5CF-4CD8-96B2-3DE238F7112E}" dt="2023-05-23T09:25:03.798" v="1441" actId="1076"/>
        <pc:sldMkLst>
          <pc:docMk/>
          <pc:sldMk cId="3922268972" sldId="266"/>
        </pc:sldMkLst>
        <pc:spChg chg="add mod">
          <ac:chgData name="Cedric Kramer" userId="35de4d8d24465ce8" providerId="LiveId" clId="{8F33331D-B5CF-4CD8-96B2-3DE238F7112E}" dt="2023-05-23T09:24:22.815" v="1411" actId="20577"/>
          <ac:spMkLst>
            <pc:docMk/>
            <pc:sldMk cId="3922268972" sldId="266"/>
            <ac:spMk id="13" creationId="{F1632169-8D47-14D3-5606-2B1D8F5BC63C}"/>
          </ac:spMkLst>
        </pc:spChg>
        <pc:spChg chg="add mod">
          <ac:chgData name="Cedric Kramer" userId="35de4d8d24465ce8" providerId="LiveId" clId="{8F33331D-B5CF-4CD8-96B2-3DE238F7112E}" dt="2023-05-23T09:25:03.798" v="1441" actId="1076"/>
          <ac:spMkLst>
            <pc:docMk/>
            <pc:sldMk cId="3922268972" sldId="266"/>
            <ac:spMk id="16" creationId="{A2357E82-6404-4C8D-A111-56E697F83A11}"/>
          </ac:spMkLst>
        </pc:spChg>
        <pc:cxnChg chg="add mod">
          <ac:chgData name="Cedric Kramer" userId="35de4d8d24465ce8" providerId="LiveId" clId="{8F33331D-B5CF-4CD8-96B2-3DE238F7112E}" dt="2023-05-23T09:23:46.432" v="1377" actId="14100"/>
          <ac:cxnSpMkLst>
            <pc:docMk/>
            <pc:sldMk cId="3922268972" sldId="266"/>
            <ac:cxnSpMk id="4" creationId="{C2437740-31B0-93C7-4B68-7A421A32E0E7}"/>
          </ac:cxnSpMkLst>
        </pc:cxnChg>
        <pc:cxnChg chg="add del">
          <ac:chgData name="Cedric Kramer" userId="35de4d8d24465ce8" providerId="LiveId" clId="{8F33331D-B5CF-4CD8-96B2-3DE238F7112E}" dt="2023-05-23T09:23:31.279" v="1372" actId="478"/>
          <ac:cxnSpMkLst>
            <pc:docMk/>
            <pc:sldMk cId="3922268972" sldId="266"/>
            <ac:cxnSpMk id="7" creationId="{CFA927D9-A344-FD6D-245A-E16D13401C44}"/>
          </ac:cxnSpMkLst>
        </pc:cxnChg>
        <pc:cxnChg chg="add">
          <ac:chgData name="Cedric Kramer" userId="35de4d8d24465ce8" providerId="LiveId" clId="{8F33331D-B5CF-4CD8-96B2-3DE238F7112E}" dt="2023-05-23T09:24:38.223" v="1412" actId="11529"/>
          <ac:cxnSpMkLst>
            <pc:docMk/>
            <pc:sldMk cId="3922268972" sldId="266"/>
            <ac:cxnSpMk id="15" creationId="{72EADADF-AA7F-23F9-8133-4AA2E4D1C98C}"/>
          </ac:cxnSpMkLst>
        </pc:cxnChg>
      </pc:sldChg>
      <pc:sldChg chg="addSp delSp modSp new mod setBg">
        <pc:chgData name="Cedric Kramer" userId="35de4d8d24465ce8" providerId="LiveId" clId="{8F33331D-B5CF-4CD8-96B2-3DE238F7112E}" dt="2023-05-23T10:33:50.190" v="1468" actId="14100"/>
        <pc:sldMkLst>
          <pc:docMk/>
          <pc:sldMk cId="1194208637" sldId="267"/>
        </pc:sldMkLst>
        <pc:spChg chg="del mod">
          <ac:chgData name="Cedric Kramer" userId="35de4d8d24465ce8" providerId="LiveId" clId="{8F33331D-B5CF-4CD8-96B2-3DE238F7112E}" dt="2023-05-23T10:33:22.900" v="1459" actId="26606"/>
          <ac:spMkLst>
            <pc:docMk/>
            <pc:sldMk cId="1194208637" sldId="267"/>
            <ac:spMk id="2" creationId="{6DFE1A95-F059-EDC6-585D-9DC63F862634}"/>
          </ac:spMkLst>
        </pc:spChg>
        <pc:spChg chg="del">
          <ac:chgData name="Cedric Kramer" userId="35de4d8d24465ce8" providerId="LiveId" clId="{8F33331D-B5CF-4CD8-96B2-3DE238F7112E}" dt="2023-05-23T10:33:20.568" v="1456" actId="931"/>
          <ac:spMkLst>
            <pc:docMk/>
            <pc:sldMk cId="1194208637" sldId="267"/>
            <ac:spMk id="3" creationId="{899FCFB6-7D8B-BFF8-5418-6601CF74ECC4}"/>
          </ac:spMkLst>
        </pc:spChg>
        <pc:spChg chg="add">
          <ac:chgData name="Cedric Kramer" userId="35de4d8d24465ce8" providerId="LiveId" clId="{8F33331D-B5CF-4CD8-96B2-3DE238F7112E}" dt="2023-05-23T10:33:42.982" v="1466" actId="26606"/>
          <ac:spMkLst>
            <pc:docMk/>
            <pc:sldMk cId="1194208637" sldId="267"/>
            <ac:spMk id="7" creationId="{AF2A46FC-A8BE-4771-BE51-D9123E91856E}"/>
          </ac:spMkLst>
        </pc:spChg>
        <pc:spChg chg="add del">
          <ac:chgData name="Cedric Kramer" userId="35de4d8d24465ce8" providerId="LiveId" clId="{8F33331D-B5CF-4CD8-96B2-3DE238F7112E}" dt="2023-05-23T10:33:32.722" v="1463" actId="26606"/>
          <ac:spMkLst>
            <pc:docMk/>
            <pc:sldMk cId="1194208637" sldId="267"/>
            <ac:spMk id="10" creationId="{4E53A02A-0A33-40D9-A04E-36FA92BFD8A3}"/>
          </ac:spMkLst>
        </pc:spChg>
        <pc:spChg chg="add del">
          <ac:chgData name="Cedric Kramer" userId="35de4d8d24465ce8" providerId="LiveId" clId="{8F33331D-B5CF-4CD8-96B2-3DE238F7112E}" dt="2023-05-23T10:33:32.722" v="1463" actId="26606"/>
          <ac:spMkLst>
            <pc:docMk/>
            <pc:sldMk cId="1194208637" sldId="267"/>
            <ac:spMk id="12" creationId="{216DD803-634F-4EF2-A1E7-B1911DEE9D0B}"/>
          </ac:spMkLst>
        </pc:spChg>
        <pc:spChg chg="add del">
          <ac:chgData name="Cedric Kramer" userId="35de4d8d24465ce8" providerId="LiveId" clId="{8F33331D-B5CF-4CD8-96B2-3DE238F7112E}" dt="2023-05-23T10:33:32.722" v="1463" actId="26606"/>
          <ac:spMkLst>
            <pc:docMk/>
            <pc:sldMk cId="1194208637" sldId="267"/>
            <ac:spMk id="14" creationId="{A77B63F8-D1F3-4D40-B2D4-779BAE82BE6D}"/>
          </ac:spMkLst>
        </pc:spChg>
        <pc:picChg chg="add mod">
          <ac:chgData name="Cedric Kramer" userId="35de4d8d24465ce8" providerId="LiveId" clId="{8F33331D-B5CF-4CD8-96B2-3DE238F7112E}" dt="2023-05-23T10:33:50.190" v="1468" actId="14100"/>
          <ac:picMkLst>
            <pc:docMk/>
            <pc:sldMk cId="1194208637" sldId="267"/>
            <ac:picMk id="5" creationId="{0F067BA0-3297-6E3B-92F1-EDDC9640A957}"/>
          </ac:picMkLst>
        </pc:picChg>
      </pc:sldChg>
      <pc:sldChg chg="modSp new mod">
        <pc:chgData name="Cedric Kramer" userId="35de4d8d24465ce8" providerId="LiveId" clId="{8F33331D-B5CF-4CD8-96B2-3DE238F7112E}" dt="2023-05-23T10:44:55.755" v="1864" actId="5793"/>
        <pc:sldMkLst>
          <pc:docMk/>
          <pc:sldMk cId="3882011185" sldId="268"/>
        </pc:sldMkLst>
        <pc:spChg chg="mod">
          <ac:chgData name="Cedric Kramer" userId="35de4d8d24465ce8" providerId="LiveId" clId="{8F33331D-B5CF-4CD8-96B2-3DE238F7112E}" dt="2023-05-23T10:44:55.755" v="1864" actId="5793"/>
          <ac:spMkLst>
            <pc:docMk/>
            <pc:sldMk cId="3882011185" sldId="268"/>
            <ac:spMk id="3" creationId="{4D3B486D-4858-0F23-77C3-E61A63CF66E1}"/>
          </ac:spMkLst>
        </pc:spChg>
      </pc:sldChg>
      <pc:sldChg chg="modSp new mod">
        <pc:chgData name="Cedric Kramer" userId="35de4d8d24465ce8" providerId="LiveId" clId="{8F33331D-B5CF-4CD8-96B2-3DE238F7112E}" dt="2023-05-23T10:47:00.587" v="1989" actId="20577"/>
        <pc:sldMkLst>
          <pc:docMk/>
          <pc:sldMk cId="1894504508" sldId="269"/>
        </pc:sldMkLst>
        <pc:spChg chg="mod">
          <ac:chgData name="Cedric Kramer" userId="35de4d8d24465ce8" providerId="LiveId" clId="{8F33331D-B5CF-4CD8-96B2-3DE238F7112E}" dt="2023-05-23T10:46:22.943" v="1901" actId="20577"/>
          <ac:spMkLst>
            <pc:docMk/>
            <pc:sldMk cId="1894504508" sldId="269"/>
            <ac:spMk id="2" creationId="{E6C0AF72-47CB-A5E0-5A0D-156B23B7682B}"/>
          </ac:spMkLst>
        </pc:spChg>
        <pc:spChg chg="mod">
          <ac:chgData name="Cedric Kramer" userId="35de4d8d24465ce8" providerId="LiveId" clId="{8F33331D-B5CF-4CD8-96B2-3DE238F7112E}" dt="2023-05-23T10:47:00.587" v="1989" actId="20577"/>
          <ac:spMkLst>
            <pc:docMk/>
            <pc:sldMk cId="1894504508" sldId="269"/>
            <ac:spMk id="3" creationId="{3593185C-9DB7-1231-BFE2-E96BA347088F}"/>
          </ac:spMkLst>
        </pc:spChg>
      </pc:sldChg>
      <pc:sldChg chg="modSp new del mod">
        <pc:chgData name="Cedric Kramer" userId="35de4d8d24465ce8" providerId="LiveId" clId="{8F33331D-B5CF-4CD8-96B2-3DE238F7112E}" dt="2023-05-23T12:43:40.927" v="4539" actId="2696"/>
        <pc:sldMkLst>
          <pc:docMk/>
          <pc:sldMk cId="1175528830" sldId="270"/>
        </pc:sldMkLst>
        <pc:spChg chg="mod">
          <ac:chgData name="Cedric Kramer" userId="35de4d8d24465ce8" providerId="LiveId" clId="{8F33331D-B5CF-4CD8-96B2-3DE238F7112E}" dt="2023-05-23T10:48:27.030" v="2008" actId="20577"/>
          <ac:spMkLst>
            <pc:docMk/>
            <pc:sldMk cId="1175528830" sldId="270"/>
            <ac:spMk id="2" creationId="{44FFAA9F-C302-A944-B5DF-A97799344E04}"/>
          </ac:spMkLst>
        </pc:spChg>
        <pc:spChg chg="mod">
          <ac:chgData name="Cedric Kramer" userId="35de4d8d24465ce8" providerId="LiveId" clId="{8F33331D-B5CF-4CD8-96B2-3DE238F7112E}" dt="2023-05-23T10:48:44.390" v="2056" actId="20577"/>
          <ac:spMkLst>
            <pc:docMk/>
            <pc:sldMk cId="1175528830" sldId="270"/>
            <ac:spMk id="3" creationId="{104FA5C3-DCBA-ABCD-7D79-0577ABAECCFA}"/>
          </ac:spMkLst>
        </pc:spChg>
      </pc:sldChg>
      <pc:sldChg chg="modSp new mod">
        <pc:chgData name="Cedric Kramer" userId="35de4d8d24465ce8" providerId="LiveId" clId="{8F33331D-B5CF-4CD8-96B2-3DE238F7112E}" dt="2023-05-23T11:04:51.361" v="2357" actId="20577"/>
        <pc:sldMkLst>
          <pc:docMk/>
          <pc:sldMk cId="2811668661" sldId="271"/>
        </pc:sldMkLst>
        <pc:spChg chg="mod">
          <ac:chgData name="Cedric Kramer" userId="35de4d8d24465ce8" providerId="LiveId" clId="{8F33331D-B5CF-4CD8-96B2-3DE238F7112E}" dt="2023-05-23T11:02:21.816" v="2080" actId="20577"/>
          <ac:spMkLst>
            <pc:docMk/>
            <pc:sldMk cId="2811668661" sldId="271"/>
            <ac:spMk id="2" creationId="{FAE31E8D-F89A-E409-1FCC-BA2B0806A0E3}"/>
          </ac:spMkLst>
        </pc:spChg>
        <pc:spChg chg="mod">
          <ac:chgData name="Cedric Kramer" userId="35de4d8d24465ce8" providerId="LiveId" clId="{8F33331D-B5CF-4CD8-96B2-3DE238F7112E}" dt="2023-05-23T11:04:51.361" v="2357" actId="20577"/>
          <ac:spMkLst>
            <pc:docMk/>
            <pc:sldMk cId="2811668661" sldId="271"/>
            <ac:spMk id="3" creationId="{6997D0A9-99A6-C230-06BF-A1C237ABA974}"/>
          </ac:spMkLst>
        </pc:spChg>
      </pc:sldChg>
      <pc:sldChg chg="modSp new mod">
        <pc:chgData name="Cedric Kramer" userId="35de4d8d24465ce8" providerId="LiveId" clId="{8F33331D-B5CF-4CD8-96B2-3DE238F7112E}" dt="2023-05-23T11:12:16.320" v="2524" actId="20577"/>
        <pc:sldMkLst>
          <pc:docMk/>
          <pc:sldMk cId="3443856543" sldId="272"/>
        </pc:sldMkLst>
        <pc:spChg chg="mod">
          <ac:chgData name="Cedric Kramer" userId="35de4d8d24465ce8" providerId="LiveId" clId="{8F33331D-B5CF-4CD8-96B2-3DE238F7112E}" dt="2023-05-23T11:07:47.424" v="2372" actId="20577"/>
          <ac:spMkLst>
            <pc:docMk/>
            <pc:sldMk cId="3443856543" sldId="272"/>
            <ac:spMk id="2" creationId="{4032C225-0A16-3F37-BEF4-4B96CEA570F9}"/>
          </ac:spMkLst>
        </pc:spChg>
        <pc:spChg chg="mod">
          <ac:chgData name="Cedric Kramer" userId="35de4d8d24465ce8" providerId="LiveId" clId="{8F33331D-B5CF-4CD8-96B2-3DE238F7112E}" dt="2023-05-23T11:12:16.320" v="2524" actId="20577"/>
          <ac:spMkLst>
            <pc:docMk/>
            <pc:sldMk cId="3443856543" sldId="272"/>
            <ac:spMk id="3" creationId="{83BBC07D-AD39-A0BD-29F7-7E92B59D8C6E}"/>
          </ac:spMkLst>
        </pc:spChg>
      </pc:sldChg>
      <pc:sldChg chg="addSp delSp modSp new del mod">
        <pc:chgData name="Cedric Kramer" userId="35de4d8d24465ce8" providerId="LiveId" clId="{8F33331D-B5CF-4CD8-96B2-3DE238F7112E}" dt="2023-05-23T11:26:37.786" v="2898" actId="2696"/>
        <pc:sldMkLst>
          <pc:docMk/>
          <pc:sldMk cId="1860655456" sldId="273"/>
        </pc:sldMkLst>
        <pc:spChg chg="del mod">
          <ac:chgData name="Cedric Kramer" userId="35de4d8d24465ce8" providerId="LiveId" clId="{8F33331D-B5CF-4CD8-96B2-3DE238F7112E}" dt="2023-05-23T11:14:08.074" v="2592" actId="21"/>
          <ac:spMkLst>
            <pc:docMk/>
            <pc:sldMk cId="1860655456" sldId="273"/>
            <ac:spMk id="2" creationId="{65660F51-E188-A06B-4D48-4BA419F64D35}"/>
          </ac:spMkLst>
        </pc:spChg>
        <pc:spChg chg="del">
          <ac:chgData name="Cedric Kramer" userId="35de4d8d24465ce8" providerId="LiveId" clId="{8F33331D-B5CF-4CD8-96B2-3DE238F7112E}" dt="2023-05-23T11:13:49.653" v="2586"/>
          <ac:spMkLst>
            <pc:docMk/>
            <pc:sldMk cId="1860655456" sldId="273"/>
            <ac:spMk id="3" creationId="{94803CCF-BDF0-BDDB-86EB-D6AFE42B3539}"/>
          </ac:spMkLst>
        </pc:spChg>
        <pc:picChg chg="add mod">
          <ac:chgData name="Cedric Kramer" userId="35de4d8d24465ce8" providerId="LiveId" clId="{8F33331D-B5CF-4CD8-96B2-3DE238F7112E}" dt="2023-05-23T11:14:02.605" v="2591" actId="1076"/>
          <ac:picMkLst>
            <pc:docMk/>
            <pc:sldMk cId="1860655456" sldId="273"/>
            <ac:picMk id="5" creationId="{E5F11610-0C33-DA33-2BE0-8C0C1CD8CF6B}"/>
          </ac:picMkLst>
        </pc:picChg>
      </pc:sldChg>
      <pc:sldChg chg="addSp delSp modSp new mod modClrScheme chgLayout">
        <pc:chgData name="Cedric Kramer" userId="35de4d8d24465ce8" providerId="LiveId" clId="{8F33331D-B5CF-4CD8-96B2-3DE238F7112E}" dt="2023-05-23T11:13:15.940" v="2585" actId="21"/>
        <pc:sldMkLst>
          <pc:docMk/>
          <pc:sldMk cId="2023141862" sldId="274"/>
        </pc:sldMkLst>
        <pc:spChg chg="del mod ord">
          <ac:chgData name="Cedric Kramer" userId="35de4d8d24465ce8" providerId="LiveId" clId="{8F33331D-B5CF-4CD8-96B2-3DE238F7112E}" dt="2023-05-23T11:13:01.050" v="2553" actId="700"/>
          <ac:spMkLst>
            <pc:docMk/>
            <pc:sldMk cId="2023141862" sldId="274"/>
            <ac:spMk id="2" creationId="{28E77507-D5EC-6891-49CA-AB9B6AFDFD47}"/>
          </ac:spMkLst>
        </pc:spChg>
        <pc:spChg chg="del mod ord">
          <ac:chgData name="Cedric Kramer" userId="35de4d8d24465ce8" providerId="LiveId" clId="{8F33331D-B5CF-4CD8-96B2-3DE238F7112E}" dt="2023-05-23T11:13:01.050" v="2553" actId="700"/>
          <ac:spMkLst>
            <pc:docMk/>
            <pc:sldMk cId="2023141862" sldId="274"/>
            <ac:spMk id="3" creationId="{F85D9561-AE92-3E06-EB9E-5539CC719DAA}"/>
          </ac:spMkLst>
        </pc:spChg>
        <pc:spChg chg="add mod ord">
          <ac:chgData name="Cedric Kramer" userId="35de4d8d24465ce8" providerId="LiveId" clId="{8F33331D-B5CF-4CD8-96B2-3DE238F7112E}" dt="2023-05-23T11:13:12.394" v="2584" actId="1076"/>
          <ac:spMkLst>
            <pc:docMk/>
            <pc:sldMk cId="2023141862" sldId="274"/>
            <ac:spMk id="4" creationId="{6EA2EFC6-C3F1-2334-75F9-72C2B929C541}"/>
          </ac:spMkLst>
        </pc:spChg>
        <pc:spChg chg="add del mod ord">
          <ac:chgData name="Cedric Kramer" userId="35de4d8d24465ce8" providerId="LiveId" clId="{8F33331D-B5CF-4CD8-96B2-3DE238F7112E}" dt="2023-05-23T11:13:15.940" v="2585" actId="21"/>
          <ac:spMkLst>
            <pc:docMk/>
            <pc:sldMk cId="2023141862" sldId="274"/>
            <ac:spMk id="5" creationId="{46300476-AF24-5D79-6DA3-81BF068089CF}"/>
          </ac:spMkLst>
        </pc:spChg>
      </pc:sldChg>
      <pc:sldChg chg="addSp delSp modSp new del mod">
        <pc:chgData name="Cedric Kramer" userId="35de4d8d24465ce8" providerId="LiveId" clId="{8F33331D-B5CF-4CD8-96B2-3DE238F7112E}" dt="2023-05-23T11:14:49.304" v="2604" actId="2696"/>
        <pc:sldMkLst>
          <pc:docMk/>
          <pc:sldMk cId="426381914" sldId="275"/>
        </pc:sldMkLst>
        <pc:spChg chg="add del">
          <ac:chgData name="Cedric Kramer" userId="35de4d8d24465ce8" providerId="LiveId" clId="{8F33331D-B5CF-4CD8-96B2-3DE238F7112E}" dt="2023-05-23T11:14:43.680" v="2603" actId="21"/>
          <ac:spMkLst>
            <pc:docMk/>
            <pc:sldMk cId="426381914" sldId="275"/>
            <ac:spMk id="2" creationId="{C0D75864-11D6-39F4-D626-76DA5CE38439}"/>
          </ac:spMkLst>
        </pc:spChg>
        <pc:spChg chg="del">
          <ac:chgData name="Cedric Kramer" userId="35de4d8d24465ce8" providerId="LiveId" clId="{8F33331D-B5CF-4CD8-96B2-3DE238F7112E}" dt="2023-05-23T11:14:24.532" v="2594" actId="931"/>
          <ac:spMkLst>
            <pc:docMk/>
            <pc:sldMk cId="426381914" sldId="275"/>
            <ac:spMk id="3" creationId="{666FBC83-D6F5-1BA9-D030-25E43122387D}"/>
          </ac:spMkLst>
        </pc:spChg>
        <pc:picChg chg="add mod">
          <ac:chgData name="Cedric Kramer" userId="35de4d8d24465ce8" providerId="LiveId" clId="{8F33331D-B5CF-4CD8-96B2-3DE238F7112E}" dt="2023-05-23T11:14:43.275" v="2602" actId="14100"/>
          <ac:picMkLst>
            <pc:docMk/>
            <pc:sldMk cId="426381914" sldId="275"/>
            <ac:picMk id="5" creationId="{46A35817-6545-5EC8-680F-56A923211141}"/>
          </ac:picMkLst>
        </pc:picChg>
      </pc:sldChg>
      <pc:sldChg chg="addSp delSp modSp new del mod modClrScheme chgLayout">
        <pc:chgData name="Cedric Kramer" userId="35de4d8d24465ce8" providerId="LiveId" clId="{8F33331D-B5CF-4CD8-96B2-3DE238F7112E}" dt="2023-05-23T11:20:15.872" v="2828" actId="2696"/>
        <pc:sldMkLst>
          <pc:docMk/>
          <pc:sldMk cId="3712166231" sldId="275"/>
        </pc:sldMkLst>
        <pc:spChg chg="add del mod ord">
          <ac:chgData name="Cedric Kramer" userId="35de4d8d24465ce8" providerId="LiveId" clId="{8F33331D-B5CF-4CD8-96B2-3DE238F7112E}" dt="2023-05-23T11:16:25.890" v="2619" actId="700"/>
          <ac:spMkLst>
            <pc:docMk/>
            <pc:sldMk cId="3712166231" sldId="275"/>
            <ac:spMk id="2" creationId="{85F0ABEE-C631-97CB-B8E8-70F8475ECDDA}"/>
          </ac:spMkLst>
        </pc:spChg>
        <pc:spChg chg="add del mod ord">
          <ac:chgData name="Cedric Kramer" userId="35de4d8d24465ce8" providerId="LiveId" clId="{8F33331D-B5CF-4CD8-96B2-3DE238F7112E}" dt="2023-05-23T11:16:25.890" v="2619" actId="700"/>
          <ac:spMkLst>
            <pc:docMk/>
            <pc:sldMk cId="3712166231" sldId="275"/>
            <ac:spMk id="3" creationId="{E16FEC68-4A07-440F-7613-551FDFA95C21}"/>
          </ac:spMkLst>
        </pc:spChg>
        <pc:spChg chg="add del mod ord">
          <ac:chgData name="Cedric Kramer" userId="35de4d8d24465ce8" providerId="LiveId" clId="{8F33331D-B5CF-4CD8-96B2-3DE238F7112E}" dt="2023-05-23T11:16:17.668" v="2618" actId="700"/>
          <ac:spMkLst>
            <pc:docMk/>
            <pc:sldMk cId="3712166231" sldId="275"/>
            <ac:spMk id="4" creationId="{5E4DB760-F873-A056-BD6F-C4E94317ACF5}"/>
          </ac:spMkLst>
        </pc:spChg>
        <pc:spChg chg="add del mod ord">
          <ac:chgData name="Cedric Kramer" userId="35de4d8d24465ce8" providerId="LiveId" clId="{8F33331D-B5CF-4CD8-96B2-3DE238F7112E}" dt="2023-05-23T11:16:17.668" v="2618" actId="700"/>
          <ac:spMkLst>
            <pc:docMk/>
            <pc:sldMk cId="3712166231" sldId="275"/>
            <ac:spMk id="5" creationId="{34FCCDD7-EA73-8018-B6ED-449C44060B2F}"/>
          </ac:spMkLst>
        </pc:spChg>
        <pc:spChg chg="add del mod ord">
          <ac:chgData name="Cedric Kramer" userId="35de4d8d24465ce8" providerId="LiveId" clId="{8F33331D-B5CF-4CD8-96B2-3DE238F7112E}" dt="2023-05-23T11:16:17.668" v="2618" actId="700"/>
          <ac:spMkLst>
            <pc:docMk/>
            <pc:sldMk cId="3712166231" sldId="275"/>
            <ac:spMk id="6" creationId="{326A402A-4BCC-E769-8263-29881858A986}"/>
          </ac:spMkLst>
        </pc:spChg>
        <pc:spChg chg="add del mod">
          <ac:chgData name="Cedric Kramer" userId="35de4d8d24465ce8" providerId="LiveId" clId="{8F33331D-B5CF-4CD8-96B2-3DE238F7112E}" dt="2023-05-23T11:16:14.458" v="2613" actId="21"/>
          <ac:spMkLst>
            <pc:docMk/>
            <pc:sldMk cId="3712166231" sldId="275"/>
            <ac:spMk id="10" creationId="{88E38A23-02E9-E50E-81CF-04F5ABF9A28C}"/>
          </ac:spMkLst>
        </pc:spChg>
        <pc:spChg chg="add del mod ord">
          <ac:chgData name="Cedric Kramer" userId="35de4d8d24465ce8" providerId="LiveId" clId="{8F33331D-B5CF-4CD8-96B2-3DE238F7112E}" dt="2023-05-23T11:18:28.861" v="2791" actId="21"/>
          <ac:spMkLst>
            <pc:docMk/>
            <pc:sldMk cId="3712166231" sldId="275"/>
            <ac:spMk id="11" creationId="{876DCC84-EE1E-01F8-CB0C-A6796D1B1A21}"/>
          </ac:spMkLst>
        </pc:spChg>
        <pc:spChg chg="add del mod ord">
          <ac:chgData name="Cedric Kramer" userId="35de4d8d24465ce8" providerId="LiveId" clId="{8F33331D-B5CF-4CD8-96B2-3DE238F7112E}" dt="2023-05-23T11:16:32.269" v="2620" actId="931"/>
          <ac:spMkLst>
            <pc:docMk/>
            <pc:sldMk cId="3712166231" sldId="275"/>
            <ac:spMk id="12" creationId="{D2BD2EE2-E9D2-E304-F112-C454CD704CE5}"/>
          </ac:spMkLst>
        </pc:spChg>
        <pc:spChg chg="add mod ord">
          <ac:chgData name="Cedric Kramer" userId="35de4d8d24465ce8" providerId="LiveId" clId="{8F33331D-B5CF-4CD8-96B2-3DE238F7112E}" dt="2023-05-23T11:18:39.931" v="2792" actId="1076"/>
          <ac:spMkLst>
            <pc:docMk/>
            <pc:sldMk cId="3712166231" sldId="275"/>
            <ac:spMk id="13" creationId="{BB418EFF-29F0-69B9-D500-B413F0F2C408}"/>
          </ac:spMkLst>
        </pc:spChg>
        <pc:spChg chg="add del mod">
          <ac:chgData name="Cedric Kramer" userId="35de4d8d24465ce8" providerId="LiveId" clId="{8F33331D-B5CF-4CD8-96B2-3DE238F7112E}" dt="2023-05-23T11:19:02.076" v="2800" actId="931"/>
          <ac:spMkLst>
            <pc:docMk/>
            <pc:sldMk cId="3712166231" sldId="275"/>
            <ac:spMk id="17" creationId="{4FECDCE6-4C4B-0988-09A8-09A2EFB971DF}"/>
          </ac:spMkLst>
        </pc:spChg>
        <pc:spChg chg="add del mod">
          <ac:chgData name="Cedric Kramer" userId="35de4d8d24465ce8" providerId="LiveId" clId="{8F33331D-B5CF-4CD8-96B2-3DE238F7112E}" dt="2023-05-23T11:19:20.546" v="2805"/>
          <ac:spMkLst>
            <pc:docMk/>
            <pc:sldMk cId="3712166231" sldId="275"/>
            <ac:spMk id="21" creationId="{F9DB65AC-6910-812C-5343-4D587C313B03}"/>
          </ac:spMkLst>
        </pc:spChg>
        <pc:spChg chg="add mod">
          <ac:chgData name="Cedric Kramer" userId="35de4d8d24465ce8" providerId="LiveId" clId="{8F33331D-B5CF-4CD8-96B2-3DE238F7112E}" dt="2023-05-23T11:20:05.574" v="2827" actId="478"/>
          <ac:spMkLst>
            <pc:docMk/>
            <pc:sldMk cId="3712166231" sldId="275"/>
            <ac:spMk id="25" creationId="{00320419-97C3-D5BD-2DE0-45E184D8379E}"/>
          </ac:spMkLst>
        </pc:spChg>
        <pc:picChg chg="add del mod">
          <ac:chgData name="Cedric Kramer" userId="35de4d8d24465ce8" providerId="LiveId" clId="{8F33331D-B5CF-4CD8-96B2-3DE238F7112E}" dt="2023-05-23T11:16:15.334" v="2616" actId="931"/>
          <ac:picMkLst>
            <pc:docMk/>
            <pc:sldMk cId="3712166231" sldId="275"/>
            <ac:picMk id="8" creationId="{6349727F-F54E-5D42-6C4C-8FFB551C37EB}"/>
          </ac:picMkLst>
        </pc:picChg>
        <pc:picChg chg="add del mod">
          <ac:chgData name="Cedric Kramer" userId="35de4d8d24465ce8" providerId="LiveId" clId="{8F33331D-B5CF-4CD8-96B2-3DE238F7112E}" dt="2023-05-23T11:18:56.407" v="2799" actId="478"/>
          <ac:picMkLst>
            <pc:docMk/>
            <pc:sldMk cId="3712166231" sldId="275"/>
            <ac:picMk id="15" creationId="{B1BD4762-B20B-5FD2-E6BB-330616A8698A}"/>
          </ac:picMkLst>
        </pc:picChg>
        <pc:picChg chg="add del mod">
          <ac:chgData name="Cedric Kramer" userId="35de4d8d24465ce8" providerId="LiveId" clId="{8F33331D-B5CF-4CD8-96B2-3DE238F7112E}" dt="2023-05-23T11:19:11.672" v="2804" actId="478"/>
          <ac:picMkLst>
            <pc:docMk/>
            <pc:sldMk cId="3712166231" sldId="275"/>
            <ac:picMk id="19" creationId="{AF0B28AE-B1F5-250B-7828-30267F482AD4}"/>
          </ac:picMkLst>
        </pc:picChg>
        <pc:picChg chg="add del mod">
          <ac:chgData name="Cedric Kramer" userId="35de4d8d24465ce8" providerId="LiveId" clId="{8F33331D-B5CF-4CD8-96B2-3DE238F7112E}" dt="2023-05-23T11:20:05.574" v="2827" actId="478"/>
          <ac:picMkLst>
            <pc:docMk/>
            <pc:sldMk cId="3712166231" sldId="275"/>
            <ac:picMk id="23" creationId="{B0A4B612-8382-DCF1-D3EC-6F0B1B6243FB}"/>
          </ac:picMkLst>
        </pc:picChg>
      </pc:sldChg>
      <pc:sldChg chg="addSp delSp modSp new mod">
        <pc:chgData name="Cedric Kramer" userId="35de4d8d24465ce8" providerId="LiveId" clId="{8F33331D-B5CF-4CD8-96B2-3DE238F7112E}" dt="2023-05-23T11:22:19.940" v="2885" actId="1076"/>
        <pc:sldMkLst>
          <pc:docMk/>
          <pc:sldMk cId="4123636260" sldId="275"/>
        </pc:sldMkLst>
        <pc:spChg chg="del">
          <ac:chgData name="Cedric Kramer" userId="35de4d8d24465ce8" providerId="LiveId" clId="{8F33331D-B5CF-4CD8-96B2-3DE238F7112E}" dt="2023-05-23T11:21:02.204" v="2840" actId="21"/>
          <ac:spMkLst>
            <pc:docMk/>
            <pc:sldMk cId="4123636260" sldId="275"/>
            <ac:spMk id="2" creationId="{14DF6AD0-DE2C-C0F3-326A-83A2386D64B2}"/>
          </ac:spMkLst>
        </pc:spChg>
        <pc:spChg chg="del">
          <ac:chgData name="Cedric Kramer" userId="35de4d8d24465ce8" providerId="LiveId" clId="{8F33331D-B5CF-4CD8-96B2-3DE238F7112E}" dt="2023-05-23T11:20:47.655" v="2834" actId="931"/>
          <ac:spMkLst>
            <pc:docMk/>
            <pc:sldMk cId="4123636260" sldId="275"/>
            <ac:spMk id="3" creationId="{1C0FC56E-B871-8ACE-2823-FEED2E480C2E}"/>
          </ac:spMkLst>
        </pc:spChg>
        <pc:spChg chg="add mod">
          <ac:chgData name="Cedric Kramer" userId="35de4d8d24465ce8" providerId="LiveId" clId="{8F33331D-B5CF-4CD8-96B2-3DE238F7112E}" dt="2023-05-23T11:22:19.940" v="2885" actId="1076"/>
          <ac:spMkLst>
            <pc:docMk/>
            <pc:sldMk cId="4123636260" sldId="275"/>
            <ac:spMk id="6" creationId="{BDBD579B-D3B3-BD7C-6A03-4B05E82A31B5}"/>
          </ac:spMkLst>
        </pc:spChg>
        <pc:picChg chg="add mod">
          <ac:chgData name="Cedric Kramer" userId="35de4d8d24465ce8" providerId="LiveId" clId="{8F33331D-B5CF-4CD8-96B2-3DE238F7112E}" dt="2023-05-23T11:20:56.055" v="2839" actId="1076"/>
          <ac:picMkLst>
            <pc:docMk/>
            <pc:sldMk cId="4123636260" sldId="275"/>
            <ac:picMk id="5" creationId="{A613A7B3-6FC7-E3AC-993B-D19F8B37EB23}"/>
          </ac:picMkLst>
        </pc:picChg>
      </pc:sldChg>
      <pc:sldChg chg="add del">
        <pc:chgData name="Cedric Kramer" userId="35de4d8d24465ce8" providerId="LiveId" clId="{8F33331D-B5CF-4CD8-96B2-3DE238F7112E}" dt="2023-05-23T11:20:38.726" v="2833" actId="2696"/>
        <pc:sldMkLst>
          <pc:docMk/>
          <pc:sldMk cId="1914951820" sldId="276"/>
        </pc:sldMkLst>
      </pc:sldChg>
      <pc:sldChg chg="modSp add mod">
        <pc:chgData name="Cedric Kramer" userId="35de4d8d24465ce8" providerId="LiveId" clId="{8F33331D-B5CF-4CD8-96B2-3DE238F7112E}" dt="2023-05-23T11:23:26.377" v="2894" actId="20577"/>
        <pc:sldMkLst>
          <pc:docMk/>
          <pc:sldMk cId="3120830705" sldId="276"/>
        </pc:sldMkLst>
        <pc:spChg chg="mod">
          <ac:chgData name="Cedric Kramer" userId="35de4d8d24465ce8" providerId="LiveId" clId="{8F33331D-B5CF-4CD8-96B2-3DE238F7112E}" dt="2023-05-23T11:23:26.377" v="2894" actId="20577"/>
          <ac:spMkLst>
            <pc:docMk/>
            <pc:sldMk cId="3120830705" sldId="276"/>
            <ac:spMk id="6" creationId="{BDBD579B-D3B3-BD7C-6A03-4B05E82A31B5}"/>
          </ac:spMkLst>
        </pc:spChg>
        <pc:picChg chg="mod">
          <ac:chgData name="Cedric Kramer" userId="35de4d8d24465ce8" providerId="LiveId" clId="{8F33331D-B5CF-4CD8-96B2-3DE238F7112E}" dt="2023-05-23T11:22:42.991" v="2887" actId="14826"/>
          <ac:picMkLst>
            <pc:docMk/>
            <pc:sldMk cId="3120830705" sldId="276"/>
            <ac:picMk id="5" creationId="{A613A7B3-6FC7-E3AC-993B-D19F8B37EB23}"/>
          </ac:picMkLst>
        </pc:picChg>
      </pc:sldChg>
      <pc:sldChg chg="modSp add mod ord">
        <pc:chgData name="Cedric Kramer" userId="35de4d8d24465ce8" providerId="LiveId" clId="{8F33331D-B5CF-4CD8-96B2-3DE238F7112E}" dt="2023-05-23T11:26:59.246" v="2903" actId="20577"/>
        <pc:sldMkLst>
          <pc:docMk/>
          <pc:sldMk cId="309340696" sldId="277"/>
        </pc:sldMkLst>
        <pc:spChg chg="mod">
          <ac:chgData name="Cedric Kramer" userId="35de4d8d24465ce8" providerId="LiveId" clId="{8F33331D-B5CF-4CD8-96B2-3DE238F7112E}" dt="2023-05-23T11:26:59.246" v="2903" actId="20577"/>
          <ac:spMkLst>
            <pc:docMk/>
            <pc:sldMk cId="309340696" sldId="277"/>
            <ac:spMk id="6" creationId="{BDBD579B-D3B3-BD7C-6A03-4B05E82A31B5}"/>
          </ac:spMkLst>
        </pc:spChg>
        <pc:picChg chg="mod">
          <ac:chgData name="Cedric Kramer" userId="35de4d8d24465ce8" providerId="LiveId" clId="{8F33331D-B5CF-4CD8-96B2-3DE238F7112E}" dt="2023-05-23T11:26:45.444" v="2899" actId="14826"/>
          <ac:picMkLst>
            <pc:docMk/>
            <pc:sldMk cId="309340696" sldId="277"/>
            <ac:picMk id="5" creationId="{A613A7B3-6FC7-E3AC-993B-D19F8B37EB23}"/>
          </ac:picMkLst>
        </pc:picChg>
      </pc:sldChg>
      <pc:sldChg chg="add del">
        <pc:chgData name="Cedric Kramer" userId="35de4d8d24465ce8" providerId="LiveId" clId="{8F33331D-B5CF-4CD8-96B2-3DE238F7112E}" dt="2023-05-23T11:20:34.436" v="2832" actId="2696"/>
        <pc:sldMkLst>
          <pc:docMk/>
          <pc:sldMk cId="2091291173" sldId="277"/>
        </pc:sldMkLst>
      </pc:sldChg>
      <pc:sldChg chg="addSp delSp modSp new mod modClrScheme chgLayout">
        <pc:chgData name="Cedric Kramer" userId="35de4d8d24465ce8" providerId="LiveId" clId="{8F33331D-B5CF-4CD8-96B2-3DE238F7112E}" dt="2023-05-23T11:29:32.521" v="3013" actId="20577"/>
        <pc:sldMkLst>
          <pc:docMk/>
          <pc:sldMk cId="1560935632" sldId="278"/>
        </pc:sldMkLst>
        <pc:spChg chg="del mod ord">
          <ac:chgData name="Cedric Kramer" userId="35de4d8d24465ce8" providerId="LiveId" clId="{8F33331D-B5CF-4CD8-96B2-3DE238F7112E}" dt="2023-05-23T11:28:49.933" v="2910" actId="700"/>
          <ac:spMkLst>
            <pc:docMk/>
            <pc:sldMk cId="1560935632" sldId="278"/>
            <ac:spMk id="2" creationId="{AEA9B744-F4DA-851B-B712-9E0E2CFB4652}"/>
          </ac:spMkLst>
        </pc:spChg>
        <pc:spChg chg="del mod ord">
          <ac:chgData name="Cedric Kramer" userId="35de4d8d24465ce8" providerId="LiveId" clId="{8F33331D-B5CF-4CD8-96B2-3DE238F7112E}" dt="2023-05-23T11:28:49.933" v="2910" actId="700"/>
          <ac:spMkLst>
            <pc:docMk/>
            <pc:sldMk cId="1560935632" sldId="278"/>
            <ac:spMk id="3" creationId="{51D9FF10-CB8C-2661-0CED-31BF03C77000}"/>
          </ac:spMkLst>
        </pc:spChg>
        <pc:spChg chg="add mod ord">
          <ac:chgData name="Cedric Kramer" userId="35de4d8d24465ce8" providerId="LiveId" clId="{8F33331D-B5CF-4CD8-96B2-3DE238F7112E}" dt="2023-05-23T11:29:03.989" v="2949" actId="20577"/>
          <ac:spMkLst>
            <pc:docMk/>
            <pc:sldMk cId="1560935632" sldId="278"/>
            <ac:spMk id="4" creationId="{0A279350-98A8-C9D1-3794-99BDF7AA3C9C}"/>
          </ac:spMkLst>
        </pc:spChg>
        <pc:spChg chg="add mod ord">
          <ac:chgData name="Cedric Kramer" userId="35de4d8d24465ce8" providerId="LiveId" clId="{8F33331D-B5CF-4CD8-96B2-3DE238F7112E}" dt="2023-05-23T11:29:32.521" v="3013" actId="20577"/>
          <ac:spMkLst>
            <pc:docMk/>
            <pc:sldMk cId="1560935632" sldId="278"/>
            <ac:spMk id="5" creationId="{807D6946-3147-1571-8F5F-1DAB95A34128}"/>
          </ac:spMkLst>
        </pc:spChg>
      </pc:sldChg>
      <pc:sldChg chg="addSp delSp modSp new mod modClrScheme chgLayout">
        <pc:chgData name="Cedric Kramer" userId="35de4d8d24465ce8" providerId="LiveId" clId="{8F33331D-B5CF-4CD8-96B2-3DE238F7112E}" dt="2023-05-23T11:30:19.770" v="3043" actId="21"/>
        <pc:sldMkLst>
          <pc:docMk/>
          <pc:sldMk cId="2846606691" sldId="279"/>
        </pc:sldMkLst>
        <pc:spChg chg="del mod ord">
          <ac:chgData name="Cedric Kramer" userId="35de4d8d24465ce8" providerId="LiveId" clId="{8F33331D-B5CF-4CD8-96B2-3DE238F7112E}" dt="2023-05-23T11:29:59.418" v="3015" actId="700"/>
          <ac:spMkLst>
            <pc:docMk/>
            <pc:sldMk cId="2846606691" sldId="279"/>
            <ac:spMk id="2" creationId="{A4E9E66B-FB2C-45A8-44E9-4AAC92D8BB65}"/>
          </ac:spMkLst>
        </pc:spChg>
        <pc:spChg chg="del mod ord">
          <ac:chgData name="Cedric Kramer" userId="35de4d8d24465ce8" providerId="LiveId" clId="{8F33331D-B5CF-4CD8-96B2-3DE238F7112E}" dt="2023-05-23T11:29:59.418" v="3015" actId="700"/>
          <ac:spMkLst>
            <pc:docMk/>
            <pc:sldMk cId="2846606691" sldId="279"/>
            <ac:spMk id="3" creationId="{F615776E-0F4F-11F3-D376-0B38AC90FB32}"/>
          </ac:spMkLst>
        </pc:spChg>
        <pc:spChg chg="add mod ord">
          <ac:chgData name="Cedric Kramer" userId="35de4d8d24465ce8" providerId="LiveId" clId="{8F33331D-B5CF-4CD8-96B2-3DE238F7112E}" dt="2023-05-23T11:30:07.362" v="3042" actId="20577"/>
          <ac:spMkLst>
            <pc:docMk/>
            <pc:sldMk cId="2846606691" sldId="279"/>
            <ac:spMk id="4" creationId="{C14072B5-02EC-952D-46A2-EF46D796B8E1}"/>
          </ac:spMkLst>
        </pc:spChg>
        <pc:spChg chg="add del mod ord">
          <ac:chgData name="Cedric Kramer" userId="35de4d8d24465ce8" providerId="LiveId" clId="{8F33331D-B5CF-4CD8-96B2-3DE238F7112E}" dt="2023-05-23T11:30:19.770" v="3043" actId="21"/>
          <ac:spMkLst>
            <pc:docMk/>
            <pc:sldMk cId="2846606691" sldId="279"/>
            <ac:spMk id="5" creationId="{C306EBED-EBDA-C3F0-D040-94789657B57D}"/>
          </ac:spMkLst>
        </pc:spChg>
      </pc:sldChg>
      <pc:sldChg chg="addSp delSp modSp new del mod modClrScheme chgLayout">
        <pc:chgData name="Cedric Kramer" userId="35de4d8d24465ce8" providerId="LiveId" clId="{8F33331D-B5CF-4CD8-96B2-3DE238F7112E}" dt="2023-05-23T12:51:08.080" v="4619" actId="2696"/>
        <pc:sldMkLst>
          <pc:docMk/>
          <pc:sldMk cId="1575017914" sldId="280"/>
        </pc:sldMkLst>
        <pc:spChg chg="del mod ord">
          <ac:chgData name="Cedric Kramer" userId="35de4d8d24465ce8" providerId="LiveId" clId="{8F33331D-B5CF-4CD8-96B2-3DE238F7112E}" dt="2023-05-23T11:30:28.944" v="3045" actId="700"/>
          <ac:spMkLst>
            <pc:docMk/>
            <pc:sldMk cId="1575017914" sldId="280"/>
            <ac:spMk id="2" creationId="{C62EFCBC-0E3D-05CB-B7C0-C8A808477CBE}"/>
          </ac:spMkLst>
        </pc:spChg>
        <pc:spChg chg="del mod ord">
          <ac:chgData name="Cedric Kramer" userId="35de4d8d24465ce8" providerId="LiveId" clId="{8F33331D-B5CF-4CD8-96B2-3DE238F7112E}" dt="2023-05-23T11:30:28.944" v="3045" actId="700"/>
          <ac:spMkLst>
            <pc:docMk/>
            <pc:sldMk cId="1575017914" sldId="280"/>
            <ac:spMk id="3" creationId="{F77C00B6-A70E-9B97-192E-6AFFDB6F98F0}"/>
          </ac:spMkLst>
        </pc:spChg>
        <pc:spChg chg="add mod ord">
          <ac:chgData name="Cedric Kramer" userId="35de4d8d24465ce8" providerId="LiveId" clId="{8F33331D-B5CF-4CD8-96B2-3DE238F7112E}" dt="2023-05-23T11:30:34.435" v="3057" actId="20577"/>
          <ac:spMkLst>
            <pc:docMk/>
            <pc:sldMk cId="1575017914" sldId="280"/>
            <ac:spMk id="4" creationId="{374EEDD0-4A35-C66E-F614-02CF4616B864}"/>
          </ac:spMkLst>
        </pc:spChg>
        <pc:spChg chg="add mod ord">
          <ac:chgData name="Cedric Kramer" userId="35de4d8d24465ce8" providerId="LiveId" clId="{8F33331D-B5CF-4CD8-96B2-3DE238F7112E}" dt="2023-05-23T11:36:16.625" v="3101" actId="5793"/>
          <ac:spMkLst>
            <pc:docMk/>
            <pc:sldMk cId="1575017914" sldId="280"/>
            <ac:spMk id="5" creationId="{62C822C0-B005-458F-0E13-5858F12E30B0}"/>
          </ac:spMkLst>
        </pc:spChg>
      </pc:sldChg>
      <pc:sldChg chg="modSp new del mod">
        <pc:chgData name="Cedric Kramer" userId="35de4d8d24465ce8" providerId="LiveId" clId="{8F33331D-B5CF-4CD8-96B2-3DE238F7112E}" dt="2023-05-23T12:51:11.709" v="4620" actId="2696"/>
        <pc:sldMkLst>
          <pc:docMk/>
          <pc:sldMk cId="121014401" sldId="281"/>
        </pc:sldMkLst>
        <pc:spChg chg="mod">
          <ac:chgData name="Cedric Kramer" userId="35de4d8d24465ce8" providerId="LiveId" clId="{8F33331D-B5CF-4CD8-96B2-3DE238F7112E}" dt="2023-05-23T11:36:37.407" v="3143" actId="20577"/>
          <ac:spMkLst>
            <pc:docMk/>
            <pc:sldMk cId="121014401" sldId="281"/>
            <ac:spMk id="2" creationId="{91DC2429-06AA-96AF-3CB6-23649B4768F9}"/>
          </ac:spMkLst>
        </pc:spChg>
        <pc:spChg chg="mod">
          <ac:chgData name="Cedric Kramer" userId="35de4d8d24465ce8" providerId="LiveId" clId="{8F33331D-B5CF-4CD8-96B2-3DE238F7112E}" dt="2023-05-23T11:41:42.727" v="3634" actId="20577"/>
          <ac:spMkLst>
            <pc:docMk/>
            <pc:sldMk cId="121014401" sldId="281"/>
            <ac:spMk id="3" creationId="{9D0A3DBF-DB29-9E5A-158F-2615AEF70083}"/>
          </ac:spMkLst>
        </pc:spChg>
      </pc:sldChg>
      <pc:sldChg chg="addSp delSp modSp new mod modClrScheme chgLayout">
        <pc:chgData name="Cedric Kramer" userId="35de4d8d24465ce8" providerId="LiveId" clId="{8F33331D-B5CF-4CD8-96B2-3DE238F7112E}" dt="2023-05-23T12:01:41.083" v="3645" actId="1076"/>
        <pc:sldMkLst>
          <pc:docMk/>
          <pc:sldMk cId="1521070549" sldId="282"/>
        </pc:sldMkLst>
        <pc:spChg chg="del mod ord">
          <ac:chgData name="Cedric Kramer" userId="35de4d8d24465ce8" providerId="LiveId" clId="{8F33331D-B5CF-4CD8-96B2-3DE238F7112E}" dt="2023-05-23T12:01:14.512" v="3636" actId="700"/>
          <ac:spMkLst>
            <pc:docMk/>
            <pc:sldMk cId="1521070549" sldId="282"/>
            <ac:spMk id="2" creationId="{BB86A274-3F59-FC8A-A98C-E97E8C892098}"/>
          </ac:spMkLst>
        </pc:spChg>
        <pc:spChg chg="del mod ord">
          <ac:chgData name="Cedric Kramer" userId="35de4d8d24465ce8" providerId="LiveId" clId="{8F33331D-B5CF-4CD8-96B2-3DE238F7112E}" dt="2023-05-23T12:01:14.512" v="3636" actId="700"/>
          <ac:spMkLst>
            <pc:docMk/>
            <pc:sldMk cId="1521070549" sldId="282"/>
            <ac:spMk id="3" creationId="{3E43E50C-EFDE-4790-092B-F90F99B73472}"/>
          </ac:spMkLst>
        </pc:spChg>
        <pc:spChg chg="add mod ord">
          <ac:chgData name="Cedric Kramer" userId="35de4d8d24465ce8" providerId="LiveId" clId="{8F33331D-B5CF-4CD8-96B2-3DE238F7112E}" dt="2023-05-23T12:01:41.083" v="3645" actId="1076"/>
          <ac:spMkLst>
            <pc:docMk/>
            <pc:sldMk cId="1521070549" sldId="282"/>
            <ac:spMk id="4" creationId="{7565B1E8-F38B-1BF2-618F-0CA1CAFCC36F}"/>
          </ac:spMkLst>
        </pc:spChg>
        <pc:spChg chg="add del mod ord">
          <ac:chgData name="Cedric Kramer" userId="35de4d8d24465ce8" providerId="LiveId" clId="{8F33331D-B5CF-4CD8-96B2-3DE238F7112E}" dt="2023-05-23T12:01:21.803" v="3644" actId="21"/>
          <ac:spMkLst>
            <pc:docMk/>
            <pc:sldMk cId="1521070549" sldId="282"/>
            <ac:spMk id="5" creationId="{93FDBE38-D4B9-A4E3-B846-59022425FB2F}"/>
          </ac:spMkLst>
        </pc:spChg>
      </pc:sldChg>
      <pc:sldChg chg="addSp delSp modSp new mod">
        <pc:chgData name="Cedric Kramer" userId="35de4d8d24465ce8" providerId="LiveId" clId="{8F33331D-B5CF-4CD8-96B2-3DE238F7112E}" dt="2023-05-23T12:05:08.480" v="3686" actId="14100"/>
        <pc:sldMkLst>
          <pc:docMk/>
          <pc:sldMk cId="2388065902" sldId="283"/>
        </pc:sldMkLst>
        <pc:spChg chg="mod">
          <ac:chgData name="Cedric Kramer" userId="35de4d8d24465ce8" providerId="LiveId" clId="{8F33331D-B5CF-4CD8-96B2-3DE238F7112E}" dt="2023-05-23T12:04:58.675" v="3684" actId="20577"/>
          <ac:spMkLst>
            <pc:docMk/>
            <pc:sldMk cId="2388065902" sldId="283"/>
            <ac:spMk id="2" creationId="{DDD1C50A-B03C-27BB-7E42-F03498C5DBC3}"/>
          </ac:spMkLst>
        </pc:spChg>
        <pc:spChg chg="del">
          <ac:chgData name="Cedric Kramer" userId="35de4d8d24465ce8" providerId="LiveId" clId="{8F33331D-B5CF-4CD8-96B2-3DE238F7112E}" dt="2023-05-23T12:04:41.757" v="3647"/>
          <ac:spMkLst>
            <pc:docMk/>
            <pc:sldMk cId="2388065902" sldId="283"/>
            <ac:spMk id="3" creationId="{5877C7ED-5A99-462C-85FA-257266A87E33}"/>
          </ac:spMkLst>
        </pc:spChg>
        <pc:picChg chg="add mod">
          <ac:chgData name="Cedric Kramer" userId="35de4d8d24465ce8" providerId="LiveId" clId="{8F33331D-B5CF-4CD8-96B2-3DE238F7112E}" dt="2023-05-23T12:05:08.480" v="3686" actId="14100"/>
          <ac:picMkLst>
            <pc:docMk/>
            <pc:sldMk cId="2388065902" sldId="283"/>
            <ac:picMk id="4" creationId="{FBCBCD70-1C92-B315-2248-A539920A4111}"/>
          </ac:picMkLst>
        </pc:picChg>
      </pc:sldChg>
      <pc:sldChg chg="addSp delSp modSp new mod">
        <pc:chgData name="Cedric Kramer" userId="35de4d8d24465ce8" providerId="LiveId" clId="{8F33331D-B5CF-4CD8-96B2-3DE238F7112E}" dt="2023-05-23T12:13:15.917" v="3787" actId="1076"/>
        <pc:sldMkLst>
          <pc:docMk/>
          <pc:sldMk cId="626728957" sldId="284"/>
        </pc:sldMkLst>
        <pc:spChg chg="del">
          <ac:chgData name="Cedric Kramer" userId="35de4d8d24465ce8" providerId="LiveId" clId="{8F33331D-B5CF-4CD8-96B2-3DE238F7112E}" dt="2023-05-23T12:12:09.296" v="3702" actId="21"/>
          <ac:spMkLst>
            <pc:docMk/>
            <pc:sldMk cId="626728957" sldId="284"/>
            <ac:spMk id="2" creationId="{4845E520-52D5-7EF8-9F8F-F03379C0BE79}"/>
          </ac:spMkLst>
        </pc:spChg>
        <pc:spChg chg="del">
          <ac:chgData name="Cedric Kramer" userId="35de4d8d24465ce8" providerId="LiveId" clId="{8F33331D-B5CF-4CD8-96B2-3DE238F7112E}" dt="2023-05-23T12:07:41.638" v="3688" actId="931"/>
          <ac:spMkLst>
            <pc:docMk/>
            <pc:sldMk cId="626728957" sldId="284"/>
            <ac:spMk id="3" creationId="{CBD328EA-92A7-3D97-4D54-925AF4A4E655}"/>
          </ac:spMkLst>
        </pc:spChg>
        <pc:spChg chg="add del mod">
          <ac:chgData name="Cedric Kramer" userId="35de4d8d24465ce8" providerId="LiveId" clId="{8F33331D-B5CF-4CD8-96B2-3DE238F7112E}" dt="2023-05-23T12:10:13.294" v="3694" actId="931"/>
          <ac:spMkLst>
            <pc:docMk/>
            <pc:sldMk cId="626728957" sldId="284"/>
            <ac:spMk id="7" creationId="{66559A4D-4C77-63F4-FC3F-A112D5700BB6}"/>
          </ac:spMkLst>
        </pc:spChg>
        <pc:spChg chg="add mod">
          <ac:chgData name="Cedric Kramer" userId="35de4d8d24465ce8" providerId="LiveId" clId="{8F33331D-B5CF-4CD8-96B2-3DE238F7112E}" dt="2023-05-23T12:13:15.917" v="3787" actId="1076"/>
          <ac:spMkLst>
            <pc:docMk/>
            <pc:sldMk cId="626728957" sldId="284"/>
            <ac:spMk id="10" creationId="{6616D515-C44B-3AE1-A447-E31E26A56118}"/>
          </ac:spMkLst>
        </pc:spChg>
        <pc:picChg chg="add del mod">
          <ac:chgData name="Cedric Kramer" userId="35de4d8d24465ce8" providerId="LiveId" clId="{8F33331D-B5CF-4CD8-96B2-3DE238F7112E}" dt="2023-05-23T12:09:08.039" v="3693" actId="21"/>
          <ac:picMkLst>
            <pc:docMk/>
            <pc:sldMk cId="626728957" sldId="284"/>
            <ac:picMk id="5" creationId="{2F3BF175-08B1-174D-62ED-816C5660FA95}"/>
          </ac:picMkLst>
        </pc:picChg>
        <pc:picChg chg="add mod">
          <ac:chgData name="Cedric Kramer" userId="35de4d8d24465ce8" providerId="LiveId" clId="{8F33331D-B5CF-4CD8-96B2-3DE238F7112E}" dt="2023-05-23T12:12:05.720" v="3701" actId="1076"/>
          <ac:picMkLst>
            <pc:docMk/>
            <pc:sldMk cId="626728957" sldId="284"/>
            <ac:picMk id="9" creationId="{F24946BA-2773-83D1-0686-93660079DA6E}"/>
          </ac:picMkLst>
        </pc:picChg>
      </pc:sldChg>
      <pc:sldChg chg="addSp delSp modSp new mod">
        <pc:chgData name="Cedric Kramer" userId="35de4d8d24465ce8" providerId="LiveId" clId="{8F33331D-B5CF-4CD8-96B2-3DE238F7112E}" dt="2023-05-23T14:10:20.797" v="5807" actId="20577"/>
        <pc:sldMkLst>
          <pc:docMk/>
          <pc:sldMk cId="1932892287" sldId="285"/>
        </pc:sldMkLst>
        <pc:spChg chg="mod">
          <ac:chgData name="Cedric Kramer" userId="35de4d8d24465ce8" providerId="LiveId" clId="{8F33331D-B5CF-4CD8-96B2-3DE238F7112E}" dt="2023-05-23T12:21:35.606" v="3811" actId="20577"/>
          <ac:spMkLst>
            <pc:docMk/>
            <pc:sldMk cId="1932892287" sldId="285"/>
            <ac:spMk id="2" creationId="{D48C22DC-4D20-F529-31CF-2933386DEFCB}"/>
          </ac:spMkLst>
        </pc:spChg>
        <pc:spChg chg="mod">
          <ac:chgData name="Cedric Kramer" userId="35de4d8d24465ce8" providerId="LiveId" clId="{8F33331D-B5CF-4CD8-96B2-3DE238F7112E}" dt="2023-05-23T14:10:20.797" v="5807" actId="20577"/>
          <ac:spMkLst>
            <pc:docMk/>
            <pc:sldMk cId="1932892287" sldId="285"/>
            <ac:spMk id="3" creationId="{338F63D6-A85F-55CB-C530-6292C64BFB84}"/>
          </ac:spMkLst>
        </pc:spChg>
        <pc:spChg chg="add del mod">
          <ac:chgData name="Cedric Kramer" userId="35de4d8d24465ce8" providerId="LiveId" clId="{8F33331D-B5CF-4CD8-96B2-3DE238F7112E}" dt="2023-05-23T12:31:03.144" v="4092" actId="21"/>
          <ac:spMkLst>
            <pc:docMk/>
            <pc:sldMk cId="1932892287" sldId="285"/>
            <ac:spMk id="6" creationId="{6672C8DE-7481-0C35-8D51-43CACACFF80A}"/>
          </ac:spMkLst>
        </pc:spChg>
        <pc:picChg chg="add mod">
          <ac:chgData name="Cedric Kramer" userId="35de4d8d24465ce8" providerId="LiveId" clId="{8F33331D-B5CF-4CD8-96B2-3DE238F7112E}" dt="2023-05-23T12:29:55.431" v="4087" actId="1076"/>
          <ac:picMkLst>
            <pc:docMk/>
            <pc:sldMk cId="1932892287" sldId="285"/>
            <ac:picMk id="5" creationId="{8F8DAD5D-F12C-F411-A486-1EFABF784D99}"/>
          </ac:picMkLst>
        </pc:picChg>
      </pc:sldChg>
      <pc:sldChg chg="modSp add mod modTransition">
        <pc:chgData name="Cedric Kramer" userId="35de4d8d24465ce8" providerId="LiveId" clId="{8F33331D-B5CF-4CD8-96B2-3DE238F7112E}" dt="2023-05-23T12:31:21.139" v="4093" actId="1076"/>
        <pc:sldMkLst>
          <pc:docMk/>
          <pc:sldMk cId="3759174901" sldId="286"/>
        </pc:sldMkLst>
        <pc:spChg chg="mod">
          <ac:chgData name="Cedric Kramer" userId="35de4d8d24465ce8" providerId="LiveId" clId="{8F33331D-B5CF-4CD8-96B2-3DE238F7112E}" dt="2023-05-23T12:31:21.139" v="4093" actId="1076"/>
          <ac:spMkLst>
            <pc:docMk/>
            <pc:sldMk cId="3759174901" sldId="286"/>
            <ac:spMk id="6" creationId="{6672C8DE-7481-0C35-8D51-43CACACFF80A}"/>
          </ac:spMkLst>
        </pc:spChg>
        <pc:picChg chg="mod">
          <ac:chgData name="Cedric Kramer" userId="35de4d8d24465ce8" providerId="LiveId" clId="{8F33331D-B5CF-4CD8-96B2-3DE238F7112E}" dt="2023-05-23T12:30:44.448" v="4090" actId="1076"/>
          <ac:picMkLst>
            <pc:docMk/>
            <pc:sldMk cId="3759174901" sldId="286"/>
            <ac:picMk id="5" creationId="{8F8DAD5D-F12C-F411-A486-1EFABF784D99}"/>
          </ac:picMkLst>
        </pc:picChg>
      </pc:sldChg>
      <pc:sldChg chg="addSp delSp modSp new mod setBg">
        <pc:chgData name="Cedric Kramer" userId="35de4d8d24465ce8" providerId="LiveId" clId="{8F33331D-B5CF-4CD8-96B2-3DE238F7112E}" dt="2023-05-23T12:35:19.295" v="4159" actId="5793"/>
        <pc:sldMkLst>
          <pc:docMk/>
          <pc:sldMk cId="819512975" sldId="287"/>
        </pc:sldMkLst>
        <pc:spChg chg="mod">
          <ac:chgData name="Cedric Kramer" userId="35de4d8d24465ce8" providerId="LiveId" clId="{8F33331D-B5CF-4CD8-96B2-3DE238F7112E}" dt="2023-05-23T12:33:44.215" v="4120" actId="26606"/>
          <ac:spMkLst>
            <pc:docMk/>
            <pc:sldMk cId="819512975" sldId="287"/>
            <ac:spMk id="2" creationId="{A88367AB-4983-9D95-F4A9-AE20CBDE74F5}"/>
          </ac:spMkLst>
        </pc:spChg>
        <pc:spChg chg="del">
          <ac:chgData name="Cedric Kramer" userId="35de4d8d24465ce8" providerId="LiveId" clId="{8F33331D-B5CF-4CD8-96B2-3DE238F7112E}" dt="2023-05-23T12:31:52.318" v="4103"/>
          <ac:spMkLst>
            <pc:docMk/>
            <pc:sldMk cId="819512975" sldId="287"/>
            <ac:spMk id="3" creationId="{DBC4C7AB-44B8-5686-6827-5EB066D9C39D}"/>
          </ac:spMkLst>
        </pc:spChg>
        <pc:spChg chg="add mod">
          <ac:chgData name="Cedric Kramer" userId="35de4d8d24465ce8" providerId="LiveId" clId="{8F33331D-B5CF-4CD8-96B2-3DE238F7112E}" dt="2023-05-23T12:35:19.295" v="4159" actId="5793"/>
          <ac:spMkLst>
            <pc:docMk/>
            <pc:sldMk cId="819512975" sldId="287"/>
            <ac:spMk id="5" creationId="{BC49F12F-E2FE-2CFA-3A9C-F73785F1F497}"/>
          </ac:spMkLst>
        </pc:spChg>
        <pc:spChg chg="add del">
          <ac:chgData name="Cedric Kramer" userId="35de4d8d24465ce8" providerId="LiveId" clId="{8F33331D-B5CF-4CD8-96B2-3DE238F7112E}" dt="2023-05-23T12:33:13.522" v="4113" actId="26606"/>
          <ac:spMkLst>
            <pc:docMk/>
            <pc:sldMk cId="819512975" sldId="287"/>
            <ac:spMk id="6" creationId="{665DBBEF-238B-476B-96AB-8AAC3224ECEA}"/>
          </ac:spMkLst>
        </pc:spChg>
        <pc:spChg chg="add del">
          <ac:chgData name="Cedric Kramer" userId="35de4d8d24465ce8" providerId="LiveId" clId="{8F33331D-B5CF-4CD8-96B2-3DE238F7112E}" dt="2023-05-23T12:33:44.215" v="4120" actId="26606"/>
          <ac:spMkLst>
            <pc:docMk/>
            <pc:sldMk cId="819512975" sldId="287"/>
            <ac:spMk id="7" creationId="{665DBBEF-238B-476B-96AB-8AAC3224ECEA}"/>
          </ac:spMkLst>
        </pc:spChg>
        <pc:spChg chg="add del">
          <ac:chgData name="Cedric Kramer" userId="35de4d8d24465ce8" providerId="LiveId" clId="{8F33331D-B5CF-4CD8-96B2-3DE238F7112E}" dt="2023-05-23T12:33:44.215" v="4120" actId="26606"/>
          <ac:spMkLst>
            <pc:docMk/>
            <pc:sldMk cId="819512975" sldId="287"/>
            <ac:spMk id="8" creationId="{3FCFB1DE-0B7E-48CC-BA90-B2AB0889F9D6}"/>
          </ac:spMkLst>
        </pc:spChg>
        <pc:spChg chg="add del">
          <ac:chgData name="Cedric Kramer" userId="35de4d8d24465ce8" providerId="LiveId" clId="{8F33331D-B5CF-4CD8-96B2-3DE238F7112E}" dt="2023-05-23T12:32:47.156" v="4111" actId="26606"/>
          <ac:spMkLst>
            <pc:docMk/>
            <pc:sldMk cId="819512975" sldId="287"/>
            <ac:spMk id="9" creationId="{D12DDE76-C203-4047-9998-63900085B5E8}"/>
          </ac:spMkLst>
        </pc:spChg>
        <pc:spChg chg="add del">
          <ac:chgData name="Cedric Kramer" userId="35de4d8d24465ce8" providerId="LiveId" clId="{8F33331D-B5CF-4CD8-96B2-3DE238F7112E}" dt="2023-05-23T12:33:13.522" v="4113" actId="26606"/>
          <ac:spMkLst>
            <pc:docMk/>
            <pc:sldMk cId="819512975" sldId="287"/>
            <ac:spMk id="11" creationId="{3FCFB1DE-0B7E-48CC-BA90-B2AB0889F9D6}"/>
          </ac:spMkLst>
        </pc:spChg>
        <pc:spChg chg="add del">
          <ac:chgData name="Cedric Kramer" userId="35de4d8d24465ce8" providerId="LiveId" clId="{8F33331D-B5CF-4CD8-96B2-3DE238F7112E}" dt="2023-05-23T12:33:22.697" v="4115" actId="26606"/>
          <ac:spMkLst>
            <pc:docMk/>
            <pc:sldMk cId="819512975" sldId="287"/>
            <ac:spMk id="13" creationId="{D4771268-CB57-404A-9271-370EB28F6090}"/>
          </ac:spMkLst>
        </pc:spChg>
        <pc:picChg chg="add mod">
          <ac:chgData name="Cedric Kramer" userId="35de4d8d24465ce8" providerId="LiveId" clId="{8F33331D-B5CF-4CD8-96B2-3DE238F7112E}" dt="2023-05-23T12:33:47.909" v="4121" actId="1076"/>
          <ac:picMkLst>
            <pc:docMk/>
            <pc:sldMk cId="819512975" sldId="287"/>
            <ac:picMk id="4" creationId="{47AF4268-AF28-DAC7-CEAB-5F2E60EAEF97}"/>
          </ac:picMkLst>
        </pc:picChg>
      </pc:sldChg>
      <pc:sldChg chg="modSp new mod">
        <pc:chgData name="Cedric Kramer" userId="35de4d8d24465ce8" providerId="LiveId" clId="{8F33331D-B5CF-4CD8-96B2-3DE238F7112E}" dt="2023-05-23T14:11:00.391" v="5808" actId="20577"/>
        <pc:sldMkLst>
          <pc:docMk/>
          <pc:sldMk cId="327202679" sldId="288"/>
        </pc:sldMkLst>
        <pc:spChg chg="mod">
          <ac:chgData name="Cedric Kramer" userId="35de4d8d24465ce8" providerId="LiveId" clId="{8F33331D-B5CF-4CD8-96B2-3DE238F7112E}" dt="2023-05-23T12:36:15.723" v="4174" actId="20577"/>
          <ac:spMkLst>
            <pc:docMk/>
            <pc:sldMk cId="327202679" sldId="288"/>
            <ac:spMk id="2" creationId="{57354552-0368-C5C4-4C5C-FE8131A888D8}"/>
          </ac:spMkLst>
        </pc:spChg>
        <pc:spChg chg="mod">
          <ac:chgData name="Cedric Kramer" userId="35de4d8d24465ce8" providerId="LiveId" clId="{8F33331D-B5CF-4CD8-96B2-3DE238F7112E}" dt="2023-05-23T14:11:00.391" v="5808" actId="20577"/>
          <ac:spMkLst>
            <pc:docMk/>
            <pc:sldMk cId="327202679" sldId="288"/>
            <ac:spMk id="3" creationId="{D5C168BC-D591-632A-8765-984B3E172926}"/>
          </ac:spMkLst>
        </pc:spChg>
      </pc:sldChg>
      <pc:sldChg chg="addSp delSp modSp new mod modClrScheme chgLayout">
        <pc:chgData name="Cedric Kramer" userId="35de4d8d24465ce8" providerId="LiveId" clId="{8F33331D-B5CF-4CD8-96B2-3DE238F7112E}" dt="2023-05-23T12:44:06.896" v="4550" actId="21"/>
        <pc:sldMkLst>
          <pc:docMk/>
          <pc:sldMk cId="3022007625" sldId="289"/>
        </pc:sldMkLst>
        <pc:spChg chg="del mod ord">
          <ac:chgData name="Cedric Kramer" userId="35de4d8d24465ce8" providerId="LiveId" clId="{8F33331D-B5CF-4CD8-96B2-3DE238F7112E}" dt="2023-05-23T12:43:58.916" v="4541" actId="700"/>
          <ac:spMkLst>
            <pc:docMk/>
            <pc:sldMk cId="3022007625" sldId="289"/>
            <ac:spMk id="2" creationId="{50E0C813-4EF2-0EB2-7974-03EB03CCB1F1}"/>
          </ac:spMkLst>
        </pc:spChg>
        <pc:spChg chg="del mod ord">
          <ac:chgData name="Cedric Kramer" userId="35de4d8d24465ce8" providerId="LiveId" clId="{8F33331D-B5CF-4CD8-96B2-3DE238F7112E}" dt="2023-05-23T12:43:58.916" v="4541" actId="700"/>
          <ac:spMkLst>
            <pc:docMk/>
            <pc:sldMk cId="3022007625" sldId="289"/>
            <ac:spMk id="3" creationId="{9CAD974F-9582-EFEA-0B8B-E8D93F7A0485}"/>
          </ac:spMkLst>
        </pc:spChg>
        <pc:spChg chg="add mod ord">
          <ac:chgData name="Cedric Kramer" userId="35de4d8d24465ce8" providerId="LiveId" clId="{8F33331D-B5CF-4CD8-96B2-3DE238F7112E}" dt="2023-05-23T12:44:03.020" v="4549" actId="20577"/>
          <ac:spMkLst>
            <pc:docMk/>
            <pc:sldMk cId="3022007625" sldId="289"/>
            <ac:spMk id="4" creationId="{E7B152A7-78D9-A3B3-9E8E-64AA24D59982}"/>
          </ac:spMkLst>
        </pc:spChg>
        <pc:spChg chg="add del mod ord">
          <ac:chgData name="Cedric Kramer" userId="35de4d8d24465ce8" providerId="LiveId" clId="{8F33331D-B5CF-4CD8-96B2-3DE238F7112E}" dt="2023-05-23T12:44:06.896" v="4550" actId="21"/>
          <ac:spMkLst>
            <pc:docMk/>
            <pc:sldMk cId="3022007625" sldId="289"/>
            <ac:spMk id="5" creationId="{F7288F22-754B-C391-70F9-1A5BB1259415}"/>
          </ac:spMkLst>
        </pc:spChg>
      </pc:sldChg>
      <pc:sldChg chg="addSp delSp modSp new mod setBg">
        <pc:chgData name="Cedric Kramer" userId="35de4d8d24465ce8" providerId="LiveId" clId="{8F33331D-B5CF-4CD8-96B2-3DE238F7112E}" dt="2023-05-23T12:47:10.058" v="4561" actId="14100"/>
        <pc:sldMkLst>
          <pc:docMk/>
          <pc:sldMk cId="1635505200" sldId="290"/>
        </pc:sldMkLst>
        <pc:spChg chg="add del">
          <ac:chgData name="Cedric Kramer" userId="35de4d8d24465ce8" providerId="LiveId" clId="{8F33331D-B5CF-4CD8-96B2-3DE238F7112E}" dt="2023-05-23T12:46:59.643" v="4558" actId="26606"/>
          <ac:spMkLst>
            <pc:docMk/>
            <pc:sldMk cId="1635505200" sldId="290"/>
            <ac:spMk id="2" creationId="{8BAADE7C-B407-0B0A-3670-C8A6B0A37033}"/>
          </ac:spMkLst>
        </pc:spChg>
        <pc:spChg chg="del">
          <ac:chgData name="Cedric Kramer" userId="35de4d8d24465ce8" providerId="LiveId" clId="{8F33331D-B5CF-4CD8-96B2-3DE238F7112E}" dt="2023-05-23T12:46:51.900" v="4552"/>
          <ac:spMkLst>
            <pc:docMk/>
            <pc:sldMk cId="1635505200" sldId="290"/>
            <ac:spMk id="3" creationId="{02F22201-DFDA-CDFC-50E1-5E274A7D3E9D}"/>
          </ac:spMkLst>
        </pc:spChg>
        <pc:spChg chg="add del">
          <ac:chgData name="Cedric Kramer" userId="35de4d8d24465ce8" providerId="LiveId" clId="{8F33331D-B5CF-4CD8-96B2-3DE238F7112E}" dt="2023-05-23T12:46:59.643" v="4558" actId="26606"/>
          <ac:spMkLst>
            <pc:docMk/>
            <pc:sldMk cId="1635505200" sldId="290"/>
            <ac:spMk id="10" creationId="{AF2A46FC-A8BE-4771-BE51-D9123E91856E}"/>
          </ac:spMkLst>
        </pc:spChg>
        <pc:picChg chg="add mod">
          <ac:chgData name="Cedric Kramer" userId="35de4d8d24465ce8" providerId="LiveId" clId="{8F33331D-B5CF-4CD8-96B2-3DE238F7112E}" dt="2023-05-23T12:47:10.058" v="4561" actId="14100"/>
          <ac:picMkLst>
            <pc:docMk/>
            <pc:sldMk cId="1635505200" sldId="290"/>
            <ac:picMk id="5" creationId="{D8F4AD25-AE22-54AF-D3F7-6EF760623611}"/>
          </ac:picMkLst>
        </pc:picChg>
      </pc:sldChg>
      <pc:sldChg chg="addSp delSp modSp new mod">
        <pc:chgData name="Cedric Kramer" userId="35de4d8d24465ce8" providerId="LiveId" clId="{8F33331D-B5CF-4CD8-96B2-3DE238F7112E}" dt="2023-05-23T12:49:31.231" v="4618" actId="20577"/>
        <pc:sldMkLst>
          <pc:docMk/>
          <pc:sldMk cId="2518784277" sldId="291"/>
        </pc:sldMkLst>
        <pc:spChg chg="mod">
          <ac:chgData name="Cedric Kramer" userId="35de4d8d24465ce8" providerId="LiveId" clId="{8F33331D-B5CF-4CD8-96B2-3DE238F7112E}" dt="2023-05-23T12:49:31.231" v="4618" actId="20577"/>
          <ac:spMkLst>
            <pc:docMk/>
            <pc:sldMk cId="2518784277" sldId="291"/>
            <ac:spMk id="2" creationId="{516906A7-E59B-8C42-F4E4-FC7A11F3BF3D}"/>
          </ac:spMkLst>
        </pc:spChg>
        <pc:spChg chg="del">
          <ac:chgData name="Cedric Kramer" userId="35de4d8d24465ce8" providerId="LiveId" clId="{8F33331D-B5CF-4CD8-96B2-3DE238F7112E}" dt="2023-05-23T12:48:44.206" v="4563"/>
          <ac:spMkLst>
            <pc:docMk/>
            <pc:sldMk cId="2518784277" sldId="291"/>
            <ac:spMk id="3" creationId="{94D8C97D-B3EF-7112-83E2-52542076FEB9}"/>
          </ac:spMkLst>
        </pc:spChg>
        <pc:picChg chg="add mod">
          <ac:chgData name="Cedric Kramer" userId="35de4d8d24465ce8" providerId="LiveId" clId="{8F33331D-B5CF-4CD8-96B2-3DE238F7112E}" dt="2023-05-23T12:49:02.286" v="4572" actId="1076"/>
          <ac:picMkLst>
            <pc:docMk/>
            <pc:sldMk cId="2518784277" sldId="291"/>
            <ac:picMk id="5" creationId="{3F7C7B9A-C786-1472-1C96-632D45E7B595}"/>
          </ac:picMkLst>
        </pc:picChg>
      </pc:sldChg>
      <pc:sldChg chg="addSp delSp modSp new mod modClrScheme chgLayout">
        <pc:chgData name="Cedric Kramer" userId="35de4d8d24465ce8" providerId="LiveId" clId="{8F33331D-B5CF-4CD8-96B2-3DE238F7112E}" dt="2023-05-23T12:52:40.451" v="4651" actId="21"/>
        <pc:sldMkLst>
          <pc:docMk/>
          <pc:sldMk cId="2187370984" sldId="292"/>
        </pc:sldMkLst>
        <pc:spChg chg="del mod ord">
          <ac:chgData name="Cedric Kramer" userId="35de4d8d24465ce8" providerId="LiveId" clId="{8F33331D-B5CF-4CD8-96B2-3DE238F7112E}" dt="2023-05-23T12:52:18.793" v="4622" actId="700"/>
          <ac:spMkLst>
            <pc:docMk/>
            <pc:sldMk cId="2187370984" sldId="292"/>
            <ac:spMk id="2" creationId="{988E13B3-149F-AB48-F861-FEC4E5C08938}"/>
          </ac:spMkLst>
        </pc:spChg>
        <pc:spChg chg="del mod ord">
          <ac:chgData name="Cedric Kramer" userId="35de4d8d24465ce8" providerId="LiveId" clId="{8F33331D-B5CF-4CD8-96B2-3DE238F7112E}" dt="2023-05-23T12:52:18.793" v="4622" actId="700"/>
          <ac:spMkLst>
            <pc:docMk/>
            <pc:sldMk cId="2187370984" sldId="292"/>
            <ac:spMk id="3" creationId="{E6FE655D-EB08-8481-867B-920E841DB02C}"/>
          </ac:spMkLst>
        </pc:spChg>
        <pc:spChg chg="add mod ord">
          <ac:chgData name="Cedric Kramer" userId="35de4d8d24465ce8" providerId="LiveId" clId="{8F33331D-B5CF-4CD8-96B2-3DE238F7112E}" dt="2023-05-23T12:52:28.795" v="4650" actId="20577"/>
          <ac:spMkLst>
            <pc:docMk/>
            <pc:sldMk cId="2187370984" sldId="292"/>
            <ac:spMk id="4" creationId="{A742E680-9A49-5EBE-E4E0-2CF23B21A123}"/>
          </ac:spMkLst>
        </pc:spChg>
        <pc:spChg chg="add del mod ord">
          <ac:chgData name="Cedric Kramer" userId="35de4d8d24465ce8" providerId="LiveId" clId="{8F33331D-B5CF-4CD8-96B2-3DE238F7112E}" dt="2023-05-23T12:52:40.451" v="4651" actId="21"/>
          <ac:spMkLst>
            <pc:docMk/>
            <pc:sldMk cId="2187370984" sldId="292"/>
            <ac:spMk id="5" creationId="{249BF4EE-D6DF-90E3-7695-AEC6BE7DA0CC}"/>
          </ac:spMkLst>
        </pc:spChg>
      </pc:sldChg>
      <pc:sldChg chg="addSp delSp modSp new mod">
        <pc:chgData name="Cedric Kramer" userId="35de4d8d24465ce8" providerId="LiveId" clId="{8F33331D-B5CF-4CD8-96B2-3DE238F7112E}" dt="2023-05-23T13:00:21.280" v="4772" actId="6549"/>
        <pc:sldMkLst>
          <pc:docMk/>
          <pc:sldMk cId="2960572169" sldId="293"/>
        </pc:sldMkLst>
        <pc:spChg chg="del">
          <ac:chgData name="Cedric Kramer" userId="35de4d8d24465ce8" providerId="LiveId" clId="{8F33331D-B5CF-4CD8-96B2-3DE238F7112E}" dt="2023-05-23T12:59:06.968" v="4733" actId="21"/>
          <ac:spMkLst>
            <pc:docMk/>
            <pc:sldMk cId="2960572169" sldId="293"/>
            <ac:spMk id="2" creationId="{29909F3A-CCF8-635C-803D-3062864DF6F6}"/>
          </ac:spMkLst>
        </pc:spChg>
        <pc:spChg chg="mod">
          <ac:chgData name="Cedric Kramer" userId="35de4d8d24465ce8" providerId="LiveId" clId="{8F33331D-B5CF-4CD8-96B2-3DE238F7112E}" dt="2023-05-23T13:00:21.280" v="4772" actId="6549"/>
          <ac:spMkLst>
            <pc:docMk/>
            <pc:sldMk cId="2960572169" sldId="293"/>
            <ac:spMk id="3" creationId="{6BC2B952-2D51-3E81-BBB2-01D6C985E09E}"/>
          </ac:spMkLst>
        </pc:spChg>
        <pc:picChg chg="add mod">
          <ac:chgData name="Cedric Kramer" userId="35de4d8d24465ce8" providerId="LiveId" clId="{8F33331D-B5CF-4CD8-96B2-3DE238F7112E}" dt="2023-05-23T12:59:24.328" v="4736" actId="1076"/>
          <ac:picMkLst>
            <pc:docMk/>
            <pc:sldMk cId="2960572169" sldId="293"/>
            <ac:picMk id="5" creationId="{C354CFB4-16DD-4E19-FA20-C7C590DB67D9}"/>
          </ac:picMkLst>
        </pc:picChg>
      </pc:sldChg>
      <pc:sldChg chg="addSp delSp modSp new mod">
        <pc:chgData name="Cedric Kramer" userId="35de4d8d24465ce8" providerId="LiveId" clId="{8F33331D-B5CF-4CD8-96B2-3DE238F7112E}" dt="2023-05-23T13:30:05.309" v="4810" actId="14100"/>
        <pc:sldMkLst>
          <pc:docMk/>
          <pc:sldMk cId="3508661207" sldId="294"/>
        </pc:sldMkLst>
        <pc:spChg chg="mod">
          <ac:chgData name="Cedric Kramer" userId="35de4d8d24465ce8" providerId="LiveId" clId="{8F33331D-B5CF-4CD8-96B2-3DE238F7112E}" dt="2023-05-23T13:29:56.117" v="4807" actId="1076"/>
          <ac:spMkLst>
            <pc:docMk/>
            <pc:sldMk cId="3508661207" sldId="294"/>
            <ac:spMk id="2" creationId="{8EA2F16B-5377-7FEC-A49D-58C059962754}"/>
          </ac:spMkLst>
        </pc:spChg>
        <pc:spChg chg="del">
          <ac:chgData name="Cedric Kramer" userId="35de4d8d24465ce8" providerId="LiveId" clId="{8F33331D-B5CF-4CD8-96B2-3DE238F7112E}" dt="2023-05-23T13:29:39.790" v="4799"/>
          <ac:spMkLst>
            <pc:docMk/>
            <pc:sldMk cId="3508661207" sldId="294"/>
            <ac:spMk id="3" creationId="{15ED3A84-9138-606F-D98C-3B96B191FBCE}"/>
          </ac:spMkLst>
        </pc:spChg>
        <pc:picChg chg="add mod">
          <ac:chgData name="Cedric Kramer" userId="35de4d8d24465ce8" providerId="LiveId" clId="{8F33331D-B5CF-4CD8-96B2-3DE238F7112E}" dt="2023-05-23T13:30:05.309" v="4810" actId="14100"/>
          <ac:picMkLst>
            <pc:docMk/>
            <pc:sldMk cId="3508661207" sldId="294"/>
            <ac:picMk id="5" creationId="{F63515D8-1672-68DB-4BA2-85C3AACC2AC0}"/>
          </ac:picMkLst>
        </pc:picChg>
      </pc:sldChg>
      <pc:sldChg chg="addSp delSp modSp new mod">
        <pc:chgData name="Cedric Kramer" userId="35de4d8d24465ce8" providerId="LiveId" clId="{8F33331D-B5CF-4CD8-96B2-3DE238F7112E}" dt="2023-05-23T13:31:14.063" v="4824" actId="21"/>
        <pc:sldMkLst>
          <pc:docMk/>
          <pc:sldMk cId="452613519" sldId="295"/>
        </pc:sldMkLst>
        <pc:spChg chg="del">
          <ac:chgData name="Cedric Kramer" userId="35de4d8d24465ce8" providerId="LiveId" clId="{8F33331D-B5CF-4CD8-96B2-3DE238F7112E}" dt="2023-05-23T13:31:14.063" v="4824" actId="21"/>
          <ac:spMkLst>
            <pc:docMk/>
            <pc:sldMk cId="452613519" sldId="295"/>
            <ac:spMk id="2" creationId="{609536B5-312A-494A-AF19-2D7654686A36}"/>
          </ac:spMkLst>
        </pc:spChg>
        <pc:spChg chg="del">
          <ac:chgData name="Cedric Kramer" userId="35de4d8d24465ce8" providerId="LiveId" clId="{8F33331D-B5CF-4CD8-96B2-3DE238F7112E}" dt="2023-05-23T13:30:36.860" v="4814"/>
          <ac:spMkLst>
            <pc:docMk/>
            <pc:sldMk cId="452613519" sldId="295"/>
            <ac:spMk id="3" creationId="{67F4BB63-2DF2-31F2-FC33-D4D12C031C95}"/>
          </ac:spMkLst>
        </pc:spChg>
        <pc:picChg chg="add mod">
          <ac:chgData name="Cedric Kramer" userId="35de4d8d24465ce8" providerId="LiveId" clId="{8F33331D-B5CF-4CD8-96B2-3DE238F7112E}" dt="2023-05-23T13:31:10.251" v="4823" actId="1076"/>
          <ac:picMkLst>
            <pc:docMk/>
            <pc:sldMk cId="452613519" sldId="295"/>
            <ac:picMk id="5" creationId="{14EB73C5-16CA-FE99-6833-CB63C99AE92A}"/>
          </ac:picMkLst>
        </pc:picChg>
      </pc:sldChg>
      <pc:sldChg chg="new del">
        <pc:chgData name="Cedric Kramer" userId="35de4d8d24465ce8" providerId="LiveId" clId="{8F33331D-B5CF-4CD8-96B2-3DE238F7112E}" dt="2023-05-23T13:30:15.744" v="4812" actId="2696"/>
        <pc:sldMkLst>
          <pc:docMk/>
          <pc:sldMk cId="533229287" sldId="295"/>
        </pc:sldMkLst>
      </pc:sldChg>
      <pc:sldChg chg="addSp delSp modSp new mod">
        <pc:chgData name="Cedric Kramer" userId="35de4d8d24465ce8" providerId="LiveId" clId="{8F33331D-B5CF-4CD8-96B2-3DE238F7112E}" dt="2023-05-23T13:31:30.553" v="4828" actId="21"/>
        <pc:sldMkLst>
          <pc:docMk/>
          <pc:sldMk cId="1735793684" sldId="296"/>
        </pc:sldMkLst>
        <pc:spChg chg="del">
          <ac:chgData name="Cedric Kramer" userId="35de4d8d24465ce8" providerId="LiveId" clId="{8F33331D-B5CF-4CD8-96B2-3DE238F7112E}" dt="2023-05-23T13:31:30.553" v="4828" actId="21"/>
          <ac:spMkLst>
            <pc:docMk/>
            <pc:sldMk cId="1735793684" sldId="296"/>
            <ac:spMk id="2" creationId="{2FDA33B0-AD62-1FDD-601C-2817C49727DE}"/>
          </ac:spMkLst>
        </pc:spChg>
        <pc:spChg chg="del">
          <ac:chgData name="Cedric Kramer" userId="35de4d8d24465ce8" providerId="LiveId" clId="{8F33331D-B5CF-4CD8-96B2-3DE238F7112E}" dt="2023-05-23T13:30:50.620" v="4818"/>
          <ac:spMkLst>
            <pc:docMk/>
            <pc:sldMk cId="1735793684" sldId="296"/>
            <ac:spMk id="3" creationId="{C054B80B-4396-43CF-F369-CD36A8FADBCF}"/>
          </ac:spMkLst>
        </pc:spChg>
        <pc:picChg chg="add mod">
          <ac:chgData name="Cedric Kramer" userId="35de4d8d24465ce8" providerId="LiveId" clId="{8F33331D-B5CF-4CD8-96B2-3DE238F7112E}" dt="2023-05-23T13:31:28.084" v="4827" actId="1076"/>
          <ac:picMkLst>
            <pc:docMk/>
            <pc:sldMk cId="1735793684" sldId="296"/>
            <ac:picMk id="5" creationId="{C54D3CAD-5E20-347A-8F78-09DE8B1026A1}"/>
          </ac:picMkLst>
        </pc:picChg>
      </pc:sldChg>
      <pc:sldChg chg="addSp delSp modSp new mod">
        <pc:chgData name="Cedric Kramer" userId="35de4d8d24465ce8" providerId="LiveId" clId="{8F33331D-B5CF-4CD8-96B2-3DE238F7112E}" dt="2023-05-23T14:16:29.622" v="5863" actId="113"/>
        <pc:sldMkLst>
          <pc:docMk/>
          <pc:sldMk cId="2239190628" sldId="297"/>
        </pc:sldMkLst>
        <pc:spChg chg="del">
          <ac:chgData name="Cedric Kramer" userId="35de4d8d24465ce8" providerId="LiveId" clId="{8F33331D-B5CF-4CD8-96B2-3DE238F7112E}" dt="2023-05-23T13:43:28.193" v="5047" actId="21"/>
          <ac:spMkLst>
            <pc:docMk/>
            <pc:sldMk cId="2239190628" sldId="297"/>
            <ac:spMk id="2" creationId="{8E00790B-9D3D-B417-05BF-4F1F2660911B}"/>
          </ac:spMkLst>
        </pc:spChg>
        <pc:spChg chg="mod">
          <ac:chgData name="Cedric Kramer" userId="35de4d8d24465ce8" providerId="LiveId" clId="{8F33331D-B5CF-4CD8-96B2-3DE238F7112E}" dt="2023-05-23T13:43:32.390" v="5048" actId="1076"/>
          <ac:spMkLst>
            <pc:docMk/>
            <pc:sldMk cId="2239190628" sldId="297"/>
            <ac:spMk id="3" creationId="{B5C77A94-4ECA-9B6D-C16E-5EF5B892E004}"/>
          </ac:spMkLst>
        </pc:spChg>
        <pc:spChg chg="add del mod">
          <ac:chgData name="Cedric Kramer" userId="35de4d8d24465ce8" providerId="LiveId" clId="{8F33331D-B5CF-4CD8-96B2-3DE238F7112E}" dt="2023-05-23T13:43:46.402" v="5051"/>
          <ac:spMkLst>
            <pc:docMk/>
            <pc:sldMk cId="2239190628" sldId="297"/>
            <ac:spMk id="5" creationId="{0D7DB495-4C56-1761-D627-D34381E72E95}"/>
          </ac:spMkLst>
        </pc:spChg>
        <pc:spChg chg="add mod">
          <ac:chgData name="Cedric Kramer" userId="35de4d8d24465ce8" providerId="LiveId" clId="{8F33331D-B5CF-4CD8-96B2-3DE238F7112E}" dt="2023-05-23T13:44:48.650" v="5064" actId="20577"/>
          <ac:spMkLst>
            <pc:docMk/>
            <pc:sldMk cId="2239190628" sldId="297"/>
            <ac:spMk id="6" creationId="{C6B02DA9-FC11-B0AF-DAEA-CDAB4C3994F8}"/>
          </ac:spMkLst>
        </pc:spChg>
        <pc:spChg chg="add del mod">
          <ac:chgData name="Cedric Kramer" userId="35de4d8d24465ce8" providerId="LiveId" clId="{8F33331D-B5CF-4CD8-96B2-3DE238F7112E}" dt="2023-05-23T13:43:58.005" v="5054"/>
          <ac:spMkLst>
            <pc:docMk/>
            <pc:sldMk cId="2239190628" sldId="297"/>
            <ac:spMk id="7" creationId="{493660AA-B11E-E270-5DA9-E48E53D16BB4}"/>
          </ac:spMkLst>
        </pc:spChg>
        <pc:graphicFrameChg chg="add mod modGraphic">
          <ac:chgData name="Cedric Kramer" userId="35de4d8d24465ce8" providerId="LiveId" clId="{8F33331D-B5CF-4CD8-96B2-3DE238F7112E}" dt="2023-05-23T14:16:29.622" v="5863" actId="113"/>
          <ac:graphicFrameMkLst>
            <pc:docMk/>
            <pc:sldMk cId="2239190628" sldId="297"/>
            <ac:graphicFrameMk id="4" creationId="{2EC8F46B-CF40-168C-1E6D-479F4575423B}"/>
          </ac:graphicFrameMkLst>
        </pc:graphicFrameChg>
      </pc:sldChg>
      <pc:sldChg chg="modSp new mod">
        <pc:chgData name="Cedric Kramer" userId="35de4d8d24465ce8" providerId="LiveId" clId="{8F33331D-B5CF-4CD8-96B2-3DE238F7112E}" dt="2023-05-23T13:51:41.048" v="5218" actId="20577"/>
        <pc:sldMkLst>
          <pc:docMk/>
          <pc:sldMk cId="1157351495" sldId="298"/>
        </pc:sldMkLst>
        <pc:spChg chg="mod">
          <ac:chgData name="Cedric Kramer" userId="35de4d8d24465ce8" providerId="LiveId" clId="{8F33331D-B5CF-4CD8-96B2-3DE238F7112E}" dt="2023-05-23T13:51:41.048" v="5218" actId="20577"/>
          <ac:spMkLst>
            <pc:docMk/>
            <pc:sldMk cId="1157351495" sldId="298"/>
            <ac:spMk id="3" creationId="{5A64FA84-AFAF-2924-8C70-51F94392A5A5}"/>
          </ac:spMkLst>
        </pc:spChg>
      </pc:sldChg>
      <pc:sldChg chg="modSp new mod">
        <pc:chgData name="Cedric Kramer" userId="35de4d8d24465ce8" providerId="LiveId" clId="{8F33331D-B5CF-4CD8-96B2-3DE238F7112E}" dt="2023-05-23T14:01:39.905" v="5701" actId="20577"/>
        <pc:sldMkLst>
          <pc:docMk/>
          <pc:sldMk cId="410310058" sldId="299"/>
        </pc:sldMkLst>
        <pc:spChg chg="mod">
          <ac:chgData name="Cedric Kramer" userId="35de4d8d24465ce8" providerId="LiveId" clId="{8F33331D-B5CF-4CD8-96B2-3DE238F7112E}" dt="2023-05-23T13:53:11.337" v="5235" actId="20577"/>
          <ac:spMkLst>
            <pc:docMk/>
            <pc:sldMk cId="410310058" sldId="299"/>
            <ac:spMk id="2" creationId="{1A770C22-F695-5417-8988-4CFE09339FB8}"/>
          </ac:spMkLst>
        </pc:spChg>
        <pc:spChg chg="mod">
          <ac:chgData name="Cedric Kramer" userId="35de4d8d24465ce8" providerId="LiveId" clId="{8F33331D-B5CF-4CD8-96B2-3DE238F7112E}" dt="2023-05-23T14:01:39.905" v="5701" actId="20577"/>
          <ac:spMkLst>
            <pc:docMk/>
            <pc:sldMk cId="410310058" sldId="299"/>
            <ac:spMk id="3" creationId="{BF3485D8-BBD6-53D1-8A6F-26BE8C3B143D}"/>
          </ac:spMkLst>
        </pc:spChg>
      </pc:sldChg>
      <pc:sldChg chg="modSp new mod ord">
        <pc:chgData name="Cedric Kramer" userId="35de4d8d24465ce8" providerId="LiveId" clId="{8F33331D-B5CF-4CD8-96B2-3DE238F7112E}" dt="2023-05-23T14:08:51.667" v="5805" actId="20577"/>
        <pc:sldMkLst>
          <pc:docMk/>
          <pc:sldMk cId="3364949591" sldId="300"/>
        </pc:sldMkLst>
        <pc:spChg chg="mod">
          <ac:chgData name="Cedric Kramer" userId="35de4d8d24465ce8" providerId="LiveId" clId="{8F33331D-B5CF-4CD8-96B2-3DE238F7112E}" dt="2023-05-23T14:03:01.213" v="5716" actId="20577"/>
          <ac:spMkLst>
            <pc:docMk/>
            <pc:sldMk cId="3364949591" sldId="300"/>
            <ac:spMk id="2" creationId="{99E72F63-33D9-BA47-64E2-AE644020F667}"/>
          </ac:spMkLst>
        </pc:spChg>
        <pc:spChg chg="mod">
          <ac:chgData name="Cedric Kramer" userId="35de4d8d24465ce8" providerId="LiveId" clId="{8F33331D-B5CF-4CD8-96B2-3DE238F7112E}" dt="2023-05-23T14:08:51.667" v="5805" actId="20577"/>
          <ac:spMkLst>
            <pc:docMk/>
            <pc:sldMk cId="3364949591" sldId="300"/>
            <ac:spMk id="3" creationId="{2900E8AB-8F4E-E12D-2B3C-5210917C36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61E56-473E-42B3-B53D-88FFC047740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BC54A-ECDD-4A10-B3A4-4C1EA5C7B0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BC54A-ECDD-4A10-B3A4-4C1EA5C7B00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07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2FAB-1665-B904-C9DD-5DD33CD1D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1BD5A-A453-23F8-EA7F-F8020FD1E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4889-D58B-6BE8-080D-E014C995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3224-A76B-4F2F-ACDB-26F445C7953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E8C1F-95E0-8EFB-82E1-332EF15B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4DDE9-02B9-5881-A082-4B183868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A12-2AE2-4CEE-9CDA-71058B5BD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4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C1FA-18E5-0F13-9830-4A1BFC7B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FD0B4-906F-1BC1-9CEF-A5B77D7E2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AEEA5-0DE9-04BF-8B49-ED940719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3224-A76B-4F2F-ACDB-26F445C7953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31153-B845-7508-A72F-BF084FD2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C40B3-6131-F3D6-D645-A9DBC037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A12-2AE2-4CEE-9CDA-71058B5BD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2BADD-AF07-5C75-4593-7A639FBC8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E691B-5294-0960-F94F-28B057CDF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D8D9-D801-1867-D6BF-1F48B356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3224-A76B-4F2F-ACDB-26F445C7953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10B3-3E17-6A65-9238-9A0D88F2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B54A3-4C9E-36C3-5F92-DE756751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A12-2AE2-4CEE-9CDA-71058B5BD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47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31FC-28C2-0C89-DF7E-F54BFAE2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1189-A719-8C16-C081-8CC72597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01B6-E9E2-29A3-A740-0C735E8E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3224-A76B-4F2F-ACDB-26F445C7953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F75F-D57D-6AA4-1B09-B99F4020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32FF-C98F-7321-64AB-D9301488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A12-2AE2-4CEE-9CDA-71058B5BD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74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5680-31BC-1ADD-8121-AADD934B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45BCB-F93E-F10A-F59E-5118EA33F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AE492-8160-8600-B079-7AD7B75C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3224-A76B-4F2F-ACDB-26F445C7953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7EEA-BA30-6312-5839-B6065718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31F3B-CCC1-D721-56A5-BF005C4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A12-2AE2-4CEE-9CDA-71058B5BD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0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5995-F9F5-52E3-51CE-74B70E98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443F-823D-AE55-C194-4237C6F44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DA3D1-8174-82D2-38A1-172B4B72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A102C-5AB3-BF7B-7ECC-7FA66C26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3224-A76B-4F2F-ACDB-26F445C7953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9C52A-9FDA-620C-FB7C-FCD182E7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A5C93-3038-0C6C-E061-006A103D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A12-2AE2-4CEE-9CDA-71058B5BD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85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09FA-8DDF-E1DA-15E1-355B1C9C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878F-334C-31D6-4025-93D2E1D8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B6741-572F-0BB0-2E1C-A9CB78AB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9EE6E-22D8-103E-78EB-543E19CB9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EF78F-BE8D-3019-3D96-020D92780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11A85-236A-435F-88B9-D96D4771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3224-A76B-4F2F-ACDB-26F445C7953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62A42-9D51-D484-7F1A-4F18787C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A9D76-BBD4-A4B7-90C5-EABB398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A12-2AE2-4CEE-9CDA-71058B5BD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31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BD76-F8BC-A9BE-213E-11362765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BA8C0-9F7D-FD26-2E33-4615CD3E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3224-A76B-4F2F-ACDB-26F445C7953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45927-ECA5-197F-2CF5-A31CC7E1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6A6C9-F7EF-0901-CC43-948656C8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A12-2AE2-4CEE-9CDA-71058B5BD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0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B8A30-5EF4-1618-E98A-6C532473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3224-A76B-4F2F-ACDB-26F445C7953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EDA4-D03F-BDD5-458C-D8E0A45B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EE911-5B9E-FEA7-4F90-0203BC31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A12-2AE2-4CEE-9CDA-71058B5BD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96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B971-6272-613C-E755-BC1D0175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B01F-0567-91B3-37D8-801F1371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661A9-018F-3D26-2048-121ADB14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E7262-BF66-45BF-4E4C-D2E213F2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3224-A76B-4F2F-ACDB-26F445C7953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56D1B-0FD8-2D63-1471-CE5A827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37ECC-197D-EEC6-288B-DF64A7E8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A12-2AE2-4CEE-9CDA-71058B5BD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38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2A46-78F1-720D-03D4-24CAD214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93AFC-6EF5-2FAE-4128-F046A487B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C9484-167C-A932-56FB-1C96854AA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3E93F-D5C1-D523-E44F-551CFB9C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3224-A76B-4F2F-ACDB-26F445C7953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C4CEE-481E-8D20-0039-C03A1B67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9A6B8-B0C4-58D9-15D6-5150841E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A12-2AE2-4CEE-9CDA-71058B5BD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75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BB986-AF43-EADC-F298-6D0A3C81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8B97-D1BE-027E-4170-1FF8E3C0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10CC-8E63-077C-0F26-D61A6F875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3224-A76B-4F2F-ACDB-26F445C7953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0764-0F05-914B-39B4-432D65C1F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42D2-72E8-AB41-C94A-6BED4569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EA12-2AE2-4CEE-9CDA-71058B5BD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27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Termschema#/media/Datei:Energieniveauschema_Orbitalmodell.png" TargetMode="External"/><Relationship Id="rId2" Type="http://schemas.openxmlformats.org/officeDocument/2006/relationships/hyperlink" Target="https://www.researchgate.net/figure/Transitions-between-magnetic-sub-levels-of-Zeeman-splitting-m-m-lower-m-upper-eg_fig4_2629898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gdc.noaa.gov/geomag/calculators/magcalc.shtml#igrfwmm" TargetMode="External"/><Relationship Id="rId4" Type="http://schemas.openxmlformats.org/officeDocument/2006/relationships/hyperlink" Target="http://www.dr-gert-hillebrandt.de/pdf/schule/Physik%20Schule/Laden%20und%20Entladen%20einer%20Spule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AF72-47CB-A5E0-5A0D-156B23B76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Optisches Pumpen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185C-9DB7-1231-BFE2-E96BA3470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Vortrag von Neele </a:t>
            </a:r>
            <a:r>
              <a:rPr lang="de-DE" dirty="0" err="1"/>
              <a:t>Lüttkemöller</a:t>
            </a:r>
            <a:r>
              <a:rPr lang="de-DE" dirty="0"/>
              <a:t>, Ina Wendelborn und Cedric Kramer</a:t>
            </a:r>
          </a:p>
        </p:txBody>
      </p:sp>
    </p:spTree>
    <p:extLst>
      <p:ext uri="{BB962C8B-B14F-4D97-AF65-F5344CB8AC3E}">
        <p14:creationId xmlns:p14="http://schemas.microsoft.com/office/powerpoint/2010/main" val="189450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4552-0368-C5C4-4C5C-FE8131A8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Landé</a:t>
            </a:r>
            <a:r>
              <a:rPr lang="de-DE" dirty="0"/>
              <a:t>-Faktoren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168BC-D591-632A-8765-984B3E172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Verhältnis zwischen gemessenem und klassischem magnetischem Moment</a:t>
                </a:r>
              </a:p>
              <a:p>
                <a:r>
                  <a:rPr lang="de-DE" dirty="0"/>
                  <a:t>Bestimmung über den Zeeman-Effekt. </a:t>
                </a:r>
              </a:p>
              <a:p>
                <a:pPr lvl="1"/>
                <a:r>
                  <a:rPr lang="de-DE" dirty="0"/>
                  <a:t>Energieaufspaltung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 von </a:t>
                </a:r>
                <a:r>
                  <a:rPr lang="de-DE" dirty="0" err="1"/>
                  <a:t>Landé</a:t>
                </a:r>
                <a:r>
                  <a:rPr lang="de-DE" dirty="0"/>
                  <a:t>-Faktor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dirty="0"/>
                  <a:t> abhängig.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𝑔𝐵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Bohrsches </a:t>
                </a:r>
                <a:r>
                  <a:rPr lang="de-DE" b="0" dirty="0" err="1">
                    <a:ea typeface="Cambria Math" panose="02040503050406030204" pitchFamily="18" charset="0"/>
                  </a:rPr>
                  <a:t>Magneton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magnetische Flussdichte</a:t>
                </a:r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168BC-D591-632A-8765-984B3E172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0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152A7-78D9-A3B3-9E8E-64AA24D59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302200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DE7C-B407-0B0A-3670-C8A6B0A3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D8F4AD25-AE22-54AF-D3F7-6EF760623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-1995"/>
            <a:ext cx="11633200" cy="6821896"/>
          </a:xfrm>
        </p:spPr>
      </p:pic>
    </p:spTree>
    <p:extLst>
      <p:ext uri="{BB962C8B-B14F-4D97-AF65-F5344CB8AC3E}">
        <p14:creationId xmlns:p14="http://schemas.microsoft.com/office/powerpoint/2010/main" val="163550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06A7-E59B-8C42-F4E4-FC7A11F3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Widerstand der Spulen </a:t>
            </a:r>
          </a:p>
        </p:txBody>
      </p:sp>
      <p:pic>
        <p:nvPicPr>
          <p:cNvPr id="5" name="Content Placeholder 4" descr="A picture containing diagram, bicycle, line, sketch&#10;&#10;Description automatically generated">
            <a:extLst>
              <a:ext uri="{FF2B5EF4-FFF2-40B4-BE49-F238E27FC236}">
                <a16:creationId xmlns:a16="http://schemas.microsoft.com/office/drawing/2014/main" id="{3F7C7B9A-C786-1472-1C96-632D45E7B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68" y="1690688"/>
            <a:ext cx="7881031" cy="4953591"/>
          </a:xfrm>
        </p:spPr>
      </p:pic>
    </p:spTree>
    <p:extLst>
      <p:ext uri="{BB962C8B-B14F-4D97-AF65-F5344CB8AC3E}">
        <p14:creationId xmlns:p14="http://schemas.microsoft.com/office/powerpoint/2010/main" val="251878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072B5-02EC-952D-46A2-EF46D796B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Ergebnisse und Diskussion</a:t>
            </a:r>
          </a:p>
        </p:txBody>
      </p:sp>
    </p:spTree>
    <p:extLst>
      <p:ext uri="{BB962C8B-B14F-4D97-AF65-F5344CB8AC3E}">
        <p14:creationId xmlns:p14="http://schemas.microsoft.com/office/powerpoint/2010/main" val="284660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79350-98A8-C9D1-3794-99BDF7AA3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Kalibration der </a:t>
            </a:r>
            <a:r>
              <a:rPr lang="de-DE" dirty="0" err="1"/>
              <a:t>Helmholtzspulen</a:t>
            </a:r>
            <a:endParaRPr lang="de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7D6946-3147-1571-8F5F-1DAB95A34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Bestimmung des Widerstandes bei Gleichspannung</a:t>
            </a:r>
          </a:p>
        </p:txBody>
      </p:sp>
    </p:spTree>
    <p:extLst>
      <p:ext uri="{BB962C8B-B14F-4D97-AF65-F5344CB8AC3E}">
        <p14:creationId xmlns:p14="http://schemas.microsoft.com/office/powerpoint/2010/main" val="156093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788A-3044-33C3-1E19-85B40F3B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F0CF099-804C-D417-4941-C9F24FD3B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11" y="1825625"/>
            <a:ext cx="3940378" cy="4351338"/>
          </a:xfr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F98AE3-9152-E1A4-C4C8-F63B1ADD3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68123"/>
              </p:ext>
            </p:extLst>
          </p:nvPr>
        </p:nvGraphicFramePr>
        <p:xfrm>
          <a:off x="0" y="-127819"/>
          <a:ext cx="12807334" cy="6985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029101" imgH="2743200" progId="Acrobat.Document.DC">
                  <p:embed/>
                </p:oleObj>
              </mc:Choice>
              <mc:Fallback>
                <p:oleObj name="Acrobat Document" r:id="rId3" imgW="5029101" imgH="2743200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8F98AE3-9152-E1A4-C4C8-F63B1ADD3D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27819"/>
                        <a:ext cx="12807334" cy="6985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81ED77-77AC-D481-9D80-B108FE33B913}"/>
                  </a:ext>
                </a:extLst>
              </p:cNvPr>
              <p:cNvSpPr txBox="1"/>
              <p:nvPr/>
            </p:nvSpPr>
            <p:spPr>
              <a:xfrm>
                <a:off x="5638800" y="4043511"/>
                <a:ext cx="342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1.746 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±0.017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81ED77-77AC-D481-9D80-B108FE33B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043511"/>
                <a:ext cx="342900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60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42E680-9A49-5EBE-E4E0-2CF23B21A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Bestimmung des Zeitversatzes</a:t>
            </a:r>
          </a:p>
        </p:txBody>
      </p:sp>
    </p:spTree>
    <p:extLst>
      <p:ext uri="{BB962C8B-B14F-4D97-AF65-F5344CB8AC3E}">
        <p14:creationId xmlns:p14="http://schemas.microsoft.com/office/powerpoint/2010/main" val="218737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2B952-2D51-3E81-BBB2-01D6C985E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968500" cy="4351338"/>
              </a:xfrm>
            </p:spPr>
            <p:txBody>
              <a:bodyPr/>
              <a:lstStyle/>
              <a:p>
                <a:r>
                  <a:rPr lang="de-DE" dirty="0"/>
                  <a:t>Rechteck-signal mit </a:t>
                </a:r>
                <a:r>
                  <a:rPr lang="de-DE" i="1" dirty="0"/>
                  <a:t>30 Hz</a:t>
                </a:r>
              </a:p>
              <a:p>
                <a:r>
                  <a:rPr lang="de-DE" i="1" dirty="0">
                    <a:sym typeface="Wingdings" panose="05000000000000000000" pitchFamily="2" charset="2"/>
                  </a:rPr>
                  <a:t> </a:t>
                </a:r>
                <a:r>
                  <a:rPr lang="de-DE" dirty="0">
                    <a:sym typeface="Wingdings" panose="05000000000000000000" pitchFamily="2" charset="2"/>
                  </a:rPr>
                  <a:t>Zeitversatz von</a:t>
                </a:r>
                <a:r>
                  <a:rPr lang="de-DE" i="1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0.0021±0.0001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endParaRPr lang="de-DE" i="1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2B952-2D51-3E81-BBB2-01D6C985E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968500" cy="4351338"/>
              </a:xfrm>
              <a:blipFill>
                <a:blip r:embed="rId2"/>
                <a:stretch>
                  <a:fillRect l="-5590" t="-2241" r="-5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C354CFB4-16DD-4E19-FA20-C7C590DB6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719" y="563563"/>
            <a:ext cx="8996961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72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F16B-5377-7FEC-A49D-58C05996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Orientierungszeit</a:t>
            </a:r>
          </a:p>
        </p:txBody>
      </p:sp>
      <p:pic>
        <p:nvPicPr>
          <p:cNvPr id="5" name="Content Placeholder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F63515D8-1672-68DB-4BA2-85C3AACC2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63" y="1299482"/>
            <a:ext cx="6907837" cy="5058900"/>
          </a:xfrm>
        </p:spPr>
      </p:pic>
    </p:spTree>
    <p:extLst>
      <p:ext uri="{BB962C8B-B14F-4D97-AF65-F5344CB8AC3E}">
        <p14:creationId xmlns:p14="http://schemas.microsoft.com/office/powerpoint/2010/main" val="350866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1E8D-F89A-E409-1FCC-BA2B0806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D0A9-99A6-C230-06BF-A1C237AB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Einführung</a:t>
            </a:r>
          </a:p>
          <a:p>
            <a:r>
              <a:rPr lang="de-DE" dirty="0"/>
              <a:t>Theorie</a:t>
            </a:r>
          </a:p>
          <a:p>
            <a:r>
              <a:rPr lang="de-DE" dirty="0"/>
              <a:t>Aufbau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Ergebnisse und Diskussion</a:t>
            </a:r>
          </a:p>
          <a:p>
            <a:pPr lvl="1"/>
            <a:r>
              <a:rPr lang="de-DE" dirty="0"/>
              <a:t>Kalibration der Helmholzspule</a:t>
            </a:r>
          </a:p>
          <a:p>
            <a:pPr lvl="1"/>
            <a:r>
              <a:rPr lang="de-DE" dirty="0"/>
              <a:t>Zeitversatz und Relaxationszeit</a:t>
            </a:r>
          </a:p>
          <a:p>
            <a:pPr lvl="1"/>
            <a:r>
              <a:rPr lang="de-DE" dirty="0"/>
              <a:t>Bestimmung des Erdmagnetfeldes</a:t>
            </a:r>
          </a:p>
          <a:p>
            <a:pPr lvl="1"/>
            <a:r>
              <a:rPr lang="de-DE" dirty="0"/>
              <a:t>Bestimmung der  </a:t>
            </a:r>
            <a:r>
              <a:rPr lang="de-DE" dirty="0" err="1"/>
              <a:t>Landé</a:t>
            </a:r>
            <a:r>
              <a:rPr lang="de-DE" dirty="0"/>
              <a:t>-Faktoren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811668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14EB73C5-16CA-FE99-6833-CB63C99AE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62" y="365125"/>
            <a:ext cx="7974637" cy="5840162"/>
          </a:xfrm>
        </p:spPr>
      </p:pic>
    </p:spTree>
    <p:extLst>
      <p:ext uri="{BB962C8B-B14F-4D97-AF65-F5344CB8AC3E}">
        <p14:creationId xmlns:p14="http://schemas.microsoft.com/office/powerpoint/2010/main" val="452613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C54D3CAD-5E20-347A-8F78-09DE8B102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81" y="224878"/>
            <a:ext cx="8558837" cy="6267997"/>
          </a:xfrm>
        </p:spPr>
      </p:pic>
    </p:spTree>
    <p:extLst>
      <p:ext uri="{BB962C8B-B14F-4D97-AF65-F5344CB8AC3E}">
        <p14:creationId xmlns:p14="http://schemas.microsoft.com/office/powerpoint/2010/main" val="173579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77A94-4ECA-9B6D-C16E-5EF5B892E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300" y="276225"/>
                <a:ext cx="10515600" cy="4351338"/>
              </a:xfrm>
            </p:spPr>
            <p:txBody>
              <a:bodyPr/>
              <a:lstStyle/>
              <a:p>
                <a:r>
                  <a:rPr lang="en-GB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Fitfunktion: </a:t>
                </a:r>
                <a14:m>
                  <m:oMath xmlns:m="http://schemas.openxmlformats.org/officeDocument/2006/math">
                    <m:r>
                      <a:rPr lang="en-GB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de-DE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GB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de-DE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GB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n-GB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GB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de-DE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de-DE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de-DE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de-DE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de-DE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r>
                          <a:rPr lang="de-DE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77A94-4ECA-9B6D-C16E-5EF5B892E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300" y="276225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EC8F46B-CF40-168C-1E6D-479F45754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860524"/>
                  </p:ext>
                </p:extLst>
              </p:nvPr>
            </p:nvGraphicFramePr>
            <p:xfrm>
              <a:off x="749300" y="1962435"/>
              <a:ext cx="10909300" cy="33747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49400">
                      <a:extLst>
                        <a:ext uri="{9D8B030D-6E8A-4147-A177-3AD203B41FA5}">
                          <a16:colId xmlns:a16="http://schemas.microsoft.com/office/drawing/2014/main" val="1974717240"/>
                        </a:ext>
                      </a:extLst>
                    </a:gridCol>
                    <a:gridCol w="2806700">
                      <a:extLst>
                        <a:ext uri="{9D8B030D-6E8A-4147-A177-3AD203B41FA5}">
                          <a16:colId xmlns:a16="http://schemas.microsoft.com/office/drawing/2014/main" val="716297646"/>
                        </a:ext>
                      </a:extLst>
                    </a:gridCol>
                    <a:gridCol w="3111500">
                      <a:extLst>
                        <a:ext uri="{9D8B030D-6E8A-4147-A177-3AD203B41FA5}">
                          <a16:colId xmlns:a16="http://schemas.microsoft.com/office/drawing/2014/main" val="3574301283"/>
                        </a:ext>
                      </a:extLst>
                    </a:gridCol>
                    <a:gridCol w="3441700">
                      <a:extLst>
                        <a:ext uri="{9D8B030D-6E8A-4147-A177-3AD203B41FA5}">
                          <a16:colId xmlns:a16="http://schemas.microsoft.com/office/drawing/2014/main" val="2900002705"/>
                        </a:ext>
                      </a:extLst>
                    </a:gridCol>
                  </a:tblGrid>
                  <a:tr h="1094630">
                    <a:tc>
                      <a:txBody>
                        <a:bodyPr/>
                        <a:lstStyle/>
                        <a:p>
                          <a:r>
                            <a:rPr lang="de-DE" sz="2400" b="1" dirty="0"/>
                            <a:t>f in 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400" smtClean="0"/>
                                  <m:t>𝝉</m:t>
                                </m:r>
                                <m:r>
                                  <a:rPr lang="de-DE" sz="2400" b="1" smtClean="0"/>
                                  <m:t> </m:t>
                                </m:r>
                                <m:r>
                                  <a:rPr lang="de-DE" sz="2400" b="1" smtClean="0"/>
                                  <m:t>𝒊𝒏</m:t>
                                </m:r>
                                <m:r>
                                  <a:rPr lang="de-DE" sz="2400" b="1" smtClean="0"/>
                                  <m:t> </m:t>
                                </m:r>
                                <m:f>
                                  <m:fPr>
                                    <m:ctrlPr>
                                      <a:rPr lang="de-DE" sz="2400" b="1" smtClean="0"/>
                                    </m:ctrlPr>
                                  </m:fPr>
                                  <m:num>
                                    <m:r>
                                      <a:rPr lang="de-DE" sz="2400" b="1" smtClean="0"/>
                                      <m:t>𝛀</m:t>
                                    </m:r>
                                  </m:num>
                                  <m:den>
                                    <m:r>
                                      <a:rPr lang="de-DE" sz="2400" b="1" smtClean="0"/>
                                      <m:t>𝑯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/>
                            <a:t>L in H</a:t>
                          </a:r>
                          <a:endParaRPr lang="de-DE" sz="2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/>
                            <a:t>Phasenversatz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1" smtClean="0"/>
                                <m:t>𝚽</m:t>
                              </m:r>
                            </m:oMath>
                          </a14:m>
                          <a:r>
                            <a:rPr lang="de-DE" sz="2400" b="1" dirty="0"/>
                            <a:t> in 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071059"/>
                      </a:ext>
                    </a:extLst>
                  </a:tr>
                  <a:tr h="634190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2400" kern="100" smtClean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kern="100">
                                        <a:effectLst/>
                                      </a:rPr>
                                      <m:t>347±1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240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0,0050±0,0001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2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240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27,32±0,01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2047842"/>
                      </a:ext>
                    </a:extLst>
                  </a:tr>
                  <a:tr h="634190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2400" kern="100" smtClean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kern="100">
                                        <a:effectLst/>
                                      </a:rPr>
                                      <m:t>363±3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240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0,0048±0,0001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2400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240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45,47±0,01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8195228"/>
                      </a:ext>
                    </a:extLst>
                  </a:tr>
                  <a:tr h="634190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2400" kern="100" smtClean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kern="100">
                                        <a:effectLst/>
                                      </a:rPr>
                                      <m:t>426±1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240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0,0041±0,0001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2400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240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59,28±0,01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2091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EC8F46B-CF40-168C-1E6D-479F45754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860524"/>
                  </p:ext>
                </p:extLst>
              </p:nvPr>
            </p:nvGraphicFramePr>
            <p:xfrm>
              <a:off x="749300" y="1962435"/>
              <a:ext cx="10909300" cy="33747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49400">
                      <a:extLst>
                        <a:ext uri="{9D8B030D-6E8A-4147-A177-3AD203B41FA5}">
                          <a16:colId xmlns:a16="http://schemas.microsoft.com/office/drawing/2014/main" val="1974717240"/>
                        </a:ext>
                      </a:extLst>
                    </a:gridCol>
                    <a:gridCol w="2806700">
                      <a:extLst>
                        <a:ext uri="{9D8B030D-6E8A-4147-A177-3AD203B41FA5}">
                          <a16:colId xmlns:a16="http://schemas.microsoft.com/office/drawing/2014/main" val="716297646"/>
                        </a:ext>
                      </a:extLst>
                    </a:gridCol>
                    <a:gridCol w="3111500">
                      <a:extLst>
                        <a:ext uri="{9D8B030D-6E8A-4147-A177-3AD203B41FA5}">
                          <a16:colId xmlns:a16="http://schemas.microsoft.com/office/drawing/2014/main" val="3574301283"/>
                        </a:ext>
                      </a:extLst>
                    </a:gridCol>
                    <a:gridCol w="3441700">
                      <a:extLst>
                        <a:ext uri="{9D8B030D-6E8A-4147-A177-3AD203B41FA5}">
                          <a16:colId xmlns:a16="http://schemas.microsoft.com/office/drawing/2014/main" val="2900002705"/>
                        </a:ext>
                      </a:extLst>
                    </a:gridCol>
                  </a:tblGrid>
                  <a:tr h="1094630">
                    <a:tc>
                      <a:txBody>
                        <a:bodyPr/>
                        <a:lstStyle/>
                        <a:p>
                          <a:r>
                            <a:rPr lang="de-DE" sz="2400" b="1" dirty="0"/>
                            <a:t>f in 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5315" t="-3889" r="-233839" b="-20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/>
                            <a:t>L in H</a:t>
                          </a:r>
                          <a:endParaRPr lang="de-DE" sz="2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17168" t="-3889" r="-354" b="-20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2071059"/>
                      </a:ext>
                    </a:extLst>
                  </a:tr>
                  <a:tr h="634190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5315" t="-179808" r="-233839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40117" t="-179808" r="-110959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17168" t="-179808" r="-354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204784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5315" t="-213971" r="-233839" b="-1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40117" t="-213971" r="-110959" b="-1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17168" t="-213971" r="-354" b="-100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819522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5315" t="-316296" r="-233839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40117" t="-316296" r="-110959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17168" t="-316296" r="-354" b="-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0209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B02DA9-FC11-B0AF-DAEA-CDAB4C3994F8}"/>
                  </a:ext>
                </a:extLst>
              </p:cNvPr>
              <p:cNvSpPr txBox="1"/>
              <p:nvPr/>
            </p:nvSpPr>
            <p:spPr>
              <a:xfrm>
                <a:off x="749300" y="5854700"/>
                <a:ext cx="10045700" cy="1002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800" i="1"/>
                          </m:ctrlPr>
                        </m:barPr>
                        <m:e>
                          <m:r>
                            <a:rPr lang="de-DE" sz="2800" i="1"/>
                            <m:t>𝐿</m:t>
                          </m:r>
                        </m:e>
                      </m:bar>
                      <m:r>
                        <a:rPr lang="de-DE" sz="2800" i="1"/>
                        <m:t>=</m:t>
                      </m:r>
                      <m:d>
                        <m:dPr>
                          <m:ctrlPr>
                            <a:rPr lang="de-DE" sz="2800" i="1"/>
                          </m:ctrlPr>
                        </m:dPr>
                        <m:e>
                          <m:r>
                            <a:rPr lang="de-DE" sz="2800" i="1"/>
                            <m:t>0,00463</m:t>
                          </m:r>
                          <m:r>
                            <a:rPr lang="de-DE" sz="2800"/>
                            <m:t>±</m:t>
                          </m:r>
                          <m:r>
                            <a:rPr lang="de-DE" sz="2800" i="1"/>
                            <m:t>0,00004</m:t>
                          </m:r>
                        </m:e>
                      </m:d>
                      <m:r>
                        <m:rPr>
                          <m:nor/>
                        </m:rPr>
                        <a:rPr lang="de-DE" sz="2800" b="0" i="1" smtClean="0"/>
                        <m:t> </m:t>
                      </m:r>
                      <m:r>
                        <m:rPr>
                          <m:nor/>
                        </m:rPr>
                        <a:rPr lang="de-DE" sz="2800" i="1"/>
                        <m:t>H</m:t>
                      </m:r>
                    </m:oMath>
                  </m:oMathPara>
                </a14:m>
                <a:endParaRPr lang="de-DE" sz="2800" i="1" dirty="0"/>
              </a:p>
              <a:p>
                <a:endParaRPr lang="de-DE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B02DA9-FC11-B0AF-DAEA-CDAB4C399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5854700"/>
                <a:ext cx="10045700" cy="10020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190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A2EFC6-C3F1-2334-75F9-72C2B929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7863"/>
            <a:ext cx="9144000" cy="2387600"/>
          </a:xfrm>
        </p:spPr>
        <p:txBody>
          <a:bodyPr/>
          <a:lstStyle/>
          <a:p>
            <a:r>
              <a:rPr lang="de-DE" dirty="0"/>
              <a:t>Bestimmung des Erdmagnetfeldes</a:t>
            </a:r>
          </a:p>
        </p:txBody>
      </p:sp>
    </p:spTree>
    <p:extLst>
      <p:ext uri="{BB962C8B-B14F-4D97-AF65-F5344CB8AC3E}">
        <p14:creationId xmlns:p14="http://schemas.microsoft.com/office/powerpoint/2010/main" val="2023141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3A7B3-6FC7-E3AC-993B-D19F8B37E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5208" y="345281"/>
            <a:ext cx="8196792" cy="61475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BD579B-D3B3-BD7C-6A03-4B05E82A31B5}"/>
              </a:ext>
            </a:extLst>
          </p:cNvPr>
          <p:cNvSpPr txBox="1"/>
          <p:nvPr/>
        </p:nvSpPr>
        <p:spPr>
          <a:xfrm>
            <a:off x="520700" y="2505670"/>
            <a:ext cx="34745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000000"/>
                </a:solidFill>
                <a:effectLst/>
                <a:latin typeface="inherit"/>
              </a:rPr>
              <a:t>Spulenoffset: - 0,034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000000"/>
                </a:solidFill>
                <a:effectLst/>
                <a:latin typeface="inherit"/>
              </a:rPr>
              <a:t>Detektoroffset: - 1,523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000000"/>
                </a:solidFill>
                <a:effectLst/>
                <a:latin typeface="inherit"/>
              </a:rPr>
              <a:t>Verstärkung x10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de-DE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9340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A613A7B3-6FC7-E3AC-993B-D19F8B37E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08" y="345281"/>
            <a:ext cx="8196792" cy="61475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BD579B-D3B3-BD7C-6A03-4B05E82A31B5}"/>
              </a:ext>
            </a:extLst>
          </p:cNvPr>
          <p:cNvSpPr txBox="1"/>
          <p:nvPr/>
        </p:nvSpPr>
        <p:spPr>
          <a:xfrm>
            <a:off x="520700" y="2505670"/>
            <a:ext cx="34745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000000"/>
                </a:solidFill>
                <a:effectLst/>
                <a:latin typeface="inherit"/>
              </a:rPr>
              <a:t>Spulenoffset: - 0,034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000000"/>
                </a:solidFill>
                <a:effectLst/>
                <a:latin typeface="inherit"/>
              </a:rPr>
              <a:t>Detektoroffset: - 1,514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000000"/>
                </a:solidFill>
                <a:effectLst/>
                <a:latin typeface="inherit"/>
              </a:rPr>
              <a:t>Verstärkung x10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de-DE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23636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3A7B3-6FC7-E3AC-993B-D19F8B37E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5208" y="345281"/>
            <a:ext cx="8196792" cy="61475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BD579B-D3B3-BD7C-6A03-4B05E82A31B5}"/>
              </a:ext>
            </a:extLst>
          </p:cNvPr>
          <p:cNvSpPr txBox="1"/>
          <p:nvPr/>
        </p:nvSpPr>
        <p:spPr>
          <a:xfrm>
            <a:off x="520700" y="2505670"/>
            <a:ext cx="34745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000000"/>
                </a:solidFill>
                <a:effectLst/>
                <a:latin typeface="inherit"/>
              </a:rPr>
              <a:t>Spulenoffset: - 0,01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000000"/>
                </a:solidFill>
                <a:effectLst/>
                <a:latin typeface="inherit"/>
              </a:rPr>
              <a:t>Detektoroffset: - 1,505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000000"/>
                </a:solidFill>
                <a:effectLst/>
                <a:latin typeface="inherit"/>
              </a:rPr>
              <a:t>Verstärkung x10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de-DE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20830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0211-216F-8E2B-6643-B7F2A7DD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4FA84-AFAF-2924-8C70-51F94392A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Erwarteter Wert für die horizontal Komponente in Kiel: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17.8 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4FA84-AFAF-2924-8C70-51F94392A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351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AF29-2383-2541-C174-9A90E8AA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</a:t>
            </a:r>
            <a:r>
              <a:rPr lang="de-DE" dirty="0" err="1"/>
              <a:t>Landé</a:t>
            </a:r>
            <a:r>
              <a:rPr lang="de-DE" dirty="0"/>
              <a:t>-Faktoren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F201-71D4-301B-5D2B-C2DDD38C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verschiedene Methoden</a:t>
            </a:r>
          </a:p>
          <a:p>
            <a:pPr lvl="1"/>
            <a:r>
              <a:rPr lang="de-DE" dirty="0"/>
              <a:t>Diskrete Veränderung der Frequenz am RF-Sender bei angelegter </a:t>
            </a:r>
            <a:r>
              <a:rPr lang="de-DE" dirty="0" err="1"/>
              <a:t>Deiecksspannung</a:t>
            </a:r>
            <a:r>
              <a:rPr lang="de-DE" dirty="0"/>
              <a:t> an den Helmholzspulen</a:t>
            </a:r>
          </a:p>
          <a:p>
            <a:pPr lvl="1"/>
            <a:r>
              <a:rPr lang="de-DE" dirty="0"/>
              <a:t>Diskrete Variation des Magnetfelds bei angelegtem </a:t>
            </a:r>
            <a:r>
              <a:rPr lang="de-DE" dirty="0" err="1"/>
              <a:t>Frequenzsweep</a:t>
            </a:r>
            <a:r>
              <a:rPr lang="de-DE" dirty="0"/>
              <a:t> am RF-Sender</a:t>
            </a:r>
          </a:p>
        </p:txBody>
      </p:sp>
    </p:spTree>
    <p:extLst>
      <p:ext uri="{BB962C8B-B14F-4D97-AF65-F5344CB8AC3E}">
        <p14:creationId xmlns:p14="http://schemas.microsoft.com/office/powerpoint/2010/main" val="283707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13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04C88CDA-CF2C-D472-0A72-E37EED643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583" y="156102"/>
            <a:ext cx="12509165" cy="670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7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C225-0A16-3F37-BEF4-4B96CEA5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C07D-AD39-A0BD-29F7-7E92B59D8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Dieser Versuch ist spannend weil?</a:t>
            </a:r>
          </a:p>
        </p:txBody>
      </p:sp>
    </p:spTree>
    <p:extLst>
      <p:ext uri="{BB962C8B-B14F-4D97-AF65-F5344CB8AC3E}">
        <p14:creationId xmlns:p14="http://schemas.microsoft.com/office/powerpoint/2010/main" val="3443856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191F9937-406B-5619-4492-8FBA33AD6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4027-1E14-B75A-C8E3-2C27C758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68E39-E36F-3250-5065-28C2ACE1F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ea typeface="Cambria Math" panose="02040503050406030204" pitchFamily="18" charset="0"/>
                  </a:rPr>
                  <a:t>Zeeman-Aufspaltung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𝑔𝐵</m:t>
                    </m:r>
                  </m:oMath>
                </a14:m>
                <a:endParaRPr lang="de-DE" dirty="0"/>
              </a:p>
              <a:p>
                <a:r>
                  <a:rPr lang="de-DE" dirty="0"/>
                  <a:t>Im Resonanzfall ist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  <a:p>
                <a:r>
                  <a:rPr lang="de-DE" i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𝜈</m:t>
                    </m:r>
                  </m:oMath>
                </a14:m>
                <a:endParaRPr lang="de-DE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68E39-E36F-3250-5065-28C2ACE1F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480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191F9937-406B-5619-4492-8FBA33AD6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17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4027-1E14-B75A-C8E3-2C27C758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68E39-E36F-3250-5065-28C2ACE1F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ea typeface="Cambria Math" panose="02040503050406030204" pitchFamily="18" charset="0"/>
                  </a:rPr>
                  <a:t>Zeeman-Aufspaltung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𝑔𝐵</m:t>
                    </m:r>
                  </m:oMath>
                </a14:m>
                <a:endParaRPr lang="de-DE" dirty="0"/>
              </a:p>
              <a:p>
                <a:r>
                  <a:rPr lang="de-DE" dirty="0"/>
                  <a:t>Im Resonanzfall ist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  <a:p>
                <a:r>
                  <a:rPr lang="de-DE" i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𝜈</m:t>
                    </m:r>
                  </m:oMath>
                </a14:m>
                <a:endParaRPr lang="de-DE" i="1" dirty="0"/>
              </a:p>
              <a:p>
                <a:r>
                  <a:rPr lang="de-DE" i="1" dirty="0"/>
                  <a:t>Steigung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de-DE" i="1" dirty="0"/>
                  <a:t> </a:t>
                </a:r>
                <a:r>
                  <a:rPr lang="de-DE" i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den>
                    </m:f>
                  </m:oMath>
                </a14:m>
                <a:endParaRPr lang="de-DE" i="1" dirty="0"/>
              </a:p>
              <a:p>
                <a:r>
                  <a:rPr lang="de-DE" dirty="0" err="1"/>
                  <a:t>Landé</a:t>
                </a:r>
                <a:r>
                  <a:rPr lang="de-DE" dirty="0"/>
                  <a:t>-Faktoren für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𝑅𝑏</m:t>
                        </m:r>
                      </m:e>
                    </m:sPre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87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𝑅𝑏</m:t>
                        </m:r>
                      </m:e>
                    </m:sPre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sPre>
                    <m:r>
                      <a:rPr lang="de-DE" b="0" i="1" smtClean="0">
                        <a:latin typeface="Cambria Math" panose="02040503050406030204" pitchFamily="18" charset="0"/>
                      </a:rPr>
                      <m:t>=0.321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±0.001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85</m:t>
                            </m:r>
                          </m:sup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sPre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=3.7%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Pre>
                      <m:sPre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sPre>
                    <m:r>
                      <a:rPr lang="de-DE" b="0" i="1" smtClean="0">
                        <a:latin typeface="Cambria Math" panose="02040503050406030204" pitchFamily="18" charset="0"/>
                      </a:rPr>
                      <m:t>=0.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466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±0.00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sPre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de-DE" b="0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68E39-E36F-3250-5065-28C2ACE1F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920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E24B-359D-F1E7-E950-B74A876E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92C40301-4B65-EFD9-D7EE-3D3EB4E3C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67"/>
            <a:ext cx="12144500" cy="6477066"/>
          </a:xfrm>
        </p:spPr>
      </p:pic>
    </p:spTree>
    <p:extLst>
      <p:ext uri="{BB962C8B-B14F-4D97-AF65-F5344CB8AC3E}">
        <p14:creationId xmlns:p14="http://schemas.microsoft.com/office/powerpoint/2010/main" val="1193643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E24B-359D-F1E7-E950-B74A876E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92C40301-4B65-EFD9-D7EE-3D3EB4E3C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67"/>
            <a:ext cx="12144500" cy="6477066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437740-31B0-93C7-4B68-7A421A32E0E7}"/>
              </a:ext>
            </a:extLst>
          </p:cNvPr>
          <p:cNvCxnSpPr>
            <a:cxnSpLocks/>
          </p:cNvCxnSpPr>
          <p:nvPr/>
        </p:nvCxnSpPr>
        <p:spPr>
          <a:xfrm flipH="1">
            <a:off x="1714500" y="389890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632169-8D47-14D3-5606-2B1D8F5BC63C}"/>
              </a:ext>
            </a:extLst>
          </p:cNvPr>
          <p:cNvSpPr txBox="1"/>
          <p:nvPr/>
        </p:nvSpPr>
        <p:spPr>
          <a:xfrm>
            <a:off x="1714500" y="3809778"/>
            <a:ext cx="2024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Beginn des Sweeps </a:t>
            </a:r>
          </a:p>
          <a:p>
            <a:r>
              <a:rPr lang="de-DE" dirty="0"/>
              <a:t>bei 0.5 MHz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ADADF-AA7F-23F9-8133-4AA2E4D1C98C}"/>
              </a:ext>
            </a:extLst>
          </p:cNvPr>
          <p:cNvCxnSpPr/>
          <p:nvPr/>
        </p:nvCxnSpPr>
        <p:spPr>
          <a:xfrm>
            <a:off x="8902700" y="3086100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357E82-6404-4C8D-A111-56E697F83A11}"/>
              </a:ext>
            </a:extLst>
          </p:cNvPr>
          <p:cNvSpPr txBox="1"/>
          <p:nvPr/>
        </p:nvSpPr>
        <p:spPr>
          <a:xfrm>
            <a:off x="8432800" y="3086100"/>
            <a:ext cx="179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 des Sweeps</a:t>
            </a:r>
          </a:p>
          <a:p>
            <a:r>
              <a:rPr lang="de-DE" dirty="0"/>
              <a:t>Bei 10 MHz</a:t>
            </a:r>
          </a:p>
        </p:txBody>
      </p:sp>
    </p:spTree>
    <p:extLst>
      <p:ext uri="{BB962C8B-B14F-4D97-AF65-F5344CB8AC3E}">
        <p14:creationId xmlns:p14="http://schemas.microsoft.com/office/powerpoint/2010/main" val="3922268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0F067BA0-3297-6E3B-92F1-EDDC9640A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"/>
          <a:stretch/>
        </p:blipFill>
        <p:spPr>
          <a:xfrm>
            <a:off x="196690" y="381000"/>
            <a:ext cx="11969672" cy="63260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4208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DC45-5FA5-4F49-1C30-A93C8CFC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B486D-4858-0F23-77C3-E61A63CF6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Frequenzfunktion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=9.875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𝑀𝐻𝑧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+0.5 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de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: Zeitversatz zwischen Beginn der Messung und Beginn des </a:t>
                </a:r>
                <a:r>
                  <a:rPr lang="de-DE" dirty="0" err="1"/>
                  <a:t>Frequenzsweeps</a:t>
                </a:r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 Periodendauer des </a:t>
                </a:r>
                <a:r>
                  <a:rPr lang="de-DE" dirty="0" err="1"/>
                  <a:t>Frequenzsweeps</a:t>
                </a:r>
                <a:endParaRPr lang="de-DE" dirty="0"/>
              </a:p>
              <a:p>
                <a:r>
                  <a:rPr lang="de-DE" dirty="0"/>
                  <a:t>Bestimmung der </a:t>
                </a:r>
                <a:r>
                  <a:rPr lang="de-DE" dirty="0" err="1"/>
                  <a:t>Landé</a:t>
                </a:r>
                <a:r>
                  <a:rPr lang="de-DE" dirty="0"/>
                  <a:t>-Faktoren wieder über Steigung: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=0.337 ±0.0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04</m:t>
                        </m:r>
                      </m:e>
                    </m:sPre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sup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𝑟𝑒𝑙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=1.1%</m:t>
                        </m:r>
                      </m:e>
                    </m:sPre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=0.504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±0.006</m:t>
                        </m:r>
                      </m:e>
                    </m:sPre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𝑟𝑒𝑙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sPre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B486D-4858-0F23-77C3-E61A63CF6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011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0C22-F695-5417-8988-4CFE0933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Fazit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485D8-BBD6-53D1-8A6F-26BE8C3B1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Erfolgreiche Durchführung des optischen Pumpens</a:t>
                </a:r>
              </a:p>
              <a:p>
                <a:r>
                  <a:rPr lang="de-DE" dirty="0"/>
                  <a:t>Bestimmung des Spulenwiderstands</a:t>
                </a:r>
              </a:p>
              <a:p>
                <a:r>
                  <a:rPr lang="de-DE" dirty="0"/>
                  <a:t>Analyse des Zeitversatzes von Strom und Spannung</a:t>
                </a:r>
              </a:p>
              <a:p>
                <a:r>
                  <a:rPr lang="de-DE" dirty="0" err="1"/>
                  <a:t>Ermittelung</a:t>
                </a:r>
                <a:r>
                  <a:rPr lang="de-DE" dirty="0"/>
                  <a:t> der Induktivität der Spulen und des frequenzabhängigen Phasenversatzes</a:t>
                </a:r>
              </a:p>
              <a:p>
                <a:r>
                  <a:rPr lang="de-DE" dirty="0"/>
                  <a:t>Ausmessung des Erdmagnetfeldes in Nord-Süd und West-Ost-Richtung</a:t>
                </a:r>
              </a:p>
              <a:p>
                <a:r>
                  <a:rPr lang="de-DE" dirty="0"/>
                  <a:t>Berechnung der </a:t>
                </a:r>
                <a:r>
                  <a:rPr lang="de-DE" dirty="0" err="1"/>
                  <a:t>Landé</a:t>
                </a:r>
                <a:r>
                  <a:rPr lang="de-DE" dirty="0"/>
                  <a:t>-Faktoren von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𝑅𝑏</m:t>
                        </m:r>
                      </m:e>
                    </m:sPre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und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𝑅𝑏</m:t>
                        </m:r>
                      </m:e>
                    </m:sPre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485D8-BBD6-53D1-8A6F-26BE8C3B1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0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2F63-33D9-BA47-64E2-AE644020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E8AB-8F4E-E12D-2B3C-5210917C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b="0" i="0" dirty="0">
                <a:effectLst/>
                <a:latin typeface="gg sans"/>
                <a:hlinkClick r:id="rId2" tooltip="https://www.researchgate.net/figure/Transitions-between-magnetic-sub-levels-of-Zeeman-splitting-m-m-lower-m-upper-eg_fig4_262989880"/>
              </a:rPr>
              <a:t>https://www.researchgate.net/figure/Transitions-between-magnetic-sub-levels-of-Zeeman-splitting-m-m-lower-m-upper-eg_fig4_262989880</a:t>
            </a:r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  <a:hlinkClick r:id="rId3" tooltip="https://de.wikipedia.org/wiki/Termschema#/media/Datei:Energieniveauschema_Orbitalmodell.png"/>
              </a:rPr>
              <a:t>https://de.wikipedia.org/wiki/Termschema#/media/Datei:Energieniveauschema_Orbitalmodell.png</a:t>
            </a:r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inherit"/>
                <a:hlinkClick r:id="rId4" tooltip="http://www.dr-gert-hillebrandt.de/pdf/schule/Physik%20Schule/Laden%20und%20Entladen%20einer%20Spule.pdf"/>
              </a:rPr>
              <a:t>http://www.dr-gert-hillebrandt.de/pdf/schule/Physik%20Schule/Laden%20und%20Entladen%20einer%20Spule.pdf</a:t>
            </a:r>
            <a:endParaRPr lang="de-DE" b="0" i="0" dirty="0">
              <a:solidFill>
                <a:srgbClr val="000000"/>
              </a:solidFill>
              <a:effectLst/>
              <a:latin typeface="inherit"/>
            </a:endParaRPr>
          </a:p>
          <a:p>
            <a:r>
              <a:rPr lang="de-DE" dirty="0">
                <a:latin typeface="gg sans"/>
              </a:rPr>
              <a:t>Anleitung F-Praktikum Optisches Pumpen (</a:t>
            </a:r>
            <a:r>
              <a:rPr lang="de-DE" dirty="0" err="1">
                <a:latin typeface="gg sans"/>
              </a:rPr>
              <a:t>Spezialliteratiur</a:t>
            </a:r>
            <a:r>
              <a:rPr lang="de-DE" dirty="0">
                <a:latin typeface="gg sans"/>
              </a:rPr>
              <a:t>)</a:t>
            </a:r>
          </a:p>
          <a:p>
            <a:r>
              <a:rPr lang="de-DE" dirty="0">
                <a:latin typeface="gg sans"/>
                <a:hlinkClick r:id="rId5"/>
              </a:rPr>
              <a:t>https://www.ngdc.noaa.gov/geomag/calculators/magcalc.shtml#igrfwmm</a:t>
            </a:r>
            <a:endParaRPr lang="de-DE" dirty="0">
              <a:latin typeface="gg sans"/>
            </a:endParaRPr>
          </a:p>
          <a:p>
            <a:r>
              <a:rPr lang="de-DE" dirty="0">
                <a:latin typeface="gg sans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494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65B1E8-F38B-1BF2-618F-0CA1CAFCC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8763"/>
            <a:ext cx="9144000" cy="2387600"/>
          </a:xfrm>
        </p:spPr>
        <p:txBody>
          <a:bodyPr/>
          <a:lstStyle/>
          <a:p>
            <a:r>
              <a:rPr lang="de-DE" dirty="0"/>
              <a:t>Theorie</a:t>
            </a:r>
          </a:p>
        </p:txBody>
      </p:sp>
    </p:spTree>
    <p:extLst>
      <p:ext uri="{BB962C8B-B14F-4D97-AF65-F5344CB8AC3E}">
        <p14:creationId xmlns:p14="http://schemas.microsoft.com/office/powerpoint/2010/main" val="152107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C50A-B03C-27BB-7E42-F03498C5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Grundprinzip des optischen Pumpens</a:t>
            </a:r>
          </a:p>
        </p:txBody>
      </p:sp>
      <p:pic>
        <p:nvPicPr>
          <p:cNvPr id="4" name="Grafik 896584801" descr="Ein Bild, das Reihe, Diagramm enthält.&#10;&#10;Automatisch generierte Beschreibung">
            <a:extLst>
              <a:ext uri="{FF2B5EF4-FFF2-40B4-BE49-F238E27FC236}">
                <a16:creationId xmlns:a16="http://schemas.microsoft.com/office/drawing/2014/main" id="{FBCBCD70-1C92-B315-2248-A539920A4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26" y="1685410"/>
            <a:ext cx="9325173" cy="49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diagram, line, parallel&#10;&#10;Description automatically generated">
            <a:extLst>
              <a:ext uri="{FF2B5EF4-FFF2-40B4-BE49-F238E27FC236}">
                <a16:creationId xmlns:a16="http://schemas.microsoft.com/office/drawing/2014/main" id="{F24946BA-2773-83D1-0686-93660079D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98" y="86230"/>
            <a:ext cx="4838702" cy="682257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16D515-C44B-3AE1-A447-E31E26A56118}"/>
              </a:ext>
            </a:extLst>
          </p:cNvPr>
          <p:cNvSpPr txBox="1"/>
          <p:nvPr/>
        </p:nvSpPr>
        <p:spPr>
          <a:xfrm>
            <a:off x="558800" y="1612900"/>
            <a:ext cx="4622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Feinstruktur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Hyperfeinstruktur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Zeeman-Effekt</a:t>
            </a:r>
          </a:p>
        </p:txBody>
      </p:sp>
    </p:spTree>
    <p:extLst>
      <p:ext uri="{BB962C8B-B14F-4D97-AF65-F5344CB8AC3E}">
        <p14:creationId xmlns:p14="http://schemas.microsoft.com/office/powerpoint/2010/main" val="62672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22DC-4D20-F529-31CF-2933386D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Auswahlregeln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F63D6-A85F-55CB-C530-6292C64BFB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179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=0,±1</m:t>
                    </m:r>
                  </m:oMath>
                </a14:m>
                <a:endParaRPr lang="de-DE" dirty="0"/>
              </a:p>
              <a:p>
                <a:r>
                  <a:rPr lang="de-DE" dirty="0"/>
                  <a:t>Hier soll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+1</m:t>
                    </m:r>
                  </m:oMath>
                </a14:m>
                <a:r>
                  <a:rPr lang="de-DE" dirty="0"/>
                  <a:t>, daher wird Pumplicht zirkular polarisiert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F63D6-A85F-55CB-C530-6292C64BF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17900" cy="4351338"/>
              </a:xfrm>
              <a:blipFill>
                <a:blip r:embed="rId2"/>
                <a:stretch>
                  <a:fillRect l="-3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8F8DAD5D-F12C-F411-A486-1EFABF784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65100"/>
            <a:ext cx="68008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9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22DC-4D20-F529-31CF-2933386D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Auswahlregeln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F63D6-A85F-55CB-C530-6292C64BFB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179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=0,±1</m:t>
                    </m:r>
                  </m:oMath>
                </a14:m>
                <a:endParaRPr lang="de-DE" dirty="0"/>
              </a:p>
              <a:p>
                <a:r>
                  <a:rPr lang="de-DE" dirty="0"/>
                  <a:t>Hier soll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+1</m:t>
                    </m:r>
                  </m:oMath>
                </a14:m>
                <a:r>
                  <a:rPr lang="de-DE" dirty="0"/>
                  <a:t>, daher wird Pumplicht zirkular polarisiert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F63D6-A85F-55CB-C530-6292C64BF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17900" cy="4351338"/>
              </a:xfrm>
              <a:blipFill>
                <a:blip r:embed="rId2"/>
                <a:stretch>
                  <a:fillRect l="-3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8F8DAD5D-F12C-F411-A486-1EFABF784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77800"/>
            <a:ext cx="6800850" cy="6200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2C8DE-7481-0C35-8D51-43CACACFF80A}"/>
              </a:ext>
            </a:extLst>
          </p:cNvPr>
          <p:cNvSpPr txBox="1"/>
          <p:nvPr/>
        </p:nvSpPr>
        <p:spPr>
          <a:xfrm>
            <a:off x="6743700" y="1027906"/>
            <a:ext cx="44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Pumpgleichgewicht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Relaxationsprozesse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Änderung des Besetzungsgleichgewichts durch stimulierte Emission</a:t>
            </a:r>
          </a:p>
        </p:txBody>
      </p:sp>
    </p:spTree>
    <p:extLst>
      <p:ext uri="{BB962C8B-B14F-4D97-AF65-F5344CB8AC3E}">
        <p14:creationId xmlns:p14="http://schemas.microsoft.com/office/powerpoint/2010/main" val="3759174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67AB-4983-9D95-F4A9-AE20CBDE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Rubidium</a:t>
            </a:r>
            <a:endParaRPr lang="de-DE" dirty="0"/>
          </a:p>
        </p:txBody>
      </p:sp>
      <p:pic>
        <p:nvPicPr>
          <p:cNvPr id="4" name="Grafik 370356338" descr="Ein Bild, das Diagramm, Text, parallel, Plan enthält.&#10;&#10;Automatisch generierte Beschreibung">
            <a:extLst>
              <a:ext uri="{FF2B5EF4-FFF2-40B4-BE49-F238E27FC236}">
                <a16:creationId xmlns:a16="http://schemas.microsoft.com/office/drawing/2014/main" id="{47AF4268-AF28-DAC7-CEAB-5F2E60EAE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73" y="0"/>
            <a:ext cx="6985527" cy="68453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9F12F-E2FE-2CFA-3A9C-F73785F1F497}"/>
                  </a:ext>
                </a:extLst>
              </p:cNvPr>
              <p:cNvSpPr txBox="1"/>
              <p:nvPr/>
            </p:nvSpPr>
            <p:spPr>
              <a:xfrm>
                <a:off x="508000" y="1841500"/>
                <a:ext cx="3759200" cy="50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Stabile Isotope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sup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𝑅𝑏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Pre>
                          <m:sPre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87</m:t>
                            </m:r>
                          </m:sup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𝑅𝑏</m:t>
                            </m:r>
                          </m:e>
                        </m:sPre>
                      </m:e>
                    </m:sPre>
                  </m:oMath>
                </a14:m>
                <a:endParaRPr lang="de-DE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9F12F-E2FE-2CFA-3A9C-F73785F1F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841500"/>
                <a:ext cx="3759200" cy="507127"/>
              </a:xfrm>
              <a:prstGeom prst="rect">
                <a:avLst/>
              </a:prstGeom>
              <a:blipFill>
                <a:blip r:embed="rId3"/>
                <a:stretch>
                  <a:fillRect l="-2431" t="-2410" b="-253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51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Widescreen</PresentationFormat>
  <Paragraphs>124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gg sans</vt:lpstr>
      <vt:lpstr>inherit</vt:lpstr>
      <vt:lpstr>Office Theme</vt:lpstr>
      <vt:lpstr>Adobe Acrobat Document</vt:lpstr>
      <vt:lpstr>Optisches Pumpen</vt:lpstr>
      <vt:lpstr>Inhaltsverzeichnis</vt:lpstr>
      <vt:lpstr>Einführung</vt:lpstr>
      <vt:lpstr>Theorie</vt:lpstr>
      <vt:lpstr>Grundprinzip des optischen Pumpens</vt:lpstr>
      <vt:lpstr>PowerPoint Presentation</vt:lpstr>
      <vt:lpstr>Auswahlregeln</vt:lpstr>
      <vt:lpstr>Auswahlregeln</vt:lpstr>
      <vt:lpstr>Rubidium</vt:lpstr>
      <vt:lpstr>Landé-Faktoren</vt:lpstr>
      <vt:lpstr>Aufbau</vt:lpstr>
      <vt:lpstr>PowerPoint Presentation</vt:lpstr>
      <vt:lpstr>Widerstand der Spulen </vt:lpstr>
      <vt:lpstr>Ergebnisse und Diskussion</vt:lpstr>
      <vt:lpstr>Kalibration der Helmholtzspulen</vt:lpstr>
      <vt:lpstr> </vt:lpstr>
      <vt:lpstr>Bestimmung des Zeitversatzes</vt:lpstr>
      <vt:lpstr>PowerPoint Presentation</vt:lpstr>
      <vt:lpstr>Orientierungszeit</vt:lpstr>
      <vt:lpstr>PowerPoint Presentation</vt:lpstr>
      <vt:lpstr>PowerPoint Presentation</vt:lpstr>
      <vt:lpstr>PowerPoint Presentation</vt:lpstr>
      <vt:lpstr>Bestimmung des Erdmagnetfeldes</vt:lpstr>
      <vt:lpstr>PowerPoint Presentation</vt:lpstr>
      <vt:lpstr>PowerPoint Presentation</vt:lpstr>
      <vt:lpstr>PowerPoint Presentation</vt:lpstr>
      <vt:lpstr>PowerPoint Presentation</vt:lpstr>
      <vt:lpstr>Bestimmung der Landé-Faktoren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Fazit 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Optisches Pumpen</dc:title>
  <dc:creator>Cedric Kramer</dc:creator>
  <cp:lastModifiedBy>Cedric Kramer</cp:lastModifiedBy>
  <cp:revision>1</cp:revision>
  <dcterms:created xsi:type="dcterms:W3CDTF">2023-05-23T08:12:56Z</dcterms:created>
  <dcterms:modified xsi:type="dcterms:W3CDTF">2023-05-23T14:16:31Z</dcterms:modified>
</cp:coreProperties>
</file>