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96" r:id="rId4"/>
    <p:sldId id="273" r:id="rId5"/>
    <p:sldId id="274" r:id="rId6"/>
    <p:sldId id="288" r:id="rId7"/>
    <p:sldId id="276" r:id="rId8"/>
    <p:sldId id="286" r:id="rId9"/>
    <p:sldId id="282" r:id="rId10"/>
    <p:sldId id="284" r:id="rId11"/>
    <p:sldId id="278" r:id="rId12"/>
    <p:sldId id="283" r:id="rId13"/>
    <p:sldId id="279" r:id="rId14"/>
    <p:sldId id="280" r:id="rId15"/>
    <p:sldId id="281" r:id="rId16"/>
    <p:sldId id="265" r:id="rId17"/>
    <p:sldId id="267" r:id="rId18"/>
    <p:sldId id="268" r:id="rId19"/>
    <p:sldId id="266" r:id="rId20"/>
    <p:sldId id="289" r:id="rId21"/>
    <p:sldId id="264" r:id="rId22"/>
    <p:sldId id="260" r:id="rId23"/>
    <p:sldId id="287" r:id="rId24"/>
    <p:sldId id="262" r:id="rId25"/>
    <p:sldId id="263" r:id="rId26"/>
    <p:sldId id="261" r:id="rId27"/>
    <p:sldId id="297" r:id="rId28"/>
    <p:sldId id="298" r:id="rId29"/>
    <p:sldId id="299" r:id="rId30"/>
    <p:sldId id="285" r:id="rId31"/>
    <p:sldId id="291" r:id="rId32"/>
    <p:sldId id="292" r:id="rId33"/>
    <p:sldId id="293" r:id="rId34"/>
    <p:sldId id="294" r:id="rId35"/>
    <p:sldId id="295" r:id="rId36"/>
    <p:sldId id="290" r:id="rId37"/>
    <p:sldId id="269" r:id="rId38"/>
    <p:sldId id="270" r:id="rId39"/>
    <p:sldId id="271" r:id="rId40"/>
    <p:sldId id="272" r:id="rId41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8E8"/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13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02/06/2017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</a:t>
            </a:r>
            <a:r>
              <a:rPr lang="fr-FR" sz="1400" dirty="0" err="1"/>
              <a:t>portéeréveille</a:t>
            </a:r>
            <a:r>
              <a:rPr lang="fr-FR" sz="1400" dirty="0"/>
              <a:t> </a:t>
            </a:r>
            <a:r>
              <a:rPr lang="fr-FR" sz="1400" dirty="0" smtClean="0"/>
              <a:t>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48477" y="2594703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532265" y="3298778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  <a:endCxn id="34" idx="3"/>
          </p:cNvCxnSpPr>
          <p:nvPr/>
        </p:nvCxnSpPr>
        <p:spPr>
          <a:xfrm flipH="1">
            <a:off x="2649165" y="2876808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52377" y="3219882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05935" y="301163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</a:t>
            </a:r>
            <a:r>
              <a:rPr lang="fr-FR" sz="1400" dirty="0" smtClean="0"/>
              <a:t>requête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455591" y="310798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03855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548476" y="1890628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8" name="Connecteur droit avec flèche 27"/>
          <p:cNvCxnSpPr>
            <a:stCxn id="24" idx="1"/>
          </p:cNvCxnSpPr>
          <p:nvPr/>
        </p:nvCxnSpPr>
        <p:spPr>
          <a:xfrm flipH="1">
            <a:off x="2649165" y="2172733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837705" y="258030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3" y="1652020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80" y="2314443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32277" y="779477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924540" y="993369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4705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62645" y="2294835"/>
            <a:ext cx="1403356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1092" y="759869"/>
            <a:ext cx="5041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124471" y="1020493"/>
            <a:ext cx="253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47753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75262" y="2294835"/>
            <a:ext cx="1421742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84186" y="759869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093386" y="1022869"/>
            <a:ext cx="2510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5741699" cy="2494386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25427" y="2312615"/>
            <a:ext cx="1495134" cy="546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8316" y="95172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025427" y="2998910"/>
            <a:ext cx="1495134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196080" y="4291134"/>
            <a:ext cx="249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Connaissance du rôle d’un joueur (</a:t>
            </a:r>
            <a:r>
              <a:rPr lang="fr-FR" sz="1400" dirty="0"/>
              <a:t>tour MEDIUM)</a:t>
            </a:r>
            <a:endParaRPr lang="fr-FR" sz="1400" dirty="0" smtClean="0"/>
          </a:p>
          <a:p>
            <a:pPr algn="r"/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6797034" y="762452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71900" y="3565341"/>
            <a:ext cx="1094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788160"/>
            <a:ext cx="5518179" cy="2248798"/>
          </a:xfrm>
          <a:prstGeom prst="roundRect">
            <a:avLst>
              <a:gd name="adj" fmla="val 9243"/>
            </a:avLst>
          </a:prstGeom>
          <a:solidFill>
            <a:srgbClr val="ADC8E8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898179" y="2294835"/>
            <a:ext cx="148814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679077" y="1086498"/>
            <a:ext cx="7056" cy="120833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51249" y="1203898"/>
            <a:ext cx="218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Espionnage WEREWOLF 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891186" y="3016690"/>
            <a:ext cx="1495134" cy="54643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224303" y="4104378"/>
            <a:ext cx="2414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WEREWOLF durant </a:t>
            </a:r>
            <a:r>
              <a:rPr lang="fr-FR" sz="1400" dirty="0" smtClean="0"/>
              <a:t>la nuit</a:t>
            </a:r>
          </a:p>
          <a:p>
            <a:pPr algn="r"/>
            <a:endParaRPr lang="fr-FR" sz="14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6686133" y="3563120"/>
            <a:ext cx="1094" cy="117550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879227"/>
            <a:ext cx="5528339" cy="274357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8" y="291456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09223" y="2294835"/>
            <a:ext cx="1553822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82501" y="2576940"/>
            <a:ext cx="859296" cy="4183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1" y="3250175"/>
            <a:ext cx="843084" cy="3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29" y="3223063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6693823" y="1293373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6702" y="2900361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896365" y="1356007"/>
            <a:ext cx="271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</a:t>
            </a:r>
          </a:p>
          <a:p>
            <a:pPr algn="r"/>
            <a:r>
              <a:rPr lang="fr-FR" sz="1400" dirty="0"/>
              <a:t>LITTLE_GIRL durant </a:t>
            </a:r>
            <a:r>
              <a:rPr lang="fr-FR" sz="1400" dirty="0" smtClean="0"/>
              <a:t>la nuit</a:t>
            </a:r>
            <a:endParaRPr lang="fr-FR" sz="1400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467146" y="3490367"/>
            <a:ext cx="858438" cy="5642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30507"/>
            <a:ext cx="3435379" cy="213397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Role XXX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9882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5750560" y="4084320"/>
            <a:ext cx="1991360" cy="203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27128" y="794696"/>
            <a:ext cx="2062480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3452019" y="2003026"/>
            <a:ext cx="6349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452019" y="2358405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3124200" y="4421566"/>
            <a:ext cx="25550" cy="17861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124200" y="5544656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7774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2840015"/>
            <a:ext cx="8393459" cy="252446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Citizen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758758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355177" y="377059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355177" y="5509736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Gestion du vote avec les joueurs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 flipV="1">
            <a:off x="5522524" y="4379072"/>
            <a:ext cx="34481" cy="19810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791181" y="4079087"/>
            <a:ext cx="2000221" cy="523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le tour</a:t>
            </a:r>
            <a:endParaRPr lang="fr-FR" sz="1400" dirty="0"/>
          </a:p>
        </p:txBody>
      </p:sp>
      <p:cxnSp>
        <p:nvCxnSpPr>
          <p:cNvPr id="36" name="Connecteur droit avec flèche 35"/>
          <p:cNvCxnSpPr>
            <a:stCxn id="34" idx="2"/>
            <a:endCxn id="20" idx="2"/>
          </p:cNvCxnSpPr>
          <p:nvPr/>
        </p:nvCxnSpPr>
        <p:spPr>
          <a:xfrm rot="16200000" flipH="1">
            <a:off x="4250228" y="3589372"/>
            <a:ext cx="12700" cy="1596419"/>
          </a:xfrm>
          <a:prstGeom prst="bentConnector3">
            <a:avLst>
              <a:gd name="adj1" fmla="val 276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366678" y="4742961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Lancement &amp; récupération du vote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2407920" y="794696"/>
            <a:ext cx="2081688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H="1" flipV="1">
            <a:off x="3448764" y="2003026"/>
            <a:ext cx="3255" cy="17675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366678" y="2171540"/>
            <a:ext cx="162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Récupération archive des votes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119120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881062" y="5486180"/>
            <a:ext cx="23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Coordination des joueurs (endormir, réveiller, etc…)</a:t>
            </a:r>
            <a:endParaRPr lang="fr-FR" sz="14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964295" y="3776942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Kill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567063" y="3764241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Add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9169832" y="3762080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Remove</a:t>
            </a:r>
            <a:r>
              <a:rPr lang="fr-FR" sz="1200" dirty="0" smtClean="0"/>
              <a:t> </a:t>
            </a:r>
            <a:r>
              <a:rPr lang="fr-FR" sz="1200" dirty="0" err="1" smtClean="0"/>
              <a:t>Victim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9" name="Connecteur droit avec flèche 35"/>
          <p:cNvCxnSpPr/>
          <p:nvPr/>
        </p:nvCxnSpPr>
        <p:spPr>
          <a:xfrm rot="16200000" flipH="1">
            <a:off x="5430962" y="2162366"/>
            <a:ext cx="6350" cy="3205537"/>
          </a:xfrm>
          <a:prstGeom prst="bentConnector3">
            <a:avLst>
              <a:gd name="adj1" fmla="val -3600000"/>
            </a:avLst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528785" y="2976965"/>
            <a:ext cx="17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Déclencher meurtre des victimes </a:t>
            </a:r>
            <a:endParaRPr lang="fr-FR" sz="14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341803" y="4392040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939279" y="5456654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Ajouter d’une victime</a:t>
            </a:r>
            <a:endParaRPr lang="fr-FR" sz="14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9864884" y="4421566"/>
            <a:ext cx="5080" cy="18268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8462360" y="5486180"/>
            <a:ext cx="152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Retrait d’une victime (sauvetage)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77748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548861" y="3215799"/>
            <a:ext cx="5121939" cy="175585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smtClean="0"/>
              <a:t> Game Controller Agent</a:t>
            </a:r>
            <a:endParaRPr lang="fr-FR" sz="14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38382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Turns</a:t>
            </a:r>
            <a:r>
              <a:rPr lang="fr-FR" sz="1200" dirty="0" smtClean="0"/>
              <a:t>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9660" y="5129530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Débuter/finir un tour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54480" y="4033520"/>
            <a:ext cx="1179999" cy="28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030241" y="4125972"/>
            <a:ext cx="148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Lancer la routine de jeu</a:t>
            </a:r>
            <a:endParaRPr lang="fr-FR" sz="14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768319" y="799140"/>
            <a:ext cx="2526647" cy="120833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cxnSp>
        <p:nvCxnSpPr>
          <p:cNvPr id="40" name="Connecteur droit avec flèche 39"/>
          <p:cNvCxnSpPr>
            <a:stCxn id="34" idx="0"/>
            <a:endCxn id="39" idx="2"/>
          </p:cNvCxnSpPr>
          <p:nvPr/>
        </p:nvCxnSpPr>
        <p:spPr>
          <a:xfrm flipV="1">
            <a:off x="5031643" y="2007470"/>
            <a:ext cx="0" cy="175585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248335" y="2255127"/>
            <a:ext cx="1780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MAJ Infos de partie (tour, état du jour, etc..)</a:t>
            </a:r>
            <a:endParaRPr lang="fr-FR" sz="14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5029029" y="4370192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002014" y="3763320"/>
            <a:ext cx="1386522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Check End Game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25355" y="374301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6690195" y="4392040"/>
            <a:ext cx="10160" cy="126071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28280" y="5129530"/>
            <a:ext cx="152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Vérifier l’état de jeu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2133414" y="5108206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Init partie</a:t>
            </a:r>
          </a:p>
          <a:p>
            <a:pPr algn="ctr"/>
            <a:r>
              <a:rPr lang="fr-FR" sz="1400" dirty="0" smtClean="0"/>
              <a:t>(joueur, rôles)</a:t>
            </a:r>
            <a:endParaRPr lang="fr-FR" sz="14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3362783" y="4348868"/>
            <a:ext cx="5080" cy="142100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0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546784" y="238915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183148" y="2876887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3338423" y="32521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57600" y="3189541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46784" y="363283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61831" y="147630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83148" y="4420394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3315115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73924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163379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4631777" y="183749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710383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613451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6558647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27045" y="277489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5724152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614828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572416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040814" y="406003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345515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76964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193779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4662177" y="482510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4127740" y="2389155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50954" y="2630507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072332" y="3588589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4127740" y="3789734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74432" y="1837492"/>
            <a:ext cx="370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UI Container : conteneur interagissant avec l’UI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01380" y="2354287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01380" y="359796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UI container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564979" y="2740028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578748" y="402516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2333198" y="2676118"/>
            <a:ext cx="849950" cy="3788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2340041" y="3465186"/>
            <a:ext cx="843107" cy="5407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5808" y="2763827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914343" y="4044172"/>
            <a:ext cx="129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UI Agent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6196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joueur humain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740449" y="3180595"/>
            <a:ext cx="793491" cy="43962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ok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4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</a:t>
            </a:r>
            <a:r>
              <a:rPr lang="fr-FR" sz="1200" dirty="0" smtClean="0"/>
              <a:t>Agent 1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Role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99734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</a:t>
            </a:r>
            <a:r>
              <a:rPr lang="fr-FR" sz="1200" dirty="0" smtClean="0"/>
              <a:t>Agent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6254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</a:t>
            </a:r>
            <a:r>
              <a:rPr lang="fr-FR" sz="1400" dirty="0" smtClean="0"/>
              <a:t>jour (JOUR/NUIT)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659976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936570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6219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27654" y="260569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340460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239247" y="260569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6162565" y="370432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3110202" y="316990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932411" y="316990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979153" y="318397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966423" y="318397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6435000" y="316990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792655" y="1661486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1315614" y="3704324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stCxn id="35" idx="0"/>
            <a:endCxn id="37" idx="2"/>
          </p:cNvCxnSpPr>
          <p:nvPr/>
        </p:nvCxnSpPr>
        <p:spPr>
          <a:xfrm flipV="1">
            <a:off x="1475203" y="3185303"/>
            <a:ext cx="5416" cy="519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893906" y="2621093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0"/>
            <a:endCxn id="34" idx="2"/>
          </p:cNvCxnSpPr>
          <p:nvPr/>
        </p:nvCxnSpPr>
        <p:spPr>
          <a:xfrm flipH="1" flipV="1">
            <a:off x="1475204" y="2225696"/>
            <a:ext cx="5415" cy="39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4524974" y="166148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3161642" y="194359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749360" y="219222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5445486" y="223976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721178" y="200926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721178" y="184566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352248" y="4040754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805577" y="4068553"/>
            <a:ext cx="121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Player Agent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93906" y="4040754"/>
            <a:ext cx="166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Controller Agent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2684</TotalTime>
  <Words>2000</Words>
  <Application>Microsoft Office PowerPoint</Application>
  <PresentationFormat>Grand écran</PresentationFormat>
  <Paragraphs>519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54</cp:revision>
  <cp:lastPrinted>2017-04-03T11:51:44Z</cp:lastPrinted>
  <dcterms:created xsi:type="dcterms:W3CDTF">2017-04-03T11:34:13Z</dcterms:created>
  <dcterms:modified xsi:type="dcterms:W3CDTF">2017-06-02T10:58:01Z</dcterms:modified>
</cp:coreProperties>
</file>