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3" r:id="rId3"/>
    <p:sldId id="274" r:id="rId4"/>
    <p:sldId id="275" r:id="rId5"/>
    <p:sldId id="276" r:id="rId6"/>
    <p:sldId id="265" r:id="rId7"/>
    <p:sldId id="267" r:id="rId8"/>
    <p:sldId id="268" r:id="rId9"/>
    <p:sldId id="266" r:id="rId10"/>
    <p:sldId id="264" r:id="rId11"/>
    <p:sldId id="260" r:id="rId12"/>
    <p:sldId id="262" r:id="rId13"/>
    <p:sldId id="263" r:id="rId14"/>
    <p:sldId id="261" r:id="rId15"/>
    <p:sldId id="269" r:id="rId16"/>
    <p:sldId id="270" r:id="rId17"/>
    <p:sldId id="271" r:id="rId18"/>
    <p:sldId id="272" r:id="rId19"/>
  </p:sldIdLst>
  <p:sldSz cx="12192000" cy="6858000"/>
  <p:notesSz cx="6877050" cy="9656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4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E50A-4571-4B4A-874F-A3CA17A17BF4}" type="datetimeFigureOut">
              <a:rPr lang="fr-FR" smtClean="0"/>
              <a:t>30/04/2017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GENERALITES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4176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 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18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SIMPLE CITIZEN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99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Lover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LOVER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6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(MEDIUM)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8055266" y="3793267"/>
            <a:ext cx="1702331" cy="564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Medium Suspicion Listener Behaviour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024789" y="4861340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CONNAISSANCE DU ROLE D’UN JOUEUR</a:t>
            </a:r>
          </a:p>
          <a:p>
            <a:r>
              <a:rPr lang="fr-FR" sz="1400" dirty="0" smtClean="0"/>
              <a:t>(TOUR MEDIUM)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MEDIUM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870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(LITTLE_GIRL)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Little</a:t>
            </a:r>
            <a:r>
              <a:rPr lang="fr-FR" sz="1200" dirty="0" smtClean="0"/>
              <a:t> Girl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898735" y="863409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WEREWOLF</a:t>
            </a:r>
          </a:p>
          <a:p>
            <a:r>
              <a:rPr lang="fr-FR" sz="1400" dirty="0" smtClean="0"/>
              <a:t>(TOUR LITTLE_GIRL)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LITTLE GIRL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25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16317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(WEREWOLF)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516570" y="58240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CITIZEN DURANT LA NUIT</a:t>
            </a:r>
          </a:p>
          <a:p>
            <a:r>
              <a:rPr lang="fr-FR" sz="1400" dirty="0" smtClean="0"/>
              <a:t>(WITCH, LITTLE_GIRL…)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325584" y="3772472"/>
            <a:ext cx="1365097" cy="56421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Vote 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26" idx="1"/>
          </p:cNvCxnSpPr>
          <p:nvPr/>
        </p:nvCxnSpPr>
        <p:spPr>
          <a:xfrm flipH="1" flipV="1">
            <a:off x="3229583" y="3307405"/>
            <a:ext cx="1096001" cy="7471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77375" y="333119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9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WEREWOLF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8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#</a:t>
            </a:r>
            <a:r>
              <a:rPr lang="fr-FR" sz="1400" dirty="0" err="1" smtClean="0"/>
              <a:t>citizen</a:t>
            </a:r>
            <a:r>
              <a:rPr lang="fr-FR" sz="1400" dirty="0" smtClean="0"/>
              <a:t> vote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jc</a:t>
            </a:r>
            <a:r>
              <a:rPr lang="fr-FR" sz="1400" dirty="0"/>
              <a:t>) * FACTEUR_GLOBAL_VOTE #combien de fois le joueur a voté contre le joueur courant depuis le début de partie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FACTEUR_VOTE #combien de fois le joueur a voté contre le joueur courant  depuis le début du tour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# positif si le joueur a plus de voix que le joueur courant. négatif sinon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0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4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citizen</a:t>
            </a:r>
            <a:r>
              <a:rPr lang="fr-FR" sz="1400" dirty="0"/>
              <a:t> </a:t>
            </a:r>
            <a:r>
              <a:rPr lang="fr-FR" sz="1400" dirty="0" smtClean="0"/>
              <a:t>suspicion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-suspicion(s, j) * SUSPICION_FACTEUR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SUSPICION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5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8" y="652485"/>
            <a:ext cx="114591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#lover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ja</a:t>
            </a:r>
            <a:r>
              <a:rPr lang="fr-FR" sz="1400" dirty="0"/>
              <a:t> : lover (joueur aimé)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r>
              <a:rPr lang="fr-FR" sz="1400" dirty="0"/>
              <a:t> </a:t>
            </a:r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si j = </a:t>
            </a:r>
            <a:r>
              <a:rPr lang="fr-FR" sz="1400" dirty="0" err="1"/>
              <a:t>ja</a:t>
            </a:r>
            <a:endParaRPr lang="fr-FR" sz="1400" dirty="0"/>
          </a:p>
          <a:p>
            <a:r>
              <a:rPr lang="fr-FR" sz="1400" dirty="0"/>
              <a:t>			score = MIN_VALUE</a:t>
            </a:r>
          </a:p>
          <a:p>
            <a:r>
              <a:rPr lang="fr-FR" sz="1400" dirty="0"/>
              <a:t>		sinon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ja</a:t>
            </a:r>
            <a:r>
              <a:rPr lang="fr-FR" sz="1400" dirty="0"/>
              <a:t>) * FACTEUR_GLOBAL_VOTE #combien de fois le joueur a voté contre le joueur aimé depuis le début de partie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FACTEUR_VOTE #combien de fois le joueur a voté contre le joueur aimé  depuis le début du tour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FACTEUR_DIFFERENCE_VOTE # positif si le joueur a plus de voix que le joueur aimé. 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8" y="237318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LOVER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05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876601"/>
            <a:ext cx="114591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werewolf</a:t>
            </a:r>
            <a:r>
              <a:rPr lang="fr-FR" sz="1400" dirty="0"/>
              <a:t>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ws</a:t>
            </a:r>
            <a:r>
              <a:rPr lang="fr-FR" sz="1400" dirty="0"/>
              <a:t> : </a:t>
            </a:r>
            <a:r>
              <a:rPr lang="fr-FR" sz="1400" dirty="0" err="1"/>
              <a:t>werewolves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ws</a:t>
            </a:r>
            <a:r>
              <a:rPr lang="fr-FR" sz="1400" dirty="0"/>
              <a:t>) * FACTEUR_VOTE # nb de loups garou ayant voté contre lui</a:t>
            </a:r>
          </a:p>
          <a:p>
            <a:r>
              <a:rPr lang="fr-FR" sz="1400" dirty="0"/>
              <a:t>		si j appartient </a:t>
            </a:r>
            <a:r>
              <a:rPr lang="fr-FR" sz="1400" dirty="0" err="1"/>
              <a:t>ws</a:t>
            </a:r>
            <a:endParaRPr lang="fr-FR" sz="1400" dirty="0"/>
          </a:p>
          <a:p>
            <a:r>
              <a:rPr lang="fr-FR" sz="1400" dirty="0"/>
              <a:t>			si </a:t>
            </a:r>
            <a:r>
              <a:rPr lang="fr-FR" sz="1400" dirty="0" err="1"/>
              <a:t>get</a:t>
            </a:r>
            <a:r>
              <a:rPr lang="fr-FR" sz="1400" dirty="0"/>
              <a:t>-vote(v, j) != 0 #si il y'a </a:t>
            </a:r>
            <a:r>
              <a:rPr lang="fr-FR" sz="1400" dirty="0" err="1"/>
              <a:t>deja</a:t>
            </a:r>
            <a:r>
              <a:rPr lang="fr-FR" sz="1400" dirty="0"/>
              <a:t> un vote pour un loup garou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</a:t>
            </a:r>
          </a:p>
          <a:p>
            <a:r>
              <a:rPr lang="fr-FR" sz="1400" dirty="0"/>
              <a:t>			sinon</a:t>
            </a:r>
          </a:p>
          <a:p>
            <a:r>
              <a:rPr lang="fr-FR" sz="1400" dirty="0"/>
              <a:t>				score = MIN_VALUE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fsi</a:t>
            </a:r>
            <a:endParaRPr lang="fr-FR" sz="1400" dirty="0"/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WEREWOLF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19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4661189" y="1841318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 Controller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4661189" y="2574130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Controller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6186809" y="18413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6986098" y="18413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7785388" y="18413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6186809" y="24898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986098" y="24898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7785388" y="24898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6186809" y="3138340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6986098" y="3138340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7785388" y="3138340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6186809" y="3815583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6986098" y="3815583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7785388" y="3815583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4661189" y="3306942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Controller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3135569" y="1841318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</a:t>
            </a:r>
            <a:endParaRPr lang="fr-FR" sz="12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4661189" y="4039754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Role</a:t>
            </a:r>
            <a:r>
              <a:rPr lang="fr-FR" sz="1200" dirty="0" smtClean="0"/>
              <a:t> XXX Controller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60061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61950"/>
            <a:ext cx="117919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40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779697" y="272558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416061" y="3213317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3571336" y="358858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890513" y="3525971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779697" y="396926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394744" y="181273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416061" y="4756824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3548028" y="217392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972160" y="217392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396292" y="217392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4864690" y="217392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943296" y="311132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6367428" y="311132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6791560" y="311132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7259958" y="311132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5957065" y="439646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6381197" y="439646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6805329" y="439646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7273727" y="439646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3578428" y="516153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4002560" y="516153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4426692" y="516153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4895090" y="516153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4360653" y="2725585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5183867" y="2966937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305245" y="3925019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4360653" y="4126164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198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3287738" y="1885875"/>
            <a:ext cx="4864039" cy="2749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Environment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3596666" y="236847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596666" y="292421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596666" y="347994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596665" y="400915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976869" y="2368475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de partie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950347" y="2938538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 du jour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976869" y="3508602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976869" y="4037806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Fin de jeu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1413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</a:t>
            </a:r>
            <a:r>
              <a:rPr lang="fr-FR" dirty="0" smtClean="0"/>
              <a:t>VOTES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795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La stratégie de l’IA est représenté par deux actions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Favoriser une personne (en la protégeant, la faisant élire comme maire, etc…)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Défavoriser une personne (la tuer, voter contre elle, etc…)</a:t>
            </a:r>
          </a:p>
        </p:txBody>
      </p:sp>
    </p:spTree>
    <p:extLst>
      <p:ext uri="{BB962C8B-B14F-4D97-AF65-F5344CB8AC3E}">
        <p14:creationId xmlns:p14="http://schemas.microsoft.com/office/powerpoint/2010/main" val="367568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Utilisation du </a:t>
            </a:r>
            <a:r>
              <a:rPr lang="fr-FR" dirty="0" err="1" smtClean="0">
                <a:solidFill>
                  <a:srgbClr val="FF0000"/>
                </a:solidFill>
              </a:rPr>
              <a:t>scoring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pour évaluer l’ensemble des joueurs selon les points de vue de l’un d’eux.</a:t>
            </a:r>
          </a:p>
          <a:p>
            <a:pPr algn="l"/>
            <a:r>
              <a:rPr lang="fr-FR" dirty="0" smtClean="0"/>
              <a:t>(cf. 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scoring</a:t>
            </a:r>
            <a:r>
              <a:rPr lang="fr-FR" dirty="0" smtClean="0"/>
              <a:t> comme le </a:t>
            </a:r>
            <a:r>
              <a:rPr lang="fr-FR" dirty="0" err="1" smtClean="0"/>
              <a:t>MinMax</a:t>
            </a:r>
            <a:r>
              <a:rPr lang="fr-FR" dirty="0" smtClean="0"/>
              <a:t> #IA02)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0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690659" y="2427777"/>
            <a:ext cx="3171223" cy="11130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Vote Behaviour</a:t>
            </a:r>
          </a:p>
          <a:p>
            <a:pPr lvl="0" algn="ctr"/>
            <a:r>
              <a:rPr lang="fr-FR" sz="1400" dirty="0" smtClean="0">
                <a:solidFill>
                  <a:prstClr val="black"/>
                </a:solidFill>
              </a:rPr>
              <a:t>Le joueur évalue en se protégeant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309348" y="888709"/>
            <a:ext cx="3171223" cy="11766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Behaviour</a:t>
            </a:r>
          </a:p>
          <a:p>
            <a:pPr algn="ctr"/>
            <a:r>
              <a:rPr lang="fr-FR" sz="1400" dirty="0" smtClean="0"/>
              <a:t>Le joueur évalue via ses suspections d’être un loup garou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0658" y="904672"/>
            <a:ext cx="3171223" cy="11585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Abstract Vote Behaviour</a:t>
            </a:r>
          </a:p>
          <a:p>
            <a:pPr algn="ctr"/>
            <a:r>
              <a:rPr lang="fr-FR" sz="1400" dirty="0" smtClean="0"/>
              <a:t>Gère le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entre les behaviours spécifiques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151790" y="904672"/>
            <a:ext cx="3326849" cy="12101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Listener Behaviour</a:t>
            </a:r>
          </a:p>
          <a:p>
            <a:pPr algn="ctr"/>
            <a:r>
              <a:rPr lang="fr-FR" sz="1400" dirty="0" smtClean="0"/>
              <a:t>Reçoit les alertes de mouvements 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8151789" y="3757140"/>
            <a:ext cx="3326849" cy="13234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Medium Suspicion Listener Behaviour</a:t>
            </a:r>
          </a:p>
          <a:p>
            <a:pPr algn="ctr"/>
            <a:r>
              <a:rPr lang="fr-FR" sz="1400" dirty="0" smtClean="0"/>
              <a:t>Reçoit l’identité d’un joueur </a:t>
            </a:r>
            <a:r>
              <a:rPr lang="fr-FR" sz="1400" dirty="0"/>
              <a:t>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179579" y="5281859"/>
            <a:ext cx="3265698" cy="12372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err="1" smtClean="0"/>
              <a:t>Little</a:t>
            </a:r>
            <a:r>
              <a:rPr lang="fr-FR" sz="1400" b="1" u="sng" dirty="0" smtClean="0"/>
              <a:t> Girl Suspicion Listener Behaviour</a:t>
            </a:r>
          </a:p>
          <a:p>
            <a:pPr algn="ctr"/>
            <a:r>
              <a:rPr lang="fr-FR" sz="1400" dirty="0" smtClean="0"/>
              <a:t>Reçoit l’identité d’un loup garou et </a:t>
            </a:r>
            <a:r>
              <a:rPr lang="fr-FR" sz="1400" dirty="0"/>
              <a:t>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151789" y="2400663"/>
            <a:ext cx="3326849" cy="115524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Listener Behaviour</a:t>
            </a:r>
          </a:p>
          <a:p>
            <a:pPr algn="ctr"/>
            <a:r>
              <a:rPr lang="fr-FR" sz="1400" dirty="0" smtClean="0"/>
              <a:t>Reçoit </a:t>
            </a:r>
            <a:r>
              <a:rPr lang="fr-FR" sz="1400" dirty="0"/>
              <a:t>les alertes de mouvements et MAJ la grille de suspicion contenue dans </a:t>
            </a:r>
            <a:r>
              <a:rPr lang="fr-FR" sz="1200" b="1" u="sng" dirty="0" smtClean="0"/>
              <a:t>Werewolf Suspicion Behaviour</a:t>
            </a:r>
            <a:endParaRPr lang="fr-FR" sz="1200" b="1" u="sng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309346" y="2364262"/>
            <a:ext cx="3171223" cy="117660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Behaviour</a:t>
            </a:r>
          </a:p>
          <a:p>
            <a:pPr algn="ctr"/>
            <a:r>
              <a:rPr lang="fr-FR" sz="1400" dirty="0" smtClean="0"/>
              <a:t>Le joueur évalue via ses suspections d’être un citoyen important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31206" y="3905386"/>
            <a:ext cx="3171223" cy="117660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Vote Behaviour</a:t>
            </a:r>
          </a:p>
          <a:p>
            <a:pPr algn="ctr"/>
            <a:r>
              <a:rPr lang="fr-FR" sz="1400" dirty="0" smtClean="0"/>
              <a:t>Le joueur évalue en cherchant a protéger les autres loups garou (ou en sacrifiant l’un d’eux)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90658" y="5394988"/>
            <a:ext cx="3171223" cy="1176606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Lover Vote Behaviour</a:t>
            </a:r>
          </a:p>
          <a:p>
            <a:pPr algn="ctr"/>
            <a:r>
              <a:rPr lang="fr-FR" sz="1400" dirty="0" smtClean="0"/>
              <a:t>Le joueur évalue en cherchant a protéger son amoureux</a:t>
            </a:r>
            <a:endParaRPr lang="fr-FR" sz="1400" dirty="0"/>
          </a:p>
        </p:txBody>
      </p:sp>
      <p:sp>
        <p:nvSpPr>
          <p:cNvPr id="19" name="Sous-titre 4"/>
          <p:cNvSpPr>
            <a:spLocks noGrp="1"/>
          </p:cNvSpPr>
          <p:nvPr>
            <p:ph type="subTitle" idx="1"/>
          </p:nvPr>
        </p:nvSpPr>
        <p:spPr>
          <a:xfrm>
            <a:off x="690658" y="27522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DESCRIPTIFS DES </a:t>
            </a:r>
            <a:r>
              <a:rPr lang="fr-FR" dirty="0" smtClean="0"/>
              <a:t>BEHAVIOURS INTERNES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004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450</TotalTime>
  <Words>602</Words>
  <Application>Microsoft Office PowerPoint</Application>
  <PresentationFormat>Grand écran</PresentationFormat>
  <Paragraphs>220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IA &amp; GENERALITES</vt:lpstr>
      <vt:lpstr>Présentation PowerPoint</vt:lpstr>
      <vt:lpstr>Présentation PowerPoint</vt:lpstr>
      <vt:lpstr>Présentation PowerPoint</vt:lpstr>
      <vt:lpstr>Présentation PowerPoint</vt:lpstr>
      <vt:lpstr>IA &amp; VOTES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David KONAM</cp:lastModifiedBy>
  <cp:revision>18</cp:revision>
  <cp:lastPrinted>2017-04-03T11:51:44Z</cp:lastPrinted>
  <dcterms:created xsi:type="dcterms:W3CDTF">2017-04-03T11:34:13Z</dcterms:created>
  <dcterms:modified xsi:type="dcterms:W3CDTF">2017-04-30T18:25:27Z</dcterms:modified>
</cp:coreProperties>
</file>