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96" r:id="rId4"/>
    <p:sldId id="273" r:id="rId5"/>
    <p:sldId id="274" r:id="rId6"/>
    <p:sldId id="288" r:id="rId7"/>
    <p:sldId id="276" r:id="rId8"/>
    <p:sldId id="286" r:id="rId9"/>
    <p:sldId id="282" r:id="rId10"/>
    <p:sldId id="284" r:id="rId11"/>
    <p:sldId id="278" r:id="rId12"/>
    <p:sldId id="283" r:id="rId13"/>
    <p:sldId id="279" r:id="rId14"/>
    <p:sldId id="280" r:id="rId15"/>
    <p:sldId id="281" r:id="rId16"/>
    <p:sldId id="265" r:id="rId17"/>
    <p:sldId id="267" r:id="rId18"/>
    <p:sldId id="268" r:id="rId19"/>
    <p:sldId id="289" r:id="rId20"/>
    <p:sldId id="266" r:id="rId21"/>
    <p:sldId id="264" r:id="rId22"/>
    <p:sldId id="260" r:id="rId23"/>
    <p:sldId id="287" r:id="rId24"/>
    <p:sldId id="262" r:id="rId25"/>
    <p:sldId id="263" r:id="rId26"/>
    <p:sldId id="261" r:id="rId27"/>
    <p:sldId id="285" r:id="rId28"/>
    <p:sldId id="291" r:id="rId29"/>
    <p:sldId id="292" r:id="rId30"/>
    <p:sldId id="293" r:id="rId31"/>
    <p:sldId id="294" r:id="rId32"/>
    <p:sldId id="295" r:id="rId33"/>
    <p:sldId id="290" r:id="rId34"/>
    <p:sldId id="269" r:id="rId35"/>
    <p:sldId id="270" r:id="rId36"/>
    <p:sldId id="271" r:id="rId37"/>
    <p:sldId id="272" r:id="rId38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</a:t>
            </a:r>
            <a:r>
              <a:rPr lang="fr-FR" sz="1400" dirty="0" smtClean="0"/>
              <a:t>se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</a:t>
            </a:r>
            <a:r>
              <a:rPr lang="fr-FR" sz="1400" dirty="0" err="1"/>
              <a:t>portéeréveille</a:t>
            </a:r>
            <a:r>
              <a:rPr lang="fr-FR" sz="1400" dirty="0"/>
              <a:t> </a:t>
            </a:r>
            <a:r>
              <a:rPr lang="fr-FR" sz="1400" dirty="0" smtClean="0"/>
              <a:t>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  <a:endCxn id="34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05935" y="2954097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err="1" smtClean="0"/>
              <a:t>Environment</a:t>
            </a:r>
            <a:r>
              <a:rPr lang="fr-FR" sz="1400" dirty="0" smtClean="0"/>
              <a:t>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REQUETE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511395" y="3010778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CHOIX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34178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4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856007" y="2699706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92371" y="3187438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1647646" y="356271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6823" y="3500092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56007" y="394338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71054" y="178685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92371" y="473094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1624338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4847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72602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94100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019606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44373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867870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33626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33375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45750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881639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5003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4738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07887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503002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97140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2436963" y="2699706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60177" y="2941058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381555" y="3899140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2436963" y="4100285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45658" y="2674365"/>
            <a:ext cx="463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</p:txBody>
      </p: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4176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 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055266" y="3793267"/>
            <a:ext cx="1702331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24789" y="4861340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CONNAISSANCE DU ROLE D’UN JOUEUR</a:t>
            </a:r>
          </a:p>
          <a:p>
            <a:r>
              <a:rPr lang="fr-FR" sz="1400" dirty="0" smtClean="0"/>
              <a:t>(TOUR MEDIUM)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898735" y="863409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WEREWOLF</a:t>
            </a:r>
          </a:p>
          <a:p>
            <a:r>
              <a:rPr lang="fr-FR" sz="1400" dirty="0" smtClean="0"/>
              <a:t>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16317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516570" y="58240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CITIZEN DURANT LA NUIT</a:t>
            </a:r>
          </a:p>
          <a:p>
            <a:r>
              <a:rPr lang="fr-FR" sz="1400" dirty="0" smtClean="0"/>
              <a:t>(WITCH, LITTLE_GIRL…)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229583" y="3307405"/>
            <a:ext cx="1096001" cy="7471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546784" y="238915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183148" y="2876887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3338423" y="32521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57600" y="3189541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46784" y="363283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61831" y="147630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83148" y="4420394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315115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73924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163379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63177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710383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13451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6558647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02704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724152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614828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72416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04081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345515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76964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193779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466217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4127740" y="2389155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50954" y="2630507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072332" y="3588589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4127740" y="3789734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74432" y="1837492"/>
            <a:ext cx="370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UI Container : conteneur interagissant avec l’UI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401380" y="235428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1380" y="359796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564979" y="274002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578748" y="402516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2333198" y="2676118"/>
            <a:ext cx="849950" cy="37883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0041" y="3465186"/>
            <a:ext cx="843107" cy="5407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5808" y="2763827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914343" y="4044172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6196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joueur </a:t>
            </a:r>
            <a:r>
              <a:rPr lang="fr-FR" sz="1200" dirty="0" smtClean="0"/>
              <a:t>humain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740449" y="3180595"/>
            <a:ext cx="793491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ok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27943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Role</a:t>
            </a:r>
            <a:r>
              <a:rPr lang="fr-FR" sz="1200" dirty="0" smtClean="0"/>
              <a:t>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4" y="2967740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6254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2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3659976" y="370432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265408" y="2006106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936570" y="260569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462190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WAKE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427654" y="260569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340460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SLEEP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239247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DEAD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6162565" y="370432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10" idx="1"/>
          </p:cNvCxnSpPr>
          <p:nvPr/>
        </p:nvCxnSpPr>
        <p:spPr>
          <a:xfrm flipH="1" flipV="1">
            <a:off x="3110202" y="3169901"/>
            <a:ext cx="596516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7"/>
          </p:cNvCxnSpPr>
          <p:nvPr/>
        </p:nvCxnSpPr>
        <p:spPr>
          <a:xfrm flipV="1">
            <a:off x="3932411" y="3169901"/>
            <a:ext cx="509335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6"/>
          </p:cNvCxnSpPr>
          <p:nvPr/>
        </p:nvCxnSpPr>
        <p:spPr>
          <a:xfrm flipV="1">
            <a:off x="3979153" y="3183970"/>
            <a:ext cx="1540415" cy="6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1"/>
          </p:cNvCxnSpPr>
          <p:nvPr/>
        </p:nvCxnSpPr>
        <p:spPr>
          <a:xfrm flipH="1" flipV="1">
            <a:off x="4966423" y="3183970"/>
            <a:ext cx="1242884" cy="56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18" idx="2"/>
          </p:cNvCxnSpPr>
          <p:nvPr/>
        </p:nvCxnSpPr>
        <p:spPr>
          <a:xfrm flipV="1">
            <a:off x="6435000" y="3169901"/>
            <a:ext cx="255648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792655" y="1661486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1315614" y="3704324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stCxn id="35" idx="0"/>
            <a:endCxn id="37" idx="2"/>
          </p:cNvCxnSpPr>
          <p:nvPr/>
        </p:nvCxnSpPr>
        <p:spPr>
          <a:xfrm flipV="1">
            <a:off x="1475203" y="3185303"/>
            <a:ext cx="5416" cy="519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893906" y="2621093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37" idx="0"/>
            <a:endCxn id="34" idx="2"/>
          </p:cNvCxnSpPr>
          <p:nvPr/>
        </p:nvCxnSpPr>
        <p:spPr>
          <a:xfrm flipH="1" flipV="1">
            <a:off x="1475204" y="2225696"/>
            <a:ext cx="5415" cy="39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4524974" y="1661486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endCxn id="46" idx="1"/>
          </p:cNvCxnSpPr>
          <p:nvPr/>
        </p:nvCxnSpPr>
        <p:spPr>
          <a:xfrm flipV="1">
            <a:off x="3161642" y="1943591"/>
            <a:ext cx="1363332" cy="64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749360" y="2192222"/>
            <a:ext cx="342474" cy="4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0"/>
          </p:cNvCxnSpPr>
          <p:nvPr/>
        </p:nvCxnSpPr>
        <p:spPr>
          <a:xfrm flipH="1" flipV="1">
            <a:off x="5445486" y="2239766"/>
            <a:ext cx="366892" cy="36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721178" y="2009260"/>
            <a:ext cx="969469" cy="58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721178" y="1845662"/>
            <a:ext cx="1901546" cy="75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352248" y="4040754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805577" y="4068553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893906" y="4040754"/>
            <a:ext cx="16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Controller Agent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2217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2626</TotalTime>
  <Words>1839</Words>
  <Application>Microsoft Office PowerPoint</Application>
  <PresentationFormat>Grand écran</PresentationFormat>
  <Paragraphs>482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46</cp:revision>
  <cp:lastPrinted>2017-04-03T11:51:44Z</cp:lastPrinted>
  <dcterms:created xsi:type="dcterms:W3CDTF">2017-04-03T11:34:13Z</dcterms:created>
  <dcterms:modified xsi:type="dcterms:W3CDTF">2017-05-30T18:20:48Z</dcterms:modified>
</cp:coreProperties>
</file>