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9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8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781690" y="4309800"/>
            <a:ext cx="1856014" cy="1362973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761321" y="1455895"/>
            <a:ext cx="3623216" cy="2215554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928666" y="1455895"/>
            <a:ext cx="2758912" cy="2215554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4" y="1985853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8" y="1985853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2" y="1979613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2" y="1985853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3" y="2533629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26" y="1985853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60" y="1985852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25" y="2515776"/>
            <a:ext cx="381053" cy="3810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7" y="2515776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2" y="2515776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10" y="1979612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27" y="1979612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04" y="3076987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1" y="3078266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7" y="3081404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7" y="2503329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3" y="3081405"/>
            <a:ext cx="381053" cy="38105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77" y="2521366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8" y="1979612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84398" y="4662675"/>
            <a:ext cx="666750" cy="657225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4" idx="0"/>
          </p:cNvCxnSpPr>
          <p:nvPr/>
        </p:nvCxnSpPr>
        <p:spPr>
          <a:xfrm flipV="1">
            <a:off x="3709697" y="3671449"/>
            <a:ext cx="0" cy="63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689734" y="1691413"/>
            <a:ext cx="638351" cy="4598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8117" y="4032801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15178" y="3858816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17773" y="4029621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53896" y="3684830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01792" y="3714261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86" y="3076987"/>
            <a:ext cx="358344" cy="3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77" y="2241979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30195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1660"/>
              </p:ext>
            </p:extLst>
          </p:nvPr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35" idx="0"/>
            <a:endCxn id="41" idx="0"/>
          </p:cNvCxnSpPr>
          <p:nvPr/>
        </p:nvCxnSpPr>
        <p:spPr>
          <a:xfrm rot="5400000" flipH="1" flipV="1">
            <a:off x="3366019" y="744894"/>
            <a:ext cx="12700" cy="229844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5" idx="0"/>
            <a:endCxn id="44" idx="0"/>
          </p:cNvCxnSpPr>
          <p:nvPr/>
        </p:nvCxnSpPr>
        <p:spPr>
          <a:xfrm rot="16200000" flipH="1">
            <a:off x="4513788" y="-402875"/>
            <a:ext cx="2904" cy="4596882"/>
          </a:xfrm>
          <a:prstGeom prst="bentConnector3">
            <a:avLst>
              <a:gd name="adj1" fmla="val -7871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5" idx="2"/>
            <a:endCxn id="47" idx="2"/>
          </p:cNvCxnSpPr>
          <p:nvPr/>
        </p:nvCxnSpPr>
        <p:spPr>
          <a:xfrm rot="16200000" flipH="1">
            <a:off x="5678651" y="727592"/>
            <a:ext cx="12700" cy="692370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47" idx="0"/>
            <a:endCxn id="44" idx="0"/>
          </p:cNvCxnSpPr>
          <p:nvPr/>
        </p:nvCxnSpPr>
        <p:spPr>
          <a:xfrm rot="16200000" flipH="1" flipV="1">
            <a:off x="7975641" y="732154"/>
            <a:ext cx="2904" cy="2326823"/>
          </a:xfrm>
          <a:prstGeom prst="bentConnector3">
            <a:avLst>
              <a:gd name="adj1" fmla="val -7871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47" idx="0"/>
            <a:endCxn id="41" idx="0"/>
          </p:cNvCxnSpPr>
          <p:nvPr/>
        </p:nvCxnSpPr>
        <p:spPr>
          <a:xfrm rot="16200000" flipV="1">
            <a:off x="6827872" y="-418518"/>
            <a:ext cx="12700" cy="462526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47" idx="2"/>
            <a:endCxn id="35" idx="2"/>
          </p:cNvCxnSpPr>
          <p:nvPr/>
        </p:nvCxnSpPr>
        <p:spPr>
          <a:xfrm rot="5400000">
            <a:off x="5678652" y="727593"/>
            <a:ext cx="12700" cy="692370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511116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3694123" y="2712120"/>
            <a:ext cx="695713" cy="3650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4843344" y="3861341"/>
            <a:ext cx="695713" cy="13519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5992565" y="4064041"/>
            <a:ext cx="695713" cy="9465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155976" y="2900629"/>
            <a:ext cx="695713" cy="3273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511116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3694123" y="2712120"/>
            <a:ext cx="695713" cy="3650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4843344" y="3861341"/>
            <a:ext cx="695713" cy="13519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5992565" y="4064041"/>
            <a:ext cx="695713" cy="9465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155976" y="2900629"/>
            <a:ext cx="695713" cy="3273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511116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3694123" y="2712120"/>
            <a:ext cx="695713" cy="3650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4843344" y="3861341"/>
            <a:ext cx="695713" cy="13519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5992565" y="4064041"/>
            <a:ext cx="695713" cy="9465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155976" y="2900629"/>
            <a:ext cx="695713" cy="3273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7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511116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3694123" y="2712120"/>
            <a:ext cx="695713" cy="3650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4843344" y="3861341"/>
            <a:ext cx="695713" cy="13519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5992565" y="4064041"/>
            <a:ext cx="695713" cy="9465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155976" y="2900629"/>
            <a:ext cx="695713" cy="3273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7889934" y="2532030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526298" y="3019762"/>
            <a:ext cx="1889184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System container</a:t>
            </a:r>
            <a:endParaRPr lang="fr-FR" sz="1200" b="1" dirty="0"/>
          </a:p>
        </p:txBody>
      </p:sp>
      <p:sp>
        <p:nvSpPr>
          <p:cNvPr id="37" name="Ellipse 36"/>
          <p:cNvSpPr/>
          <p:nvPr/>
        </p:nvSpPr>
        <p:spPr>
          <a:xfrm>
            <a:off x="5681573" y="3395034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000750" y="3332416"/>
            <a:ext cx="129335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System Controller Agent</a:t>
            </a:r>
            <a:endParaRPr lang="fr-FR" sz="1200" b="1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889934" y="3775712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504981" y="1619183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526298" y="4563269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2" name="Ellipse 41"/>
          <p:cNvSpPr/>
          <p:nvPr/>
        </p:nvSpPr>
        <p:spPr>
          <a:xfrm>
            <a:off x="5658265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3" name="Ellipse 42"/>
          <p:cNvSpPr/>
          <p:nvPr/>
        </p:nvSpPr>
        <p:spPr>
          <a:xfrm>
            <a:off x="6082397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4" name="Ellipse 43"/>
          <p:cNvSpPr/>
          <p:nvPr/>
        </p:nvSpPr>
        <p:spPr>
          <a:xfrm>
            <a:off x="6506529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Ellipse 44"/>
          <p:cNvSpPr/>
          <p:nvPr/>
        </p:nvSpPr>
        <p:spPr>
          <a:xfrm>
            <a:off x="6974927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8053533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Ellipse 46"/>
          <p:cNvSpPr/>
          <p:nvPr/>
        </p:nvSpPr>
        <p:spPr>
          <a:xfrm>
            <a:off x="8477665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8901797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9370195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Ellipse 49"/>
          <p:cNvSpPr/>
          <p:nvPr/>
        </p:nvSpPr>
        <p:spPr>
          <a:xfrm>
            <a:off x="8067302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Ellipse 50"/>
          <p:cNvSpPr/>
          <p:nvPr/>
        </p:nvSpPr>
        <p:spPr>
          <a:xfrm>
            <a:off x="8491434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2" name="Ellipse 51"/>
          <p:cNvSpPr/>
          <p:nvPr/>
        </p:nvSpPr>
        <p:spPr>
          <a:xfrm>
            <a:off x="8915566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3" name="Ellipse 52"/>
          <p:cNvSpPr/>
          <p:nvPr/>
        </p:nvSpPr>
        <p:spPr>
          <a:xfrm>
            <a:off x="9383964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4" name="Ellipse 53"/>
          <p:cNvSpPr/>
          <p:nvPr/>
        </p:nvSpPr>
        <p:spPr>
          <a:xfrm>
            <a:off x="5688665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5" name="Ellipse 54"/>
          <p:cNvSpPr/>
          <p:nvPr/>
        </p:nvSpPr>
        <p:spPr>
          <a:xfrm>
            <a:off x="6112797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6" name="Ellipse 55"/>
          <p:cNvSpPr/>
          <p:nvPr/>
        </p:nvSpPr>
        <p:spPr>
          <a:xfrm>
            <a:off x="6536929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7" name="Ellipse 56"/>
          <p:cNvSpPr/>
          <p:nvPr/>
        </p:nvSpPr>
        <p:spPr>
          <a:xfrm>
            <a:off x="7005327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58" name="Connecteur droit avec flèche 57"/>
          <p:cNvCxnSpPr>
            <a:stCxn id="36" idx="0"/>
            <a:endCxn id="40" idx="2"/>
          </p:cNvCxnSpPr>
          <p:nvPr/>
        </p:nvCxnSpPr>
        <p:spPr>
          <a:xfrm flipV="1">
            <a:off x="6470890" y="2532030"/>
            <a:ext cx="0" cy="487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7294104" y="2773382"/>
            <a:ext cx="595830" cy="246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415482" y="3731464"/>
            <a:ext cx="474452" cy="20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6" idx="2"/>
            <a:endCxn id="41" idx="0"/>
          </p:cNvCxnSpPr>
          <p:nvPr/>
        </p:nvCxnSpPr>
        <p:spPr>
          <a:xfrm>
            <a:off x="6470890" y="3932609"/>
            <a:ext cx="21317" cy="630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2744530" y="2497162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744530" y="3740844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908129" y="288290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65" name="Ellipse 64"/>
          <p:cNvSpPr/>
          <p:nvPr/>
        </p:nvSpPr>
        <p:spPr>
          <a:xfrm>
            <a:off x="2921898" y="4168042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676348" y="2818993"/>
            <a:ext cx="849950" cy="3788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4683191" y="3608061"/>
            <a:ext cx="843107" cy="540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98958" y="2906702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3257493" y="4187047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à coins arrondis 69"/>
          <p:cNvSpPr/>
          <p:nvPr/>
        </p:nvSpPr>
        <p:spPr>
          <a:xfrm>
            <a:off x="4882780" y="2191407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Game Controller</a:t>
            </a:r>
            <a:endParaRPr lang="fr-FR" sz="12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882780" y="292421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Citizen Controller</a:t>
            </a:r>
            <a:endParaRPr lang="fr-FR" sz="1200" b="1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6408400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7207689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8006979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6408400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7207689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06979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6408400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7207689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8006979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6408400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207689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8006979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4882780" y="3657031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Werewolf Controller</a:t>
            </a:r>
            <a:endParaRPr lang="fr-FR" sz="1200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357159" y="2191407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1</a:t>
            </a:r>
            <a:endParaRPr lang="fr-FR" sz="1200" b="1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4882780" y="439846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Role XXX Controller</a:t>
            </a:r>
            <a:endParaRPr lang="fr-FR" sz="1200" b="1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3357159" y="292421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2</a:t>
            </a:r>
            <a:endParaRPr lang="fr-FR" sz="1200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357159" y="3675512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</a:t>
            </a:r>
            <a:r>
              <a:rPr lang="fr-FR" sz="1200" b="1" dirty="0" smtClean="0"/>
              <a:t>Agent Joueur Humain X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835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8501" y="317588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2" name="Ellipse 21"/>
          <p:cNvSpPr/>
          <p:nvPr/>
        </p:nvSpPr>
        <p:spPr>
          <a:xfrm>
            <a:off x="8015805" y="317159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23" name="Connecteur droit avec flèche 22"/>
          <p:cNvCxnSpPr>
            <a:stCxn id="27" idx="2"/>
            <a:endCxn id="31" idx="0"/>
          </p:cNvCxnSpPr>
          <p:nvPr/>
        </p:nvCxnSpPr>
        <p:spPr>
          <a:xfrm flipH="1">
            <a:off x="6568088" y="3843599"/>
            <a:ext cx="1087" cy="656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0"/>
            <a:endCxn id="33" idx="2"/>
          </p:cNvCxnSpPr>
          <p:nvPr/>
        </p:nvCxnSpPr>
        <p:spPr>
          <a:xfrm flipV="1">
            <a:off x="8175394" y="2597836"/>
            <a:ext cx="1" cy="573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134551" y="3168716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26" name="Connecteur droit avec flèche 25"/>
          <p:cNvCxnSpPr>
            <a:stCxn id="25" idx="0"/>
          </p:cNvCxnSpPr>
          <p:nvPr/>
        </p:nvCxnSpPr>
        <p:spPr>
          <a:xfrm flipV="1">
            <a:off x="3294140" y="2649695"/>
            <a:ext cx="5415" cy="519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963228" y="3535822"/>
            <a:ext cx="121189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658819" y="3535822"/>
            <a:ext cx="121189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488160" y="3533848"/>
            <a:ext cx="178830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XXX Controller Agent</a:t>
            </a:r>
            <a:endParaRPr lang="fr-FR" sz="14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2533394" y="2031160"/>
            <a:ext cx="1521490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CONTROLLER</a:t>
            </a:r>
          </a:p>
          <a:p>
            <a:pPr algn="ctr"/>
            <a:r>
              <a:rPr lang="fr-FR" sz="1200" b="1" dirty="0" smtClean="0"/>
              <a:t>Nom : XXXX</a:t>
            </a:r>
            <a:endParaRPr lang="fr-FR" sz="12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893229" y="4500302"/>
            <a:ext cx="1349717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CITIZEN</a:t>
            </a:r>
            <a:endParaRPr lang="fr-FR" sz="1200" b="1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5859274" y="2032804"/>
            <a:ext cx="1417628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WAKE</a:t>
            </a:r>
            <a:endParaRPr lang="fr-FR" sz="1200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7474380" y="2033626"/>
            <a:ext cx="1402029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SLEEP</a:t>
            </a:r>
            <a:endParaRPr lang="fr-FR" sz="12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273217" y="2031160"/>
            <a:ext cx="1402029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DEAD</a:t>
            </a:r>
            <a:endParaRPr lang="fr-FR" sz="12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7569438" y="4493796"/>
            <a:ext cx="1688862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WEREWOLF</a:t>
            </a:r>
            <a:endParaRPr lang="fr-FR" sz="1200" b="1" dirty="0"/>
          </a:p>
        </p:txBody>
      </p:sp>
      <p:cxnSp>
        <p:nvCxnSpPr>
          <p:cNvPr id="36" name="Connecteur droit avec flèche 35"/>
          <p:cNvCxnSpPr>
            <a:stCxn id="21" idx="0"/>
            <a:endCxn id="32" idx="2"/>
          </p:cNvCxnSpPr>
          <p:nvPr/>
        </p:nvCxnSpPr>
        <p:spPr>
          <a:xfrm flipH="1" flipV="1">
            <a:off x="6568088" y="2597014"/>
            <a:ext cx="2" cy="578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2"/>
          </p:cNvCxnSpPr>
          <p:nvPr/>
        </p:nvCxnSpPr>
        <p:spPr>
          <a:xfrm flipH="1">
            <a:off x="7155678" y="3843599"/>
            <a:ext cx="1109088" cy="65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8" idx="2"/>
            <a:endCxn id="35" idx="0"/>
          </p:cNvCxnSpPr>
          <p:nvPr/>
        </p:nvCxnSpPr>
        <p:spPr>
          <a:xfrm>
            <a:off x="8264766" y="3843599"/>
            <a:ext cx="149103" cy="650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832352" y="317159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391932" y="3545189"/>
            <a:ext cx="114144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cxnSp>
        <p:nvCxnSpPr>
          <p:cNvPr id="41" name="Connecteur droit avec flèche 40"/>
          <p:cNvCxnSpPr>
            <a:stCxn id="39" idx="0"/>
            <a:endCxn id="34" idx="2"/>
          </p:cNvCxnSpPr>
          <p:nvPr/>
        </p:nvCxnSpPr>
        <p:spPr>
          <a:xfrm flipH="1" flipV="1">
            <a:off x="4974232" y="2595370"/>
            <a:ext cx="17709" cy="576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4267327" y="4505687"/>
            <a:ext cx="139065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MAYOR</a:t>
            </a:r>
            <a:endParaRPr lang="fr-FR" sz="1200" b="1" dirty="0"/>
          </a:p>
        </p:txBody>
      </p:sp>
      <p:cxnSp>
        <p:nvCxnSpPr>
          <p:cNvPr id="43" name="Connecteur droit avec flèche 42"/>
          <p:cNvCxnSpPr>
            <a:stCxn id="27" idx="2"/>
            <a:endCxn id="42" idx="0"/>
          </p:cNvCxnSpPr>
          <p:nvPr/>
        </p:nvCxnSpPr>
        <p:spPr>
          <a:xfrm flipH="1">
            <a:off x="4962655" y="3843599"/>
            <a:ext cx="1606520" cy="66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>
            <a:off x="4962654" y="3852966"/>
            <a:ext cx="1167992" cy="63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à coins arrondis 44"/>
          <p:cNvSpPr/>
          <p:nvPr/>
        </p:nvSpPr>
        <p:spPr>
          <a:xfrm>
            <a:off x="2449903" y="1651607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2812211" y="2233941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070121" y="71749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443933" y="130655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070121" y="3138638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6443933" y="3727698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2694317" y="3955960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068129" y="4545020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53" name="Connecteur droit 19"/>
          <p:cNvCxnSpPr>
            <a:stCxn id="48" idx="1"/>
            <a:endCxn id="46" idx="3"/>
          </p:cNvCxnSpPr>
          <p:nvPr/>
        </p:nvCxnSpPr>
        <p:spPr>
          <a:xfrm rot="10800000" flipV="1">
            <a:off x="4796287" y="1615046"/>
            <a:ext cx="1647647" cy="927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49"/>
          <p:cNvCxnSpPr>
            <a:stCxn id="50" idx="1"/>
            <a:endCxn id="46" idx="3"/>
          </p:cNvCxnSpPr>
          <p:nvPr/>
        </p:nvCxnSpPr>
        <p:spPr>
          <a:xfrm rot="10800000">
            <a:off x="4796287" y="2542437"/>
            <a:ext cx="1647647" cy="1493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6" idx="2"/>
            <a:endCxn id="52" idx="0"/>
          </p:cNvCxnSpPr>
          <p:nvPr/>
        </p:nvCxnSpPr>
        <p:spPr>
          <a:xfrm>
            <a:off x="3804249" y="2850931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710408" y="246503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614828" y="3368122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859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6" idx="1"/>
            <a:endCxn id="18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8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30" idx="1"/>
            <a:endCxn id="25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5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31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30" idx="2"/>
            <a:endCxn id="31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9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à coins arrondis 38"/>
          <p:cNvSpPr/>
          <p:nvPr/>
        </p:nvSpPr>
        <p:spPr>
          <a:xfrm>
            <a:off x="3458183" y="2537845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37197" y="3180660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20985" y="388473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688399" y="3576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193580" y="3200268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44" name="Connecteur droit avec flèche 43"/>
          <p:cNvCxnSpPr>
            <a:stCxn id="40" idx="1"/>
          </p:cNvCxnSpPr>
          <p:nvPr/>
        </p:nvCxnSpPr>
        <p:spPr>
          <a:xfrm rot="10800000" flipV="1">
            <a:off x="4773025" y="3462764"/>
            <a:ext cx="864172" cy="2998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1"/>
          </p:cNvCxnSpPr>
          <p:nvPr/>
        </p:nvCxnSpPr>
        <p:spPr>
          <a:xfrm rot="10800000">
            <a:off x="4777903" y="3991416"/>
            <a:ext cx="843082" cy="175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1"/>
          </p:cNvCxnSpPr>
          <p:nvPr/>
        </p:nvCxnSpPr>
        <p:spPr>
          <a:xfrm flipH="1">
            <a:off x="2462730" y="3884735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7677" y="1665302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725365" y="3572093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64877" y="372314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219940" y="1879194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46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64" y="2592732"/>
            <a:ext cx="666750" cy="657225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05" y="2595636"/>
            <a:ext cx="666750" cy="6572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76" y="2170287"/>
            <a:ext cx="381053" cy="38105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128" y="2592732"/>
            <a:ext cx="666750" cy="65722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8212497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28879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2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587233" y="1894114"/>
            <a:ext cx="1856014" cy="2295331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885674" y="1897018"/>
            <a:ext cx="1856014" cy="2292427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77" y="2241979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54" y="2230195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48061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377343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607187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37385"/>
              </p:ext>
            </p:extLst>
          </p:nvPr>
        </p:nvGraphicFramePr>
        <p:xfrm>
          <a:off x="840431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3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35" idx="0"/>
            <a:endCxn id="41" idx="0"/>
          </p:cNvCxnSpPr>
          <p:nvPr/>
        </p:nvCxnSpPr>
        <p:spPr>
          <a:xfrm rot="5400000" flipH="1" flipV="1">
            <a:off x="3366019" y="744894"/>
            <a:ext cx="12700" cy="2298441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5" idx="0"/>
            <a:endCxn id="44" idx="0"/>
          </p:cNvCxnSpPr>
          <p:nvPr/>
        </p:nvCxnSpPr>
        <p:spPr>
          <a:xfrm rot="16200000" flipH="1">
            <a:off x="4513788" y="-402875"/>
            <a:ext cx="2904" cy="4596882"/>
          </a:xfrm>
          <a:prstGeom prst="bentConnector3">
            <a:avLst>
              <a:gd name="adj1" fmla="val -7871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5" idx="2"/>
            <a:endCxn id="47" idx="2"/>
          </p:cNvCxnSpPr>
          <p:nvPr/>
        </p:nvCxnSpPr>
        <p:spPr>
          <a:xfrm rot="16200000" flipH="1">
            <a:off x="5678651" y="727592"/>
            <a:ext cx="12700" cy="692370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634</Words>
  <Application>Microsoft Office PowerPoint</Application>
  <PresentationFormat>Grand écran</PresentationFormat>
  <Paragraphs>453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10</cp:revision>
  <dcterms:created xsi:type="dcterms:W3CDTF">2017-06-13T22:30:39Z</dcterms:created>
  <dcterms:modified xsi:type="dcterms:W3CDTF">2017-06-14T13:59:21Z</dcterms:modified>
</cp:coreProperties>
</file>