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3" r:id="rId4"/>
    <p:sldId id="274" r:id="rId5"/>
    <p:sldId id="288" r:id="rId6"/>
    <p:sldId id="276" r:id="rId7"/>
    <p:sldId id="286" r:id="rId8"/>
    <p:sldId id="282" r:id="rId9"/>
    <p:sldId id="284" r:id="rId10"/>
    <p:sldId id="278" r:id="rId11"/>
    <p:sldId id="283" r:id="rId12"/>
    <p:sldId id="279" r:id="rId13"/>
    <p:sldId id="280" r:id="rId14"/>
    <p:sldId id="281" r:id="rId15"/>
    <p:sldId id="265" r:id="rId16"/>
    <p:sldId id="267" r:id="rId17"/>
    <p:sldId id="268" r:id="rId18"/>
    <p:sldId id="289" r:id="rId19"/>
    <p:sldId id="266" r:id="rId20"/>
    <p:sldId id="264" r:id="rId21"/>
    <p:sldId id="260" r:id="rId22"/>
    <p:sldId id="287" r:id="rId23"/>
    <p:sldId id="262" r:id="rId24"/>
    <p:sldId id="263" r:id="rId25"/>
    <p:sldId id="261" r:id="rId26"/>
    <p:sldId id="285" r:id="rId27"/>
    <p:sldId id="269" r:id="rId28"/>
    <p:sldId id="270" r:id="rId29"/>
    <p:sldId id="271" r:id="rId30"/>
    <p:sldId id="272" r:id="rId31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</a:t>
            </a:r>
            <a:r>
              <a:rPr lang="fr-FR" sz="1400" dirty="0" smtClean="0"/>
              <a:t>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08460" y="228620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492248" y="299028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2644288" y="2568313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49165" y="3096963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14523" y="2800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</a:t>
            </a:r>
            <a:r>
              <a:rPr lang="fr-FR" sz="1400" dirty="0" smtClean="0"/>
              <a:t>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500996"/>
            <a:ext cx="6529122" cy="411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DF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021622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98216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82383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789300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210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600893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5524211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2471848" y="316135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294057" y="316135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340799" y="317542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328069" y="317542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5796646" y="316135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917694" y="454189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5810280" y="468274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endCxn id="37" idx="3"/>
          </p:cNvCxnSpPr>
          <p:nvPr/>
        </p:nvCxnSpPr>
        <p:spPr>
          <a:xfrm flipH="1">
            <a:off x="5167223" y="4822264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3993798" y="4540159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1"/>
            <a:endCxn id="34" idx="3"/>
          </p:cNvCxnSpPr>
          <p:nvPr/>
        </p:nvCxnSpPr>
        <p:spPr>
          <a:xfrm flipH="1">
            <a:off x="3282791" y="4822264"/>
            <a:ext cx="711007" cy="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886620" y="165293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2523288" y="193504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111006" y="218367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4807132" y="223121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082824" y="200071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082824" y="183711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822</TotalTime>
  <Words>1662</Words>
  <Application>Microsoft Office PowerPoint</Application>
  <PresentationFormat>Grand écran</PresentationFormat>
  <Paragraphs>416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32</cp:revision>
  <cp:lastPrinted>2017-04-03T11:51:44Z</cp:lastPrinted>
  <dcterms:created xsi:type="dcterms:W3CDTF">2017-04-03T11:34:13Z</dcterms:created>
  <dcterms:modified xsi:type="dcterms:W3CDTF">2017-05-10T21:49:35Z</dcterms:modified>
</cp:coreProperties>
</file>