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6" r:id="rId3"/>
    <p:sldId id="273" r:id="rId4"/>
    <p:sldId id="274" r:id="rId5"/>
    <p:sldId id="288" r:id="rId6"/>
    <p:sldId id="276" r:id="rId7"/>
    <p:sldId id="300" r:id="rId8"/>
    <p:sldId id="282" r:id="rId9"/>
    <p:sldId id="284" r:id="rId10"/>
    <p:sldId id="278" r:id="rId11"/>
    <p:sldId id="283" r:id="rId12"/>
    <p:sldId id="279" r:id="rId13"/>
    <p:sldId id="280" r:id="rId14"/>
    <p:sldId id="281" r:id="rId15"/>
    <p:sldId id="265" r:id="rId16"/>
    <p:sldId id="267" r:id="rId17"/>
    <p:sldId id="268" r:id="rId18"/>
    <p:sldId id="266" r:id="rId19"/>
    <p:sldId id="289" r:id="rId20"/>
    <p:sldId id="264" r:id="rId21"/>
    <p:sldId id="260" r:id="rId22"/>
    <p:sldId id="287" r:id="rId23"/>
    <p:sldId id="262" r:id="rId24"/>
    <p:sldId id="263" r:id="rId25"/>
    <p:sldId id="261" r:id="rId26"/>
    <p:sldId id="297" r:id="rId27"/>
    <p:sldId id="298" r:id="rId28"/>
    <p:sldId id="299" r:id="rId29"/>
    <p:sldId id="285" r:id="rId30"/>
    <p:sldId id="291" r:id="rId31"/>
    <p:sldId id="292" r:id="rId32"/>
    <p:sldId id="293" r:id="rId33"/>
    <p:sldId id="294" r:id="rId34"/>
    <p:sldId id="295" r:id="rId35"/>
    <p:sldId id="290" r:id="rId36"/>
    <p:sldId id="269" r:id="rId37"/>
    <p:sldId id="270" r:id="rId38"/>
    <p:sldId id="271" r:id="rId39"/>
    <p:sldId id="272" r:id="rId40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8E8"/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</a:t>
            </a:r>
            <a:r>
              <a:rPr lang="fr-FR" sz="1400" dirty="0" err="1"/>
              <a:t>portéeréveille</a:t>
            </a:r>
            <a:r>
              <a:rPr lang="fr-FR" sz="1400" dirty="0"/>
              <a:t> </a:t>
            </a:r>
            <a:r>
              <a:rPr lang="fr-FR" sz="1400" dirty="0" smtClean="0"/>
              <a:t>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3" y="1652020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80" y="2314443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32277" y="779477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924540" y="993369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4705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62645" y="2294835"/>
            <a:ext cx="1403356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1092" y="759869"/>
            <a:ext cx="5041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24471" y="1020493"/>
            <a:ext cx="253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7753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75262" y="2294835"/>
            <a:ext cx="1421742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4186" y="759869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093386" y="1022869"/>
            <a:ext cx="2510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741699" cy="2494386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25427" y="2312615"/>
            <a:ext cx="1495134" cy="546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8316" y="95172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025427" y="2998910"/>
            <a:ext cx="1495134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196080" y="4291134"/>
            <a:ext cx="249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Connaissance du rôle d’un joueur (</a:t>
            </a:r>
            <a:r>
              <a:rPr lang="fr-FR" sz="1400" dirty="0"/>
              <a:t>tour MEDIUM)</a:t>
            </a:r>
            <a:endParaRPr lang="fr-FR" sz="1400" dirty="0" smtClean="0"/>
          </a:p>
          <a:p>
            <a:pPr algn="r"/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6797034" y="762452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771900" y="3565341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788160"/>
            <a:ext cx="5518179" cy="2248798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79" y="2294835"/>
            <a:ext cx="148814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79077" y="1086498"/>
            <a:ext cx="7056" cy="120833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51249" y="1203898"/>
            <a:ext cx="218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Espionnage WEREWOLF 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891186" y="3016690"/>
            <a:ext cx="1495134" cy="54643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224303" y="410437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6686133" y="3563120"/>
            <a:ext cx="1094" cy="117550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879227"/>
            <a:ext cx="5528339" cy="2743574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8" y="291456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09223" y="2294835"/>
            <a:ext cx="1553822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82501" y="2576940"/>
            <a:ext cx="859296" cy="4183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1" y="3250175"/>
            <a:ext cx="843084" cy="3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29" y="3223063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93823" y="1293373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6702" y="2900361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96365" y="1356007"/>
            <a:ext cx="271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LITTLE_GIRL durant </a:t>
            </a:r>
            <a:r>
              <a:rPr lang="fr-FR" sz="1400" dirty="0" smtClean="0"/>
              <a:t>la nuit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467146" y="3490367"/>
            <a:ext cx="858438" cy="564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30507"/>
            <a:ext cx="3435379" cy="213397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Role XXX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9882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750560" y="4084320"/>
            <a:ext cx="1991360" cy="2032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427128" y="794696"/>
            <a:ext cx="2062480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3452019" y="2003026"/>
            <a:ext cx="6349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452019" y="2358405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3124200" y="4421566"/>
            <a:ext cx="25550" cy="17861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4200" y="5544656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7774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2840015"/>
            <a:ext cx="8393459" cy="252446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Citizen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355177" y="5509736"/>
            <a:ext cx="122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 flipV="1">
            <a:off x="5522524" y="4379072"/>
            <a:ext cx="34481" cy="19810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407920" y="794696"/>
            <a:ext cx="2081688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H="1" flipV="1">
            <a:off x="3448764" y="2003026"/>
            <a:ext cx="3255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366678" y="2171540"/>
            <a:ext cx="16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119120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881062" y="5486180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964295" y="377694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Kill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567063" y="3764241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Add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9169832" y="3762080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Remove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9" name="Connecteur droit avec flèche 35"/>
          <p:cNvCxnSpPr/>
          <p:nvPr/>
        </p:nvCxnSpPr>
        <p:spPr>
          <a:xfrm rot="16200000" flipH="1">
            <a:off x="5430962" y="2162366"/>
            <a:ext cx="6350" cy="3205537"/>
          </a:xfrm>
          <a:prstGeom prst="bentConnector3">
            <a:avLst>
              <a:gd name="adj1" fmla="val -360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528785" y="2976965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Déclencher meurtre des victimes </a:t>
            </a:r>
            <a:endParaRPr lang="fr-FR" sz="14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341803" y="4392040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939279" y="5456654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d’une victime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9864884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462360" y="5486180"/>
            <a:ext cx="152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Retrait d’une victime (sauvetage)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7748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15799"/>
            <a:ext cx="5121939" cy="175585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Game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338382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Turns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9660" y="5129530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un tour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54480" y="4033520"/>
            <a:ext cx="1179999" cy="28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Lancer la routine de jeu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768319" y="799140"/>
            <a:ext cx="2526647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5031643" y="2007470"/>
            <a:ext cx="0" cy="175585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248335" y="2255127"/>
            <a:ext cx="1780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MAJ Infos de partie (tour, état du jour, etc..)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029029" y="4370192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6002014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Check End Game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25355" y="374301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6690195" y="4392040"/>
            <a:ext cx="10160" cy="126071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28280" y="5129530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Vérifier l’état de jeu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133414" y="5108206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Init partie</a:t>
            </a:r>
          </a:p>
          <a:p>
            <a:pPr algn="ctr"/>
            <a:r>
              <a:rPr lang="fr-FR" sz="1400" dirty="0" smtClean="0"/>
              <a:t>(joueur, rôles)</a:t>
            </a:r>
            <a:endParaRPr lang="fr-FR" sz="14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3362783" y="4348868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0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4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1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3656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Role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099734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joueur humain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740449" y="3180595"/>
            <a:ext cx="793491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ok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6254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1"/>
            <a:ext cx="4864039" cy="3272721"/>
          </a:xfrm>
          <a:prstGeom prst="roundRect">
            <a:avLst>
              <a:gd name="adj" fmla="val 94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 (JOUR/NUIT)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  <p:sp>
        <p:nvSpPr>
          <p:cNvPr id="15" name="Ellipse 14"/>
          <p:cNvSpPr/>
          <p:nvPr/>
        </p:nvSpPr>
        <p:spPr>
          <a:xfrm>
            <a:off x="1517699" y="456384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897902" y="4592501"/>
            <a:ext cx="27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(WEREWOLF, CITIZEN,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5417901" y="3271131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545692" y="1902234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20" name="Ellipse 19"/>
          <p:cNvSpPr/>
          <p:nvPr/>
        </p:nvSpPr>
        <p:spPr>
          <a:xfrm>
            <a:off x="7025205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27" idx="2"/>
            <a:endCxn id="32" idx="0"/>
          </p:cNvCxnSpPr>
          <p:nvPr/>
        </p:nvCxnSpPr>
        <p:spPr>
          <a:xfrm flipH="1">
            <a:off x="5577488" y="3938849"/>
            <a:ext cx="1087" cy="65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0"/>
            <a:endCxn id="40" idx="2"/>
          </p:cNvCxnSpPr>
          <p:nvPr/>
        </p:nvCxnSpPr>
        <p:spPr>
          <a:xfrm flipV="1">
            <a:off x="7184794" y="2693086"/>
            <a:ext cx="1" cy="573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43951" y="326396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V="1">
            <a:off x="2303540" y="2744945"/>
            <a:ext cx="5415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972628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668219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497560" y="3629098"/>
            <a:ext cx="17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XXX </a:t>
            </a:r>
            <a:r>
              <a:rPr lang="fr-FR" sz="1400" dirty="0" smtClean="0"/>
              <a:t>Controller </a:t>
            </a:r>
            <a:r>
              <a:rPr lang="fr-FR" sz="1400" dirty="0" smtClean="0"/>
              <a:t>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1542794" y="2126410"/>
            <a:ext cx="1521490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CONTROLLER</a:t>
            </a:r>
          </a:p>
          <a:p>
            <a:pPr algn="ctr"/>
            <a:r>
              <a:rPr lang="fr-FR" sz="1200" dirty="0" smtClean="0"/>
              <a:t>Nom : XXXX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902629" y="4595552"/>
            <a:ext cx="1349717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CITIZEN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4868674" y="2128054"/>
            <a:ext cx="1417628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WAKE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483780" y="2128876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SLEEP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282617" y="2126410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DEAD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578838" y="4589046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WEREWOLF</a:t>
            </a:r>
            <a:endParaRPr lang="fr-FR" sz="1200" dirty="0"/>
          </a:p>
        </p:txBody>
      </p:sp>
      <p:cxnSp>
        <p:nvCxnSpPr>
          <p:cNvPr id="52" name="Connecteur droit avec flèche 51"/>
          <p:cNvCxnSpPr>
            <a:stCxn id="10" idx="0"/>
            <a:endCxn id="39" idx="2"/>
          </p:cNvCxnSpPr>
          <p:nvPr/>
        </p:nvCxnSpPr>
        <p:spPr>
          <a:xfrm flipH="1" flipV="1">
            <a:off x="5577488" y="2692264"/>
            <a:ext cx="2" cy="57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9" idx="2"/>
          </p:cNvCxnSpPr>
          <p:nvPr/>
        </p:nvCxnSpPr>
        <p:spPr>
          <a:xfrm flipH="1">
            <a:off x="6165078" y="3938849"/>
            <a:ext cx="1109088" cy="65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9" idx="2"/>
            <a:endCxn id="48" idx="0"/>
          </p:cNvCxnSpPr>
          <p:nvPr/>
        </p:nvCxnSpPr>
        <p:spPr>
          <a:xfrm>
            <a:off x="7274166" y="3938849"/>
            <a:ext cx="0" cy="650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3841752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401332" y="3640439"/>
            <a:ext cx="114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cxnSp>
        <p:nvCxnSpPr>
          <p:cNvPr id="68" name="Connecteur droit avec flèche 67"/>
          <p:cNvCxnSpPr>
            <a:stCxn id="66" idx="0"/>
            <a:endCxn id="43" idx="2"/>
          </p:cNvCxnSpPr>
          <p:nvPr/>
        </p:nvCxnSpPr>
        <p:spPr>
          <a:xfrm flipH="1" flipV="1">
            <a:off x="3983632" y="2690620"/>
            <a:ext cx="17709" cy="5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3276727" y="4600937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MAYOR</a:t>
            </a:r>
            <a:endParaRPr lang="fr-FR" sz="1200" dirty="0"/>
          </a:p>
        </p:txBody>
      </p:sp>
      <p:cxnSp>
        <p:nvCxnSpPr>
          <p:cNvPr id="86" name="Connecteur droit avec flèche 85"/>
          <p:cNvCxnSpPr>
            <a:stCxn id="27" idx="2"/>
            <a:endCxn id="78" idx="0"/>
          </p:cNvCxnSpPr>
          <p:nvPr/>
        </p:nvCxnSpPr>
        <p:spPr>
          <a:xfrm flipH="1">
            <a:off x="3972055" y="3938849"/>
            <a:ext cx="1606520" cy="66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7" idx="2"/>
          </p:cNvCxnSpPr>
          <p:nvPr/>
        </p:nvCxnSpPr>
        <p:spPr>
          <a:xfrm>
            <a:off x="3972054" y="3948216"/>
            <a:ext cx="1167992" cy="63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69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2940</TotalTime>
  <Words>2013</Words>
  <Application>Microsoft Office PowerPoint</Application>
  <PresentationFormat>Grand écran</PresentationFormat>
  <Paragraphs>525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58</cp:revision>
  <cp:lastPrinted>2017-04-03T11:51:44Z</cp:lastPrinted>
  <dcterms:created xsi:type="dcterms:W3CDTF">2017-04-03T11:34:13Z</dcterms:created>
  <dcterms:modified xsi:type="dcterms:W3CDTF">2017-06-02T22:07:22Z</dcterms:modified>
</cp:coreProperties>
</file>