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26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94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38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80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7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10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9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39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28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78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92FE2-A3E6-4695-9499-6F289CE07377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80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781690" y="4309800"/>
            <a:ext cx="1856014" cy="1362973"/>
          </a:xfrm>
          <a:prstGeom prst="roundRect">
            <a:avLst>
              <a:gd name="adj" fmla="val 9022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JOUEUR</a:t>
            </a:r>
            <a:endParaRPr lang="fr-FR" sz="12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761321" y="1455895"/>
            <a:ext cx="3623216" cy="2215554"/>
          </a:xfrm>
          <a:prstGeom prst="roundRect">
            <a:avLst>
              <a:gd name="adj" fmla="val 9022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ROLE PRINCIPAL</a:t>
            </a:r>
            <a:endParaRPr lang="fr-FR" sz="12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928666" y="1455895"/>
            <a:ext cx="2758912" cy="2215554"/>
          </a:xfrm>
          <a:prstGeom prst="roundRect">
            <a:avLst>
              <a:gd name="adj" fmla="val 9022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ROLE SECONDAIRE</a:t>
            </a:r>
            <a:endParaRPr lang="fr-FR" sz="12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824" y="1985853"/>
            <a:ext cx="381053" cy="38105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258" y="1985853"/>
            <a:ext cx="381053" cy="38105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652" y="1979613"/>
            <a:ext cx="381053" cy="38105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692" y="1985853"/>
            <a:ext cx="381053" cy="38105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823" y="2533629"/>
            <a:ext cx="381053" cy="38105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126" y="1985853"/>
            <a:ext cx="381053" cy="38105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560" y="1985852"/>
            <a:ext cx="381053" cy="38105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125" y="2515776"/>
            <a:ext cx="381053" cy="38105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257" y="2515776"/>
            <a:ext cx="381053" cy="38105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692" y="2515776"/>
            <a:ext cx="381053" cy="38105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210" y="1979612"/>
            <a:ext cx="381053" cy="381053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027" y="1979612"/>
            <a:ext cx="381053" cy="38105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704" y="3076987"/>
            <a:ext cx="381053" cy="381053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691" y="3078266"/>
            <a:ext cx="381053" cy="381053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257" y="3081404"/>
            <a:ext cx="381053" cy="381053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17" y="2503329"/>
            <a:ext cx="381053" cy="38105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823" y="3081405"/>
            <a:ext cx="381053" cy="381053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977" y="2521366"/>
            <a:ext cx="381053" cy="381053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18" y="1979612"/>
            <a:ext cx="381053" cy="38105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384398" y="4662675"/>
            <a:ext cx="666750" cy="657225"/>
          </a:xfrm>
          <a:prstGeom prst="rect">
            <a:avLst/>
          </a:prstGeom>
        </p:spPr>
      </p:pic>
      <p:cxnSp>
        <p:nvCxnSpPr>
          <p:cNvPr id="27" name="Connecteur droit avec flèche 26"/>
          <p:cNvCxnSpPr>
            <a:stCxn id="4" idx="0"/>
          </p:cNvCxnSpPr>
          <p:nvPr/>
        </p:nvCxnSpPr>
        <p:spPr>
          <a:xfrm flipV="1">
            <a:off x="3709697" y="3671449"/>
            <a:ext cx="0" cy="638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31"/>
          <p:cNvCxnSpPr>
            <a:stCxn id="4" idx="0"/>
            <a:endCxn id="6" idx="2"/>
          </p:cNvCxnSpPr>
          <p:nvPr/>
        </p:nvCxnSpPr>
        <p:spPr>
          <a:xfrm rot="5400000" flipH="1" flipV="1">
            <a:off x="5689734" y="1691413"/>
            <a:ext cx="638351" cy="459842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5718117" y="4032801"/>
            <a:ext cx="1913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possède</a:t>
            </a:r>
            <a:endParaRPr lang="fr-FR" sz="1200" dirty="0"/>
          </a:p>
        </p:txBody>
      </p:sp>
      <p:sp>
        <p:nvSpPr>
          <p:cNvPr id="30" name="ZoneTexte 29"/>
          <p:cNvSpPr txBox="1"/>
          <p:nvPr/>
        </p:nvSpPr>
        <p:spPr>
          <a:xfrm>
            <a:off x="2915178" y="3858816"/>
            <a:ext cx="1913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possède</a:t>
            </a:r>
            <a:endParaRPr lang="fr-FR" sz="1200" dirty="0"/>
          </a:p>
        </p:txBody>
      </p:sp>
      <p:sp>
        <p:nvSpPr>
          <p:cNvPr id="31" name="ZoneTexte 30"/>
          <p:cNvSpPr txBox="1"/>
          <p:nvPr/>
        </p:nvSpPr>
        <p:spPr>
          <a:xfrm>
            <a:off x="3717773" y="4029621"/>
            <a:ext cx="443497" cy="280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0,*</a:t>
            </a:r>
            <a:endParaRPr lang="fr-FR" sz="12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753896" y="3684830"/>
            <a:ext cx="443497" cy="280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</a:t>
            </a:r>
            <a:endParaRPr lang="fr-FR" sz="1200" dirty="0"/>
          </a:p>
        </p:txBody>
      </p:sp>
      <p:sp>
        <p:nvSpPr>
          <p:cNvPr id="33" name="ZoneTexte 32"/>
          <p:cNvSpPr txBox="1"/>
          <p:nvPr/>
        </p:nvSpPr>
        <p:spPr>
          <a:xfrm>
            <a:off x="8401792" y="3714261"/>
            <a:ext cx="443497" cy="280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0,*</a:t>
            </a:r>
            <a:endParaRPr lang="fr-FR" sz="1200" dirty="0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686" y="3076987"/>
            <a:ext cx="358344" cy="35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4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à coins arrondis 34"/>
          <p:cNvSpPr/>
          <p:nvPr/>
        </p:nvSpPr>
        <p:spPr>
          <a:xfrm>
            <a:off x="7889934" y="2532030"/>
            <a:ext cx="1931818" cy="91284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Game container</a:t>
            </a:r>
            <a:endParaRPr lang="fr-FR" sz="1200" b="1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5526298" y="3019762"/>
            <a:ext cx="1889184" cy="91284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System container</a:t>
            </a:r>
            <a:endParaRPr lang="fr-FR" sz="1200" b="1" dirty="0"/>
          </a:p>
        </p:txBody>
      </p:sp>
      <p:sp>
        <p:nvSpPr>
          <p:cNvPr id="37" name="Ellipse 36"/>
          <p:cNvSpPr/>
          <p:nvPr/>
        </p:nvSpPr>
        <p:spPr>
          <a:xfrm>
            <a:off x="5681573" y="3395034"/>
            <a:ext cx="319177" cy="3364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38" name="ZoneTexte 37"/>
          <p:cNvSpPr txBox="1"/>
          <p:nvPr/>
        </p:nvSpPr>
        <p:spPr>
          <a:xfrm>
            <a:off x="6000750" y="3332416"/>
            <a:ext cx="1293354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System Controller Agent</a:t>
            </a:r>
            <a:endParaRPr lang="fr-FR" sz="1200" b="1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7889934" y="3775712"/>
            <a:ext cx="1931818" cy="91284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Game container</a:t>
            </a:r>
            <a:endParaRPr lang="fr-FR" sz="1200" b="1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5504981" y="1619183"/>
            <a:ext cx="1931818" cy="91284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Game container</a:t>
            </a:r>
            <a:endParaRPr lang="fr-FR" sz="1200" b="1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5526298" y="4563269"/>
            <a:ext cx="1931818" cy="91284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Game container</a:t>
            </a:r>
            <a:endParaRPr lang="fr-FR" sz="1200" b="1" dirty="0"/>
          </a:p>
        </p:txBody>
      </p:sp>
      <p:sp>
        <p:nvSpPr>
          <p:cNvPr id="42" name="Ellipse 41"/>
          <p:cNvSpPr/>
          <p:nvPr/>
        </p:nvSpPr>
        <p:spPr>
          <a:xfrm>
            <a:off x="5658265" y="1980367"/>
            <a:ext cx="319177" cy="3364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3" name="Ellipse 42"/>
          <p:cNvSpPr/>
          <p:nvPr/>
        </p:nvSpPr>
        <p:spPr>
          <a:xfrm>
            <a:off x="6082397" y="1980367"/>
            <a:ext cx="319177" cy="3364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4" name="Ellipse 43"/>
          <p:cNvSpPr/>
          <p:nvPr/>
        </p:nvSpPr>
        <p:spPr>
          <a:xfrm>
            <a:off x="6506529" y="1980367"/>
            <a:ext cx="319177" cy="3364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5" name="Ellipse 44"/>
          <p:cNvSpPr/>
          <p:nvPr/>
        </p:nvSpPr>
        <p:spPr>
          <a:xfrm>
            <a:off x="6974927" y="1980367"/>
            <a:ext cx="319177" cy="3364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6" name="Ellipse 45"/>
          <p:cNvSpPr/>
          <p:nvPr/>
        </p:nvSpPr>
        <p:spPr>
          <a:xfrm>
            <a:off x="8053533" y="2917771"/>
            <a:ext cx="319177" cy="3364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7" name="Ellipse 46"/>
          <p:cNvSpPr/>
          <p:nvPr/>
        </p:nvSpPr>
        <p:spPr>
          <a:xfrm>
            <a:off x="8477665" y="2917771"/>
            <a:ext cx="319177" cy="3364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8" name="Ellipse 47"/>
          <p:cNvSpPr/>
          <p:nvPr/>
        </p:nvSpPr>
        <p:spPr>
          <a:xfrm>
            <a:off x="8901797" y="2917771"/>
            <a:ext cx="319177" cy="3364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9" name="Ellipse 48"/>
          <p:cNvSpPr/>
          <p:nvPr/>
        </p:nvSpPr>
        <p:spPr>
          <a:xfrm>
            <a:off x="9370195" y="2917771"/>
            <a:ext cx="319177" cy="3364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0" name="Ellipse 49"/>
          <p:cNvSpPr/>
          <p:nvPr/>
        </p:nvSpPr>
        <p:spPr>
          <a:xfrm>
            <a:off x="8067302" y="4202910"/>
            <a:ext cx="319177" cy="3364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1" name="Ellipse 50"/>
          <p:cNvSpPr/>
          <p:nvPr/>
        </p:nvSpPr>
        <p:spPr>
          <a:xfrm>
            <a:off x="8491434" y="4202910"/>
            <a:ext cx="319177" cy="3364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2" name="Ellipse 51"/>
          <p:cNvSpPr/>
          <p:nvPr/>
        </p:nvSpPr>
        <p:spPr>
          <a:xfrm>
            <a:off x="8915566" y="4202910"/>
            <a:ext cx="319177" cy="3364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3" name="Ellipse 52"/>
          <p:cNvSpPr/>
          <p:nvPr/>
        </p:nvSpPr>
        <p:spPr>
          <a:xfrm>
            <a:off x="9383964" y="4202910"/>
            <a:ext cx="319177" cy="3364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4" name="Ellipse 53"/>
          <p:cNvSpPr/>
          <p:nvPr/>
        </p:nvSpPr>
        <p:spPr>
          <a:xfrm>
            <a:off x="5688665" y="4967983"/>
            <a:ext cx="319177" cy="3364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5" name="Ellipse 54"/>
          <p:cNvSpPr/>
          <p:nvPr/>
        </p:nvSpPr>
        <p:spPr>
          <a:xfrm>
            <a:off x="6112797" y="4967983"/>
            <a:ext cx="319177" cy="3364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6" name="Ellipse 55"/>
          <p:cNvSpPr/>
          <p:nvPr/>
        </p:nvSpPr>
        <p:spPr>
          <a:xfrm>
            <a:off x="6536929" y="4967983"/>
            <a:ext cx="319177" cy="3364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7" name="Ellipse 56"/>
          <p:cNvSpPr/>
          <p:nvPr/>
        </p:nvSpPr>
        <p:spPr>
          <a:xfrm>
            <a:off x="7005327" y="4967983"/>
            <a:ext cx="319177" cy="3364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58" name="Connecteur droit avec flèche 57"/>
          <p:cNvCxnSpPr>
            <a:stCxn id="36" idx="0"/>
            <a:endCxn id="40" idx="2"/>
          </p:cNvCxnSpPr>
          <p:nvPr/>
        </p:nvCxnSpPr>
        <p:spPr>
          <a:xfrm flipV="1">
            <a:off x="6470890" y="2532030"/>
            <a:ext cx="0" cy="4877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V="1">
            <a:off x="7294104" y="2773382"/>
            <a:ext cx="595830" cy="246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7415482" y="3731464"/>
            <a:ext cx="474452" cy="2011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36" idx="2"/>
            <a:endCxn id="41" idx="0"/>
          </p:cNvCxnSpPr>
          <p:nvPr/>
        </p:nvCxnSpPr>
        <p:spPr>
          <a:xfrm>
            <a:off x="6470890" y="3932609"/>
            <a:ext cx="21317" cy="6306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à coins arrondis 61"/>
          <p:cNvSpPr/>
          <p:nvPr/>
        </p:nvSpPr>
        <p:spPr>
          <a:xfrm>
            <a:off x="2744530" y="2497162"/>
            <a:ext cx="1931818" cy="91284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UI container</a:t>
            </a:r>
            <a:endParaRPr lang="fr-FR" sz="1200" b="1" dirty="0"/>
          </a:p>
        </p:txBody>
      </p:sp>
      <p:sp>
        <p:nvSpPr>
          <p:cNvPr id="63" name="Rectangle à coins arrondis 62"/>
          <p:cNvSpPr/>
          <p:nvPr/>
        </p:nvSpPr>
        <p:spPr>
          <a:xfrm>
            <a:off x="2744530" y="3740844"/>
            <a:ext cx="1931818" cy="91284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UI container</a:t>
            </a:r>
            <a:endParaRPr lang="fr-FR" sz="1200" b="1" dirty="0"/>
          </a:p>
        </p:txBody>
      </p:sp>
      <p:sp>
        <p:nvSpPr>
          <p:cNvPr id="64" name="Ellipse 63"/>
          <p:cNvSpPr/>
          <p:nvPr/>
        </p:nvSpPr>
        <p:spPr>
          <a:xfrm>
            <a:off x="2908129" y="2882903"/>
            <a:ext cx="319177" cy="3364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65" name="Ellipse 64"/>
          <p:cNvSpPr/>
          <p:nvPr/>
        </p:nvSpPr>
        <p:spPr>
          <a:xfrm>
            <a:off x="2921898" y="4168042"/>
            <a:ext cx="319177" cy="3364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66" name="Connecteur droit avec flèche 65"/>
          <p:cNvCxnSpPr/>
          <p:nvPr/>
        </p:nvCxnSpPr>
        <p:spPr>
          <a:xfrm flipH="1" flipV="1">
            <a:off x="4676348" y="2818993"/>
            <a:ext cx="849950" cy="37883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H="1">
            <a:off x="4683191" y="3608061"/>
            <a:ext cx="843107" cy="54070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3298958" y="2906702"/>
            <a:ext cx="1293354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UI Agent</a:t>
            </a:r>
            <a:endParaRPr lang="fr-FR" sz="1200" b="1" dirty="0"/>
          </a:p>
        </p:txBody>
      </p:sp>
      <p:sp>
        <p:nvSpPr>
          <p:cNvPr id="69" name="ZoneTexte 68"/>
          <p:cNvSpPr txBox="1"/>
          <p:nvPr/>
        </p:nvSpPr>
        <p:spPr>
          <a:xfrm>
            <a:off x="3257493" y="4187047"/>
            <a:ext cx="1293354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UI Agent</a:t>
            </a:r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413244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à coins arrondis 69"/>
          <p:cNvSpPr/>
          <p:nvPr/>
        </p:nvSpPr>
        <p:spPr>
          <a:xfrm>
            <a:off x="4882780" y="2191407"/>
            <a:ext cx="1426705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Game Controller</a:t>
            </a:r>
            <a:endParaRPr lang="fr-FR" sz="1200" b="1" dirty="0"/>
          </a:p>
        </p:txBody>
      </p:sp>
      <p:sp>
        <p:nvSpPr>
          <p:cNvPr id="71" name="Rectangle à coins arrondis 70"/>
          <p:cNvSpPr/>
          <p:nvPr/>
        </p:nvSpPr>
        <p:spPr>
          <a:xfrm>
            <a:off x="4882780" y="2924219"/>
            <a:ext cx="1426705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Citizen Controller</a:t>
            </a:r>
            <a:endParaRPr lang="fr-FR" sz="1200" b="1" dirty="0"/>
          </a:p>
        </p:txBody>
      </p:sp>
      <p:sp>
        <p:nvSpPr>
          <p:cNvPr id="72" name="Rectangle à coins arrondis 71"/>
          <p:cNvSpPr/>
          <p:nvPr/>
        </p:nvSpPr>
        <p:spPr>
          <a:xfrm>
            <a:off x="6408400" y="2191407"/>
            <a:ext cx="700375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73" name="Rectangle à coins arrondis 72"/>
          <p:cNvSpPr/>
          <p:nvPr/>
        </p:nvSpPr>
        <p:spPr>
          <a:xfrm>
            <a:off x="7207689" y="2191407"/>
            <a:ext cx="700375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74" name="Rectangle à coins arrondis 73"/>
          <p:cNvSpPr/>
          <p:nvPr/>
        </p:nvSpPr>
        <p:spPr>
          <a:xfrm>
            <a:off x="8006979" y="2191407"/>
            <a:ext cx="700375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75" name="Rectangle à coins arrondis 74"/>
          <p:cNvSpPr/>
          <p:nvPr/>
        </p:nvSpPr>
        <p:spPr>
          <a:xfrm>
            <a:off x="6408400" y="2839918"/>
            <a:ext cx="700375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76" name="Rectangle à coins arrondis 75"/>
          <p:cNvSpPr/>
          <p:nvPr/>
        </p:nvSpPr>
        <p:spPr>
          <a:xfrm>
            <a:off x="7207689" y="2839918"/>
            <a:ext cx="700375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77" name="Rectangle à coins arrondis 76"/>
          <p:cNvSpPr/>
          <p:nvPr/>
        </p:nvSpPr>
        <p:spPr>
          <a:xfrm>
            <a:off x="8006979" y="2839918"/>
            <a:ext cx="700375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78" name="Rectangle à coins arrondis 77"/>
          <p:cNvSpPr/>
          <p:nvPr/>
        </p:nvSpPr>
        <p:spPr>
          <a:xfrm>
            <a:off x="6408400" y="3488429"/>
            <a:ext cx="700375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79" name="Rectangle à coins arrondis 78"/>
          <p:cNvSpPr/>
          <p:nvPr/>
        </p:nvSpPr>
        <p:spPr>
          <a:xfrm>
            <a:off x="7207689" y="3488429"/>
            <a:ext cx="700375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80" name="Rectangle à coins arrondis 79"/>
          <p:cNvSpPr/>
          <p:nvPr/>
        </p:nvSpPr>
        <p:spPr>
          <a:xfrm>
            <a:off x="8006979" y="3488429"/>
            <a:ext cx="700375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81" name="Rectangle à coins arrondis 80"/>
          <p:cNvSpPr/>
          <p:nvPr/>
        </p:nvSpPr>
        <p:spPr>
          <a:xfrm>
            <a:off x="6408400" y="4165672"/>
            <a:ext cx="700375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82" name="Rectangle à coins arrondis 81"/>
          <p:cNvSpPr/>
          <p:nvPr/>
        </p:nvSpPr>
        <p:spPr>
          <a:xfrm>
            <a:off x="7207689" y="4165672"/>
            <a:ext cx="700375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83" name="Rectangle à coins arrondis 82"/>
          <p:cNvSpPr/>
          <p:nvPr/>
        </p:nvSpPr>
        <p:spPr>
          <a:xfrm>
            <a:off x="8006979" y="4165672"/>
            <a:ext cx="700375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84" name="Rectangle à coins arrondis 83"/>
          <p:cNvSpPr/>
          <p:nvPr/>
        </p:nvSpPr>
        <p:spPr>
          <a:xfrm>
            <a:off x="4882780" y="3657031"/>
            <a:ext cx="1426705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Werewolf Controller</a:t>
            </a:r>
            <a:endParaRPr lang="fr-FR" sz="1200" b="1" dirty="0"/>
          </a:p>
        </p:txBody>
      </p:sp>
      <p:sp>
        <p:nvSpPr>
          <p:cNvPr id="85" name="Rectangle à coins arrondis 84"/>
          <p:cNvSpPr/>
          <p:nvPr/>
        </p:nvSpPr>
        <p:spPr>
          <a:xfrm>
            <a:off x="3357159" y="2191407"/>
            <a:ext cx="1426705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Environment Agent 1</a:t>
            </a:r>
            <a:endParaRPr lang="fr-FR" sz="1200" b="1" dirty="0"/>
          </a:p>
        </p:txBody>
      </p:sp>
      <p:sp>
        <p:nvSpPr>
          <p:cNvPr id="86" name="Rectangle à coins arrondis 85"/>
          <p:cNvSpPr/>
          <p:nvPr/>
        </p:nvSpPr>
        <p:spPr>
          <a:xfrm>
            <a:off x="4882780" y="4398469"/>
            <a:ext cx="1426705" cy="564210"/>
          </a:xfrm>
          <a:prstGeom prst="roundRect">
            <a:avLst/>
          </a:prstGeom>
          <a:ln w="28575">
            <a:solidFill>
              <a:schemeClr val="tx1"/>
            </a:solidFill>
          </a:ln>
          <a:effectLst>
            <a:reflection stA="78000" endPos="0" dist="508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Role XXX Controller</a:t>
            </a:r>
            <a:endParaRPr lang="fr-FR" sz="1200" b="1" dirty="0"/>
          </a:p>
        </p:txBody>
      </p:sp>
      <p:sp>
        <p:nvSpPr>
          <p:cNvPr id="87" name="Rectangle à coins arrondis 86"/>
          <p:cNvSpPr/>
          <p:nvPr/>
        </p:nvSpPr>
        <p:spPr>
          <a:xfrm>
            <a:off x="3357160" y="3657031"/>
            <a:ext cx="1426705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DF Agent</a:t>
            </a:r>
            <a:endParaRPr lang="fr-FR" sz="1200" b="1" dirty="0"/>
          </a:p>
        </p:txBody>
      </p:sp>
      <p:sp>
        <p:nvSpPr>
          <p:cNvPr id="88" name="Rectangle à coins arrondis 87"/>
          <p:cNvSpPr/>
          <p:nvPr/>
        </p:nvSpPr>
        <p:spPr>
          <a:xfrm>
            <a:off x="3357159" y="2924219"/>
            <a:ext cx="1426705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Environment Agent 2</a:t>
            </a:r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408358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lipse 20"/>
          <p:cNvSpPr/>
          <p:nvPr/>
        </p:nvSpPr>
        <p:spPr>
          <a:xfrm>
            <a:off x="6408501" y="3175881"/>
            <a:ext cx="319177" cy="3364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22" name="Ellipse 21"/>
          <p:cNvSpPr/>
          <p:nvPr/>
        </p:nvSpPr>
        <p:spPr>
          <a:xfrm>
            <a:off x="8015805" y="3171593"/>
            <a:ext cx="319177" cy="3364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23" name="Connecteur droit avec flèche 22"/>
          <p:cNvCxnSpPr>
            <a:stCxn id="27" idx="2"/>
            <a:endCxn id="31" idx="0"/>
          </p:cNvCxnSpPr>
          <p:nvPr/>
        </p:nvCxnSpPr>
        <p:spPr>
          <a:xfrm flipH="1">
            <a:off x="6568088" y="3843599"/>
            <a:ext cx="1087" cy="656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22" idx="0"/>
            <a:endCxn id="33" idx="2"/>
          </p:cNvCxnSpPr>
          <p:nvPr/>
        </p:nvCxnSpPr>
        <p:spPr>
          <a:xfrm flipV="1">
            <a:off x="8175394" y="2597836"/>
            <a:ext cx="1" cy="573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3134551" y="3168716"/>
            <a:ext cx="319177" cy="3364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26" name="Connecteur droit avec flèche 25"/>
          <p:cNvCxnSpPr>
            <a:stCxn id="25" idx="0"/>
          </p:cNvCxnSpPr>
          <p:nvPr/>
        </p:nvCxnSpPr>
        <p:spPr>
          <a:xfrm flipV="1">
            <a:off x="3294140" y="2649695"/>
            <a:ext cx="5415" cy="5190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5963228" y="3535822"/>
            <a:ext cx="121189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Player Agent</a:t>
            </a:r>
            <a:endParaRPr lang="fr-FR" sz="14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7658819" y="3535822"/>
            <a:ext cx="121189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Player Agent</a:t>
            </a:r>
            <a:endParaRPr lang="fr-FR" sz="14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2488160" y="3533848"/>
            <a:ext cx="1788300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XXX Controller Agent</a:t>
            </a:r>
            <a:endParaRPr lang="fr-FR" sz="1400" b="1" dirty="0"/>
          </a:p>
        </p:txBody>
      </p:sp>
      <p:sp>
        <p:nvSpPr>
          <p:cNvPr id="30" name="Rectangle à coins arrondis 29"/>
          <p:cNvSpPr/>
          <p:nvPr/>
        </p:nvSpPr>
        <p:spPr>
          <a:xfrm>
            <a:off x="2533394" y="2031160"/>
            <a:ext cx="1521490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Service Description</a:t>
            </a:r>
          </a:p>
          <a:p>
            <a:pPr algn="ctr"/>
            <a:r>
              <a:rPr lang="fr-FR" sz="1200" b="1" dirty="0" smtClean="0"/>
              <a:t>Type : CONTROLLER</a:t>
            </a:r>
          </a:p>
          <a:p>
            <a:pPr algn="ctr"/>
            <a:r>
              <a:rPr lang="fr-FR" sz="1200" b="1" dirty="0" smtClean="0"/>
              <a:t>Nom : XXXX</a:t>
            </a:r>
            <a:endParaRPr lang="fr-FR" sz="1200" b="1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5893229" y="4500302"/>
            <a:ext cx="1349717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Service Description</a:t>
            </a:r>
          </a:p>
          <a:p>
            <a:pPr algn="ctr"/>
            <a:r>
              <a:rPr lang="fr-FR" sz="1200" b="1" dirty="0" smtClean="0"/>
              <a:t>Type : PLAYER</a:t>
            </a:r>
          </a:p>
          <a:p>
            <a:pPr algn="ctr"/>
            <a:r>
              <a:rPr lang="fr-FR" sz="1200" b="1" dirty="0" smtClean="0"/>
              <a:t>Nom : CITIZEN</a:t>
            </a:r>
            <a:endParaRPr lang="fr-FR" sz="1200" b="1" dirty="0"/>
          </a:p>
        </p:txBody>
      </p:sp>
      <p:sp>
        <p:nvSpPr>
          <p:cNvPr id="32" name="Rectangle à coins arrondis 31"/>
          <p:cNvSpPr/>
          <p:nvPr/>
        </p:nvSpPr>
        <p:spPr>
          <a:xfrm>
            <a:off x="5859274" y="2032804"/>
            <a:ext cx="1417628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Service Description</a:t>
            </a:r>
          </a:p>
          <a:p>
            <a:pPr algn="ctr"/>
            <a:r>
              <a:rPr lang="fr-FR" sz="1200" b="1" dirty="0" smtClean="0"/>
              <a:t>Type : PLAYER</a:t>
            </a:r>
          </a:p>
          <a:p>
            <a:pPr algn="ctr"/>
            <a:r>
              <a:rPr lang="fr-FR" sz="1200" b="1" dirty="0" smtClean="0"/>
              <a:t>Nom : WAKE</a:t>
            </a:r>
            <a:endParaRPr lang="fr-FR" sz="1200" b="1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7474380" y="2033626"/>
            <a:ext cx="1402029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Service Description</a:t>
            </a:r>
          </a:p>
          <a:p>
            <a:pPr algn="ctr"/>
            <a:r>
              <a:rPr lang="fr-FR" sz="1200" b="1" dirty="0" smtClean="0"/>
              <a:t>Type : PLAYER</a:t>
            </a:r>
          </a:p>
          <a:p>
            <a:pPr algn="ctr"/>
            <a:r>
              <a:rPr lang="fr-FR" sz="1200" b="1" dirty="0" smtClean="0"/>
              <a:t>Nom : SLEEP</a:t>
            </a:r>
            <a:endParaRPr lang="fr-FR" sz="1200" b="1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4273217" y="2031160"/>
            <a:ext cx="1402029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Service Description</a:t>
            </a:r>
          </a:p>
          <a:p>
            <a:pPr algn="ctr"/>
            <a:r>
              <a:rPr lang="fr-FR" sz="1200" b="1" dirty="0" smtClean="0"/>
              <a:t>Type : PLAYER</a:t>
            </a:r>
          </a:p>
          <a:p>
            <a:pPr algn="ctr"/>
            <a:r>
              <a:rPr lang="fr-FR" sz="1200" b="1" dirty="0" smtClean="0"/>
              <a:t>Nom : DEAD</a:t>
            </a:r>
            <a:endParaRPr lang="fr-FR" sz="1200" b="1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7569438" y="4493796"/>
            <a:ext cx="1688862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Service Description</a:t>
            </a:r>
          </a:p>
          <a:p>
            <a:pPr algn="ctr"/>
            <a:r>
              <a:rPr lang="fr-FR" sz="1200" b="1" dirty="0" smtClean="0"/>
              <a:t>Type : PLAYER</a:t>
            </a:r>
          </a:p>
          <a:p>
            <a:pPr algn="ctr"/>
            <a:r>
              <a:rPr lang="fr-FR" sz="1200" b="1" dirty="0" smtClean="0"/>
              <a:t>Nom : WEREWOLF</a:t>
            </a:r>
            <a:endParaRPr lang="fr-FR" sz="1200" b="1" dirty="0"/>
          </a:p>
        </p:txBody>
      </p:sp>
      <p:cxnSp>
        <p:nvCxnSpPr>
          <p:cNvPr id="36" name="Connecteur droit avec flèche 35"/>
          <p:cNvCxnSpPr>
            <a:stCxn id="21" idx="0"/>
            <a:endCxn id="32" idx="2"/>
          </p:cNvCxnSpPr>
          <p:nvPr/>
        </p:nvCxnSpPr>
        <p:spPr>
          <a:xfrm flipH="1" flipV="1">
            <a:off x="6568088" y="2597014"/>
            <a:ext cx="2" cy="5788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28" idx="2"/>
          </p:cNvCxnSpPr>
          <p:nvPr/>
        </p:nvCxnSpPr>
        <p:spPr>
          <a:xfrm flipH="1">
            <a:off x="7155678" y="3843599"/>
            <a:ext cx="1109088" cy="6550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28" idx="2"/>
            <a:endCxn id="35" idx="0"/>
          </p:cNvCxnSpPr>
          <p:nvPr/>
        </p:nvCxnSpPr>
        <p:spPr>
          <a:xfrm>
            <a:off x="8264766" y="3843599"/>
            <a:ext cx="149103" cy="650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4832352" y="3171593"/>
            <a:ext cx="319177" cy="3364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4391932" y="3545189"/>
            <a:ext cx="114144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Player Agent</a:t>
            </a:r>
            <a:endParaRPr lang="fr-FR" sz="1400" b="1" dirty="0"/>
          </a:p>
        </p:txBody>
      </p:sp>
      <p:cxnSp>
        <p:nvCxnSpPr>
          <p:cNvPr id="41" name="Connecteur droit avec flèche 40"/>
          <p:cNvCxnSpPr>
            <a:stCxn id="39" idx="0"/>
            <a:endCxn id="34" idx="2"/>
          </p:cNvCxnSpPr>
          <p:nvPr/>
        </p:nvCxnSpPr>
        <p:spPr>
          <a:xfrm flipH="1" flipV="1">
            <a:off x="4974232" y="2595370"/>
            <a:ext cx="17709" cy="576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à coins arrondis 41"/>
          <p:cNvSpPr/>
          <p:nvPr/>
        </p:nvSpPr>
        <p:spPr>
          <a:xfrm>
            <a:off x="4267327" y="4505687"/>
            <a:ext cx="1390655" cy="56421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Service Description</a:t>
            </a:r>
          </a:p>
          <a:p>
            <a:pPr algn="ctr"/>
            <a:r>
              <a:rPr lang="fr-FR" sz="1200" b="1" dirty="0" smtClean="0"/>
              <a:t>Type : PLAYER</a:t>
            </a:r>
          </a:p>
          <a:p>
            <a:pPr algn="ctr"/>
            <a:r>
              <a:rPr lang="fr-FR" sz="1200" b="1" dirty="0" smtClean="0"/>
              <a:t>Nom : MAYOR</a:t>
            </a:r>
            <a:endParaRPr lang="fr-FR" sz="1200" b="1" dirty="0"/>
          </a:p>
        </p:txBody>
      </p:sp>
      <p:cxnSp>
        <p:nvCxnSpPr>
          <p:cNvPr id="43" name="Connecteur droit avec flèche 42"/>
          <p:cNvCxnSpPr>
            <a:stCxn id="27" idx="2"/>
            <a:endCxn id="42" idx="0"/>
          </p:cNvCxnSpPr>
          <p:nvPr/>
        </p:nvCxnSpPr>
        <p:spPr>
          <a:xfrm flipH="1">
            <a:off x="4962655" y="3843599"/>
            <a:ext cx="1606520" cy="6620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40" idx="2"/>
          </p:cNvCxnSpPr>
          <p:nvPr/>
        </p:nvCxnSpPr>
        <p:spPr>
          <a:xfrm>
            <a:off x="4962654" y="3852966"/>
            <a:ext cx="1167992" cy="637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80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à coins arrondis 44"/>
          <p:cNvSpPr/>
          <p:nvPr/>
        </p:nvSpPr>
        <p:spPr>
          <a:xfrm>
            <a:off x="2449903" y="1651607"/>
            <a:ext cx="2643108" cy="1634645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Controller</a:t>
            </a:r>
            <a:endParaRPr lang="fr-FR" sz="1400" dirty="0"/>
          </a:p>
        </p:txBody>
      </p:sp>
      <p:sp>
        <p:nvSpPr>
          <p:cNvPr id="46" name="Rectangle à coins arrondis 45"/>
          <p:cNvSpPr/>
          <p:nvPr/>
        </p:nvSpPr>
        <p:spPr>
          <a:xfrm>
            <a:off x="2812211" y="2233941"/>
            <a:ext cx="1984075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Synchronous</a:t>
            </a:r>
            <a:r>
              <a:rPr lang="fr-FR" sz="1200" dirty="0" smtClean="0"/>
              <a:t>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47" name="Rectangle à coins arrondis 46"/>
          <p:cNvSpPr/>
          <p:nvPr/>
        </p:nvSpPr>
        <p:spPr>
          <a:xfrm>
            <a:off x="6070121" y="717491"/>
            <a:ext cx="2211787" cy="1634645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(IA)</a:t>
            </a:r>
            <a:endParaRPr lang="fr-FR" sz="1400" dirty="0"/>
          </a:p>
        </p:txBody>
      </p:sp>
      <p:sp>
        <p:nvSpPr>
          <p:cNvPr id="48" name="Rectangle à coins arrondis 47"/>
          <p:cNvSpPr/>
          <p:nvPr/>
        </p:nvSpPr>
        <p:spPr>
          <a:xfrm>
            <a:off x="6443933" y="1306551"/>
            <a:ext cx="1498120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49" name="Rectangle à coins arrondis 48"/>
          <p:cNvSpPr/>
          <p:nvPr/>
        </p:nvSpPr>
        <p:spPr>
          <a:xfrm>
            <a:off x="6070121" y="3138638"/>
            <a:ext cx="2211787" cy="1634645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(HUMAIN)</a:t>
            </a:r>
            <a:endParaRPr lang="fr-FR" sz="1400" dirty="0"/>
          </a:p>
        </p:txBody>
      </p:sp>
      <p:sp>
        <p:nvSpPr>
          <p:cNvPr id="50" name="Rectangle à coins arrondis 49"/>
          <p:cNvSpPr/>
          <p:nvPr/>
        </p:nvSpPr>
        <p:spPr>
          <a:xfrm>
            <a:off x="6443933" y="3727698"/>
            <a:ext cx="1498120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Human</a:t>
            </a:r>
            <a:r>
              <a:rPr lang="fr-FR" sz="1200" dirty="0" smtClean="0"/>
              <a:t>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51" name="Rectangle à coins arrondis 50"/>
          <p:cNvSpPr/>
          <p:nvPr/>
        </p:nvSpPr>
        <p:spPr>
          <a:xfrm>
            <a:off x="2694317" y="3955960"/>
            <a:ext cx="2211787" cy="1634645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(IA)</a:t>
            </a:r>
            <a:endParaRPr lang="fr-FR" sz="1400" dirty="0"/>
          </a:p>
        </p:txBody>
      </p:sp>
      <p:sp>
        <p:nvSpPr>
          <p:cNvPr id="52" name="Rectangle à coins arrondis 51"/>
          <p:cNvSpPr/>
          <p:nvPr/>
        </p:nvSpPr>
        <p:spPr>
          <a:xfrm>
            <a:off x="3068129" y="4545020"/>
            <a:ext cx="1498120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cxnSp>
        <p:nvCxnSpPr>
          <p:cNvPr id="53" name="Connecteur droit 19"/>
          <p:cNvCxnSpPr>
            <a:stCxn id="48" idx="1"/>
            <a:endCxn id="46" idx="3"/>
          </p:cNvCxnSpPr>
          <p:nvPr/>
        </p:nvCxnSpPr>
        <p:spPr>
          <a:xfrm rot="10800000" flipV="1">
            <a:off x="4796287" y="1615046"/>
            <a:ext cx="1647647" cy="9273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49"/>
          <p:cNvCxnSpPr>
            <a:stCxn id="50" idx="1"/>
            <a:endCxn id="46" idx="3"/>
          </p:cNvCxnSpPr>
          <p:nvPr/>
        </p:nvCxnSpPr>
        <p:spPr>
          <a:xfrm rot="10800000">
            <a:off x="4796287" y="2542437"/>
            <a:ext cx="1647647" cy="14937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46" idx="2"/>
            <a:endCxn id="52" idx="0"/>
          </p:cNvCxnSpPr>
          <p:nvPr/>
        </p:nvCxnSpPr>
        <p:spPr>
          <a:xfrm>
            <a:off x="3804249" y="2850931"/>
            <a:ext cx="12940" cy="1694089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5710408" y="2465034"/>
            <a:ext cx="136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Requête de vote / Résultat</a:t>
            </a:r>
            <a:endParaRPr lang="fr-FR" sz="1400" dirty="0"/>
          </a:p>
        </p:txBody>
      </p:sp>
      <p:sp>
        <p:nvSpPr>
          <p:cNvPr id="57" name="ZoneTexte 56"/>
          <p:cNvSpPr txBox="1"/>
          <p:nvPr/>
        </p:nvSpPr>
        <p:spPr>
          <a:xfrm>
            <a:off x="2614828" y="3368122"/>
            <a:ext cx="136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Requête de vote / Résultat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58594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1329444" y="1643393"/>
            <a:ext cx="3789445" cy="25211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(IA)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3548477" y="2594703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XXXX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3532265" y="3298778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XXXXX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1559662" y="2681788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cxnSp>
        <p:nvCxnSpPr>
          <p:cNvPr id="19" name="Connecteur droit avec flèche 18"/>
          <p:cNvCxnSpPr>
            <a:stCxn id="16" idx="1"/>
            <a:endCxn id="18" idx="3"/>
          </p:cNvCxnSpPr>
          <p:nvPr/>
        </p:nvCxnSpPr>
        <p:spPr>
          <a:xfrm flipH="1">
            <a:off x="2649165" y="2876808"/>
            <a:ext cx="899312" cy="11347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7" idx="1"/>
          </p:cNvCxnSpPr>
          <p:nvPr/>
        </p:nvCxnSpPr>
        <p:spPr>
          <a:xfrm flipH="1" flipV="1">
            <a:off x="2652377" y="3219882"/>
            <a:ext cx="879888" cy="36100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8" idx="2"/>
          </p:cNvCxnSpPr>
          <p:nvPr/>
        </p:nvCxnSpPr>
        <p:spPr>
          <a:xfrm flipH="1">
            <a:off x="2104413" y="3298778"/>
            <a:ext cx="1" cy="1393992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2187089" y="424343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2805935" y="3011632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6673802" y="1589845"/>
            <a:ext cx="1788712" cy="25211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(HUMAIN)</a:t>
            </a:r>
            <a:endParaRPr lang="fr-FR" sz="1400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6904019" y="2628240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Human</a:t>
            </a:r>
            <a:r>
              <a:rPr lang="fr-FR" sz="1200" dirty="0" smtClean="0"/>
              <a:t>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cxnSp>
        <p:nvCxnSpPr>
          <p:cNvPr id="26" name="Connecteur droit avec flèche 25"/>
          <p:cNvCxnSpPr>
            <a:stCxn id="30" idx="1"/>
            <a:endCxn id="25" idx="3"/>
          </p:cNvCxnSpPr>
          <p:nvPr/>
        </p:nvCxnSpPr>
        <p:spPr>
          <a:xfrm flipH="1">
            <a:off x="7993522" y="2009590"/>
            <a:ext cx="1740780" cy="92714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25" idx="2"/>
          </p:cNvCxnSpPr>
          <p:nvPr/>
        </p:nvCxnSpPr>
        <p:spPr>
          <a:xfrm flipH="1">
            <a:off x="7448770" y="3245230"/>
            <a:ext cx="1" cy="1594189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6673802" y="4321316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cxnSp>
        <p:nvCxnSpPr>
          <p:cNvPr id="29" name="Connecteur droit avec flèche 28"/>
          <p:cNvCxnSpPr>
            <a:stCxn id="31" idx="1"/>
          </p:cNvCxnSpPr>
          <p:nvPr/>
        </p:nvCxnSpPr>
        <p:spPr>
          <a:xfrm flipH="1" flipV="1">
            <a:off x="7993522" y="3223463"/>
            <a:ext cx="1738866" cy="4824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à coins arrondis 29"/>
          <p:cNvSpPr/>
          <p:nvPr/>
        </p:nvSpPr>
        <p:spPr>
          <a:xfrm>
            <a:off x="9734302" y="1450867"/>
            <a:ext cx="1319720" cy="11174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Environment Agent</a:t>
            </a:r>
            <a:endParaRPr lang="fr-FR" sz="1400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9732388" y="3147175"/>
            <a:ext cx="1321634" cy="11174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UI Agent</a:t>
            </a:r>
            <a:endParaRPr lang="fr-FR" sz="1400" dirty="0"/>
          </a:p>
        </p:txBody>
      </p:sp>
      <p:cxnSp>
        <p:nvCxnSpPr>
          <p:cNvPr id="32" name="Connecteur droit avec flèche 31"/>
          <p:cNvCxnSpPr>
            <a:stCxn id="30" idx="2"/>
            <a:endCxn id="31" idx="0"/>
          </p:cNvCxnSpPr>
          <p:nvPr/>
        </p:nvCxnSpPr>
        <p:spPr>
          <a:xfrm flipH="1">
            <a:off x="10393205" y="2568313"/>
            <a:ext cx="957" cy="57886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 rot="19868423">
            <a:off x="8507608" y="1794883"/>
            <a:ext cx="125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Stockage de la requête</a:t>
            </a:r>
            <a:endParaRPr lang="fr-FR" sz="1400" dirty="0"/>
          </a:p>
        </p:txBody>
      </p:sp>
      <p:sp>
        <p:nvSpPr>
          <p:cNvPr id="34" name="ZoneTexte 33"/>
          <p:cNvSpPr txBox="1"/>
          <p:nvPr/>
        </p:nvSpPr>
        <p:spPr>
          <a:xfrm rot="875452">
            <a:off x="8455591" y="310798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Envoi du </a:t>
            </a:r>
            <a:r>
              <a:rPr lang="fr-FR" sz="1400" dirty="0"/>
              <a:t>c</a:t>
            </a:r>
            <a:r>
              <a:rPr lang="fr-FR" sz="1400" dirty="0" smtClean="0"/>
              <a:t>hoix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10470835" y="2703855"/>
            <a:ext cx="136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Interactions</a:t>
            </a:r>
            <a:endParaRPr lang="fr-FR" sz="1400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3548476" y="1890628"/>
            <a:ext cx="1348885" cy="5642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XXXX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cxnSp>
        <p:nvCxnSpPr>
          <p:cNvPr id="37" name="Connecteur droit avec flèche 36"/>
          <p:cNvCxnSpPr>
            <a:stCxn id="36" idx="1"/>
          </p:cNvCxnSpPr>
          <p:nvPr/>
        </p:nvCxnSpPr>
        <p:spPr>
          <a:xfrm flipH="1">
            <a:off x="2649165" y="2172733"/>
            <a:ext cx="899311" cy="59781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2837705" y="2580300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25945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à coins arrondis 38"/>
          <p:cNvSpPr/>
          <p:nvPr/>
        </p:nvSpPr>
        <p:spPr>
          <a:xfrm>
            <a:off x="3458183" y="2537845"/>
            <a:ext cx="5518178" cy="2268903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(SIMPLE CITIZEN)</a:t>
            </a:r>
            <a:endParaRPr lang="fr-FR" sz="1400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5637197" y="3180660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5620985" y="3884735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42" name="Rectangle à coins arrondis 41"/>
          <p:cNvSpPr/>
          <p:nvPr/>
        </p:nvSpPr>
        <p:spPr>
          <a:xfrm>
            <a:off x="3688399" y="3576240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7193580" y="3200268"/>
            <a:ext cx="1468193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44" name="Connecteur droit avec flèche 43"/>
          <p:cNvCxnSpPr>
            <a:stCxn id="40" idx="1"/>
          </p:cNvCxnSpPr>
          <p:nvPr/>
        </p:nvCxnSpPr>
        <p:spPr>
          <a:xfrm rot="10800000" flipV="1">
            <a:off x="4773025" y="3462764"/>
            <a:ext cx="864172" cy="2998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41" idx="1"/>
          </p:cNvCxnSpPr>
          <p:nvPr/>
        </p:nvCxnSpPr>
        <p:spPr>
          <a:xfrm rot="10800000">
            <a:off x="4777903" y="3991416"/>
            <a:ext cx="843082" cy="1754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42" idx="1"/>
          </p:cNvCxnSpPr>
          <p:nvPr/>
        </p:nvCxnSpPr>
        <p:spPr>
          <a:xfrm flipH="1">
            <a:off x="2462730" y="3884735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7927677" y="1665302"/>
            <a:ext cx="0" cy="1534966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725365" y="3572093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5064877" y="372314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50" name="ZoneTexte 49"/>
          <p:cNvSpPr txBox="1"/>
          <p:nvPr/>
        </p:nvSpPr>
        <p:spPr>
          <a:xfrm>
            <a:off x="5219940" y="1879194"/>
            <a:ext cx="26645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Alerte mouvement </a:t>
            </a:r>
          </a:p>
          <a:p>
            <a:pPr algn="r"/>
            <a:r>
              <a:rPr lang="fr-FR" sz="1400" dirty="0" smtClean="0"/>
              <a:t>WEREWOLF durant la nuit</a:t>
            </a:r>
          </a:p>
          <a:p>
            <a:pPr algn="r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57463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239</Words>
  <Application>Microsoft Office PowerPoint</Application>
  <PresentationFormat>Grand écran</PresentationFormat>
  <Paragraphs>97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KONAM</dc:creator>
  <cp:lastModifiedBy>David KONAM</cp:lastModifiedBy>
  <cp:revision>2</cp:revision>
  <dcterms:created xsi:type="dcterms:W3CDTF">2017-06-13T22:30:39Z</dcterms:created>
  <dcterms:modified xsi:type="dcterms:W3CDTF">2017-06-13T22:40:04Z</dcterms:modified>
</cp:coreProperties>
</file>