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96" r:id="rId4"/>
    <p:sldId id="273" r:id="rId5"/>
    <p:sldId id="274" r:id="rId6"/>
    <p:sldId id="288" r:id="rId7"/>
    <p:sldId id="276" r:id="rId8"/>
    <p:sldId id="286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289" r:id="rId20"/>
    <p:sldId id="266" r:id="rId21"/>
    <p:sldId id="264" r:id="rId22"/>
    <p:sldId id="260" r:id="rId23"/>
    <p:sldId id="287" r:id="rId24"/>
    <p:sldId id="262" r:id="rId25"/>
    <p:sldId id="263" r:id="rId26"/>
    <p:sldId id="261" r:id="rId27"/>
    <p:sldId id="285" r:id="rId28"/>
    <p:sldId id="291" r:id="rId29"/>
    <p:sldId id="292" r:id="rId30"/>
    <p:sldId id="293" r:id="rId31"/>
    <p:sldId id="294" r:id="rId32"/>
    <p:sldId id="295" r:id="rId33"/>
    <p:sldId id="290" r:id="rId34"/>
    <p:sldId id="269" r:id="rId35"/>
    <p:sldId id="270" r:id="rId36"/>
    <p:sldId id="271" r:id="rId37"/>
    <p:sldId id="272" r:id="rId38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295409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err="1" smtClean="0"/>
              <a:t>Environment</a:t>
            </a:r>
            <a:r>
              <a:rPr lang="fr-FR" sz="1400" dirty="0" smtClean="0"/>
              <a:t>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REQUETE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511395" y="301077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CHOIX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34178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Interface joueur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67740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3659976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36570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46219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27654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34046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239247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6162565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3110202" y="316990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932411" y="316990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979153" y="318397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966423" y="318397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6435000" y="316990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792655" y="1661486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1315614" y="3704324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  <a:endCxn id="37" idx="2"/>
          </p:cNvCxnSpPr>
          <p:nvPr/>
        </p:nvCxnSpPr>
        <p:spPr>
          <a:xfrm flipV="1">
            <a:off x="1475203" y="3185303"/>
            <a:ext cx="5416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893906" y="2621093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0"/>
            <a:endCxn id="34" idx="2"/>
          </p:cNvCxnSpPr>
          <p:nvPr/>
        </p:nvCxnSpPr>
        <p:spPr>
          <a:xfrm flipH="1" flipV="1">
            <a:off x="1475204" y="2225696"/>
            <a:ext cx="5415" cy="39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4524974" y="166148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3161642" y="194359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749360" y="219222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5445486" y="223976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721178" y="200926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721178" y="184566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352248" y="4040754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805577" y="4068553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93906" y="4040754"/>
            <a:ext cx="16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Controller Agent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2569</TotalTime>
  <Words>1840</Words>
  <Application>Microsoft Office PowerPoint</Application>
  <PresentationFormat>Grand écran</PresentationFormat>
  <Paragraphs>481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43</cp:revision>
  <cp:lastPrinted>2017-04-03T11:51:44Z</cp:lastPrinted>
  <dcterms:created xsi:type="dcterms:W3CDTF">2017-04-03T11:34:13Z</dcterms:created>
  <dcterms:modified xsi:type="dcterms:W3CDTF">2017-05-30T17:09:04Z</dcterms:modified>
</cp:coreProperties>
</file>