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Hammersmith One"/>
      <p:regular r:id="rId41"/>
    </p:embeddedFont>
    <p:embeddedFont>
      <p:font typeface="Oxygen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xygen-regular.fntdata"/><Relationship Id="rId41" Type="http://schemas.openxmlformats.org/officeDocument/2006/relationships/font" Target="fonts/Hammersmith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xygen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1ce5f75c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1ce5f75c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ae0e349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ae0e349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cae0e349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cae0e349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ae0e349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ae0e349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ae0e349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ae0e349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e0e349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ae0e349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ae0e349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ae0e349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ae0e349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ae0e349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ae0e349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ae0e349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d07e00c4c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d07e00c4c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ae0e349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ae0e349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ae0e349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ae0e349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bb06ea7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bb06ea7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07e00c4c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07e00c4c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07e00c4c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07e00c4c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07e00c4c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07e00c4c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07e00c4c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07e00c4c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07e00c4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07e00c4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07e00c4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07e00c4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ae0e349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ae0e349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562e0570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562e0570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562e0570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562e0570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ae0e349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ae0e349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ae0e349e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ae0e349e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d07e00c4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d07e00c4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562e057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562e057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562e057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562e057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Selenium webdriver combined with the integrated python unit test framework called python unittest, so we can automate a range of actions and get kick test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themselves are Page Object classes and we are going to run our unit tests inside them, by making webdriver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Webdrivers calls going to an executable that you saved on your computer, which is going to open the browser and send the commands (clicks, input, getting data…) that you wrote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Grid is more advanced and allow for cross browser testing, but we are not going into that today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d562e057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d562e057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Selenium webdriver combined with the integrated python unit test framework called python unittest, so we can automate a range of actions and get kick test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themselves are Page Object classes and we are going to run our unit tests inside them, by making webdriver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Webdrivers calls going to an executable that you saved on your computer, which is going to open the browser and send the commands (clicks, input, getting data…) that you wrote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Grid is more advanced and allow for cross browser testing, but we are not going into that today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562e057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562e057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a92ea047b_0_1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a92ea047b_0_1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ae0e349e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ae0e349e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ae0e349e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ae0e349e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ae0e349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ae0e349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e0e349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e0e349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ae0e349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ae0e349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 rot="-7375283">
            <a:off x="-204917" y="3350562"/>
            <a:ext cx="1854151" cy="1710307"/>
            <a:chOff x="6090200" y="2573525"/>
            <a:chExt cx="553625" cy="510675"/>
          </a:xfrm>
        </p:grpSpPr>
        <p:sp>
          <p:nvSpPr>
            <p:cNvPr id="55" name="Google Shape;55;p14"/>
            <p:cNvSpPr/>
            <p:nvPr/>
          </p:nvSpPr>
          <p:spPr>
            <a:xfrm>
              <a:off x="6090200" y="2573525"/>
              <a:ext cx="553625" cy="510675"/>
            </a:xfrm>
            <a:custGeom>
              <a:rect b="b" l="l" r="r" t="t"/>
              <a:pathLst>
                <a:path extrusionOk="0" h="20427" w="22145">
                  <a:moveTo>
                    <a:pt x="20943" y="1"/>
                  </a:moveTo>
                  <a:cubicBezTo>
                    <a:pt x="20252" y="1"/>
                    <a:pt x="20227" y="3406"/>
                    <a:pt x="16007" y="7111"/>
                  </a:cubicBezTo>
                  <a:cubicBezTo>
                    <a:pt x="14147" y="8745"/>
                    <a:pt x="11731" y="9199"/>
                    <a:pt x="9379" y="9552"/>
                  </a:cubicBezTo>
                  <a:cubicBezTo>
                    <a:pt x="6547" y="9981"/>
                    <a:pt x="1451" y="10757"/>
                    <a:pt x="587" y="14093"/>
                  </a:cubicBezTo>
                  <a:cubicBezTo>
                    <a:pt x="480" y="14307"/>
                    <a:pt x="404" y="14535"/>
                    <a:pt x="360" y="14774"/>
                  </a:cubicBezTo>
                  <a:cubicBezTo>
                    <a:pt x="0" y="16565"/>
                    <a:pt x="959" y="18382"/>
                    <a:pt x="2410" y="19397"/>
                  </a:cubicBezTo>
                  <a:cubicBezTo>
                    <a:pt x="3479" y="20147"/>
                    <a:pt x="4833" y="20427"/>
                    <a:pt x="6167" y="20427"/>
                  </a:cubicBezTo>
                  <a:cubicBezTo>
                    <a:pt x="6830" y="20427"/>
                    <a:pt x="7489" y="20358"/>
                    <a:pt x="8105" y="20242"/>
                  </a:cubicBezTo>
                  <a:cubicBezTo>
                    <a:pt x="10325" y="19832"/>
                    <a:pt x="12305" y="18508"/>
                    <a:pt x="13989" y="17064"/>
                  </a:cubicBezTo>
                  <a:cubicBezTo>
                    <a:pt x="15925" y="15392"/>
                    <a:pt x="17332" y="13305"/>
                    <a:pt x="18417" y="11034"/>
                  </a:cubicBezTo>
                  <a:cubicBezTo>
                    <a:pt x="18808" y="10221"/>
                    <a:pt x="22144" y="186"/>
                    <a:pt x="20977" y="3"/>
                  </a:cubicBezTo>
                  <a:cubicBezTo>
                    <a:pt x="20966" y="2"/>
                    <a:pt x="20954" y="1"/>
                    <a:pt x="20943" y="1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6573000" y="2688275"/>
              <a:ext cx="4850" cy="3650"/>
            </a:xfrm>
            <a:custGeom>
              <a:rect b="b" l="l" r="r" t="t"/>
              <a:pathLst>
                <a:path extrusionOk="0" h="146" w="194">
                  <a:moveTo>
                    <a:pt x="104" y="0"/>
                  </a:moveTo>
                  <a:cubicBezTo>
                    <a:pt x="93" y="0"/>
                    <a:pt x="84" y="2"/>
                    <a:pt x="76" y="5"/>
                  </a:cubicBezTo>
                  <a:cubicBezTo>
                    <a:pt x="51" y="17"/>
                    <a:pt x="0" y="36"/>
                    <a:pt x="0" y="81"/>
                  </a:cubicBezTo>
                  <a:cubicBezTo>
                    <a:pt x="0" y="106"/>
                    <a:pt x="25" y="125"/>
                    <a:pt x="44" y="131"/>
                  </a:cubicBezTo>
                  <a:lnTo>
                    <a:pt x="63" y="137"/>
                  </a:lnTo>
                  <a:cubicBezTo>
                    <a:pt x="75" y="142"/>
                    <a:pt x="97" y="146"/>
                    <a:pt x="118" y="146"/>
                  </a:cubicBezTo>
                  <a:cubicBezTo>
                    <a:pt x="155" y="146"/>
                    <a:pt x="193" y="135"/>
                    <a:pt x="189" y="99"/>
                  </a:cubicBezTo>
                  <a:cubicBezTo>
                    <a:pt x="183" y="81"/>
                    <a:pt x="177" y="62"/>
                    <a:pt x="164" y="49"/>
                  </a:cubicBezTo>
                  <a:cubicBezTo>
                    <a:pt x="174" y="16"/>
                    <a:pt x="136" y="0"/>
                    <a:pt x="1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6578050" y="2699275"/>
              <a:ext cx="6625" cy="4500"/>
            </a:xfrm>
            <a:custGeom>
              <a:rect b="b" l="l" r="r" t="t"/>
              <a:pathLst>
                <a:path extrusionOk="0" h="180" w="265">
                  <a:moveTo>
                    <a:pt x="111" y="1"/>
                  </a:moveTo>
                  <a:cubicBezTo>
                    <a:pt x="92" y="1"/>
                    <a:pt x="74" y="4"/>
                    <a:pt x="57" y="13"/>
                  </a:cubicBezTo>
                  <a:cubicBezTo>
                    <a:pt x="44" y="13"/>
                    <a:pt x="38" y="19"/>
                    <a:pt x="25" y="32"/>
                  </a:cubicBezTo>
                  <a:cubicBezTo>
                    <a:pt x="6" y="38"/>
                    <a:pt x="0" y="50"/>
                    <a:pt x="0" y="69"/>
                  </a:cubicBezTo>
                  <a:cubicBezTo>
                    <a:pt x="0" y="82"/>
                    <a:pt x="6" y="95"/>
                    <a:pt x="13" y="101"/>
                  </a:cubicBezTo>
                  <a:lnTo>
                    <a:pt x="19" y="114"/>
                  </a:lnTo>
                  <a:cubicBezTo>
                    <a:pt x="25" y="114"/>
                    <a:pt x="25" y="114"/>
                    <a:pt x="32" y="120"/>
                  </a:cubicBezTo>
                  <a:lnTo>
                    <a:pt x="63" y="145"/>
                  </a:lnTo>
                  <a:cubicBezTo>
                    <a:pt x="76" y="158"/>
                    <a:pt x="82" y="164"/>
                    <a:pt x="95" y="170"/>
                  </a:cubicBezTo>
                  <a:cubicBezTo>
                    <a:pt x="114" y="177"/>
                    <a:pt x="134" y="180"/>
                    <a:pt x="155" y="180"/>
                  </a:cubicBezTo>
                  <a:cubicBezTo>
                    <a:pt x="175" y="180"/>
                    <a:pt x="196" y="177"/>
                    <a:pt x="215" y="170"/>
                  </a:cubicBezTo>
                  <a:cubicBezTo>
                    <a:pt x="221" y="170"/>
                    <a:pt x="233" y="164"/>
                    <a:pt x="246" y="158"/>
                  </a:cubicBezTo>
                  <a:cubicBezTo>
                    <a:pt x="259" y="145"/>
                    <a:pt x="265" y="132"/>
                    <a:pt x="265" y="114"/>
                  </a:cubicBezTo>
                  <a:cubicBezTo>
                    <a:pt x="265" y="101"/>
                    <a:pt x="265" y="95"/>
                    <a:pt x="252" y="82"/>
                  </a:cubicBezTo>
                  <a:lnTo>
                    <a:pt x="227" y="57"/>
                  </a:lnTo>
                  <a:cubicBezTo>
                    <a:pt x="227" y="50"/>
                    <a:pt x="227" y="44"/>
                    <a:pt x="221" y="44"/>
                  </a:cubicBezTo>
                  <a:lnTo>
                    <a:pt x="215" y="38"/>
                  </a:lnTo>
                  <a:cubicBezTo>
                    <a:pt x="202" y="25"/>
                    <a:pt x="196" y="19"/>
                    <a:pt x="183" y="13"/>
                  </a:cubicBezTo>
                  <a:cubicBezTo>
                    <a:pt x="159" y="6"/>
                    <a:pt x="135" y="1"/>
                    <a:pt x="11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565900" y="2707150"/>
              <a:ext cx="6800" cy="3525"/>
            </a:xfrm>
            <a:custGeom>
              <a:rect b="b" l="l" r="r" t="t"/>
              <a:pathLst>
                <a:path extrusionOk="0" h="141" w="272">
                  <a:moveTo>
                    <a:pt x="171" y="0"/>
                  </a:moveTo>
                  <a:cubicBezTo>
                    <a:pt x="127" y="0"/>
                    <a:pt x="82" y="19"/>
                    <a:pt x="51" y="51"/>
                  </a:cubicBezTo>
                  <a:cubicBezTo>
                    <a:pt x="1" y="113"/>
                    <a:pt x="75" y="140"/>
                    <a:pt x="147" y="140"/>
                  </a:cubicBezTo>
                  <a:cubicBezTo>
                    <a:pt x="184" y="140"/>
                    <a:pt x="221" y="133"/>
                    <a:pt x="240" y="120"/>
                  </a:cubicBezTo>
                  <a:lnTo>
                    <a:pt x="253" y="108"/>
                  </a:lnTo>
                  <a:cubicBezTo>
                    <a:pt x="265" y="95"/>
                    <a:pt x="272" y="76"/>
                    <a:pt x="265" y="57"/>
                  </a:cubicBezTo>
                  <a:lnTo>
                    <a:pt x="253" y="32"/>
                  </a:lnTo>
                  <a:cubicBezTo>
                    <a:pt x="240" y="0"/>
                    <a:pt x="196" y="0"/>
                    <a:pt x="17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563525" y="2697375"/>
              <a:ext cx="6350" cy="3275"/>
            </a:xfrm>
            <a:custGeom>
              <a:rect b="b" l="l" r="r" t="t"/>
              <a:pathLst>
                <a:path extrusionOk="0" h="131" w="254">
                  <a:moveTo>
                    <a:pt x="91" y="0"/>
                  </a:moveTo>
                  <a:cubicBezTo>
                    <a:pt x="46" y="0"/>
                    <a:pt x="0" y="14"/>
                    <a:pt x="20" y="57"/>
                  </a:cubicBezTo>
                  <a:cubicBezTo>
                    <a:pt x="26" y="76"/>
                    <a:pt x="32" y="89"/>
                    <a:pt x="45" y="101"/>
                  </a:cubicBezTo>
                  <a:cubicBezTo>
                    <a:pt x="60" y="122"/>
                    <a:pt x="86" y="130"/>
                    <a:pt x="114" y="130"/>
                  </a:cubicBezTo>
                  <a:cubicBezTo>
                    <a:pt x="180" y="130"/>
                    <a:pt x="253" y="84"/>
                    <a:pt x="209" y="44"/>
                  </a:cubicBezTo>
                  <a:cubicBezTo>
                    <a:pt x="196" y="32"/>
                    <a:pt x="177" y="19"/>
                    <a:pt x="159" y="13"/>
                  </a:cubicBezTo>
                  <a:cubicBezTo>
                    <a:pt x="146" y="6"/>
                    <a:pt x="119" y="0"/>
                    <a:pt x="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6568275" y="2723000"/>
              <a:ext cx="6775" cy="4500"/>
            </a:xfrm>
            <a:custGeom>
              <a:rect b="b" l="l" r="r" t="t"/>
              <a:pathLst>
                <a:path extrusionOk="0" h="180" w="271">
                  <a:moveTo>
                    <a:pt x="87" y="0"/>
                  </a:moveTo>
                  <a:cubicBezTo>
                    <a:pt x="50" y="0"/>
                    <a:pt x="2" y="9"/>
                    <a:pt x="6" y="41"/>
                  </a:cubicBezTo>
                  <a:cubicBezTo>
                    <a:pt x="6" y="60"/>
                    <a:pt x="0" y="85"/>
                    <a:pt x="0" y="104"/>
                  </a:cubicBezTo>
                  <a:cubicBezTo>
                    <a:pt x="8" y="157"/>
                    <a:pt x="66" y="179"/>
                    <a:pt x="124" y="179"/>
                  </a:cubicBezTo>
                  <a:cubicBezTo>
                    <a:pt x="197" y="179"/>
                    <a:pt x="271" y="144"/>
                    <a:pt x="246" y="92"/>
                  </a:cubicBezTo>
                  <a:cubicBezTo>
                    <a:pt x="221" y="29"/>
                    <a:pt x="170" y="29"/>
                    <a:pt x="120" y="3"/>
                  </a:cubicBezTo>
                  <a:cubicBezTo>
                    <a:pt x="113" y="2"/>
                    <a:pt x="101" y="0"/>
                    <a:pt x="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555025" y="2732100"/>
              <a:ext cx="9475" cy="4950"/>
            </a:xfrm>
            <a:custGeom>
              <a:rect b="b" l="l" r="r" t="t"/>
              <a:pathLst>
                <a:path extrusionOk="0" h="198" w="379">
                  <a:moveTo>
                    <a:pt x="170" y="0"/>
                  </a:moveTo>
                  <a:cubicBezTo>
                    <a:pt x="123" y="0"/>
                    <a:pt x="79" y="15"/>
                    <a:pt x="38" y="56"/>
                  </a:cubicBezTo>
                  <a:cubicBezTo>
                    <a:pt x="0" y="87"/>
                    <a:pt x="13" y="150"/>
                    <a:pt x="57" y="169"/>
                  </a:cubicBezTo>
                  <a:cubicBezTo>
                    <a:pt x="92" y="188"/>
                    <a:pt x="131" y="198"/>
                    <a:pt x="171" y="198"/>
                  </a:cubicBezTo>
                  <a:cubicBezTo>
                    <a:pt x="210" y="198"/>
                    <a:pt x="249" y="188"/>
                    <a:pt x="284" y="169"/>
                  </a:cubicBezTo>
                  <a:cubicBezTo>
                    <a:pt x="297" y="157"/>
                    <a:pt x="316" y="150"/>
                    <a:pt x="322" y="131"/>
                  </a:cubicBezTo>
                  <a:cubicBezTo>
                    <a:pt x="379" y="112"/>
                    <a:pt x="379" y="56"/>
                    <a:pt x="316" y="30"/>
                  </a:cubicBezTo>
                  <a:cubicBezTo>
                    <a:pt x="265" y="15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552350" y="2720500"/>
              <a:ext cx="6475" cy="3900"/>
            </a:xfrm>
            <a:custGeom>
              <a:rect b="b" l="l" r="r" t="t"/>
              <a:pathLst>
                <a:path extrusionOk="0" h="156" w="259">
                  <a:moveTo>
                    <a:pt x="110" y="1"/>
                  </a:moveTo>
                  <a:cubicBezTo>
                    <a:pt x="71" y="1"/>
                    <a:pt x="35" y="15"/>
                    <a:pt x="13" y="53"/>
                  </a:cubicBezTo>
                  <a:cubicBezTo>
                    <a:pt x="0" y="78"/>
                    <a:pt x="13" y="91"/>
                    <a:pt x="32" y="97"/>
                  </a:cubicBezTo>
                  <a:cubicBezTo>
                    <a:pt x="44" y="116"/>
                    <a:pt x="63" y="129"/>
                    <a:pt x="82" y="135"/>
                  </a:cubicBezTo>
                  <a:cubicBezTo>
                    <a:pt x="102" y="149"/>
                    <a:pt x="123" y="156"/>
                    <a:pt x="144" y="156"/>
                  </a:cubicBezTo>
                  <a:cubicBezTo>
                    <a:pt x="169" y="156"/>
                    <a:pt x="194" y="146"/>
                    <a:pt x="214" y="129"/>
                  </a:cubicBezTo>
                  <a:cubicBezTo>
                    <a:pt x="259" y="110"/>
                    <a:pt x="259" y="53"/>
                    <a:pt x="221" y="34"/>
                  </a:cubicBezTo>
                  <a:cubicBezTo>
                    <a:pt x="189" y="15"/>
                    <a:pt x="148" y="1"/>
                    <a:pt x="11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559700" y="2753150"/>
              <a:ext cx="4650" cy="3900"/>
            </a:xfrm>
            <a:custGeom>
              <a:rect b="b" l="l" r="r" t="t"/>
              <a:pathLst>
                <a:path extrusionOk="0" h="156" w="186">
                  <a:moveTo>
                    <a:pt x="89" y="0"/>
                  </a:moveTo>
                  <a:cubicBezTo>
                    <a:pt x="44" y="0"/>
                    <a:pt x="0" y="23"/>
                    <a:pt x="28" y="59"/>
                  </a:cubicBezTo>
                  <a:cubicBezTo>
                    <a:pt x="34" y="71"/>
                    <a:pt x="15" y="115"/>
                    <a:pt x="15" y="134"/>
                  </a:cubicBezTo>
                  <a:cubicBezTo>
                    <a:pt x="15" y="145"/>
                    <a:pt x="40" y="155"/>
                    <a:pt x="60" y="155"/>
                  </a:cubicBezTo>
                  <a:cubicBezTo>
                    <a:pt x="64" y="155"/>
                    <a:pt x="68" y="154"/>
                    <a:pt x="72" y="153"/>
                  </a:cubicBezTo>
                  <a:cubicBezTo>
                    <a:pt x="129" y="141"/>
                    <a:pt x="185" y="90"/>
                    <a:pt x="154" y="27"/>
                  </a:cubicBezTo>
                  <a:cubicBezTo>
                    <a:pt x="142" y="8"/>
                    <a:pt x="115" y="0"/>
                    <a:pt x="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458550" y="2932675"/>
              <a:ext cx="14100" cy="6400"/>
            </a:xfrm>
            <a:custGeom>
              <a:rect b="b" l="l" r="r" t="t"/>
              <a:pathLst>
                <a:path extrusionOk="0" h="256" w="564">
                  <a:moveTo>
                    <a:pt x="286" y="1"/>
                  </a:moveTo>
                  <a:cubicBezTo>
                    <a:pt x="235" y="1"/>
                    <a:pt x="187" y="10"/>
                    <a:pt x="157" y="30"/>
                  </a:cubicBezTo>
                  <a:lnTo>
                    <a:pt x="144" y="42"/>
                  </a:lnTo>
                  <a:cubicBezTo>
                    <a:pt x="1" y="146"/>
                    <a:pt x="170" y="255"/>
                    <a:pt x="319" y="255"/>
                  </a:cubicBezTo>
                  <a:cubicBezTo>
                    <a:pt x="379" y="255"/>
                    <a:pt x="435" y="237"/>
                    <a:pt x="466" y="194"/>
                  </a:cubicBezTo>
                  <a:cubicBezTo>
                    <a:pt x="472" y="187"/>
                    <a:pt x="472" y="187"/>
                    <a:pt x="472" y="181"/>
                  </a:cubicBezTo>
                  <a:cubicBezTo>
                    <a:pt x="563" y="63"/>
                    <a:pt x="416" y="1"/>
                    <a:pt x="28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434525" y="2958075"/>
              <a:ext cx="12350" cy="7700"/>
            </a:xfrm>
            <a:custGeom>
              <a:rect b="b" l="l" r="r" t="t"/>
              <a:pathLst>
                <a:path extrusionOk="0" h="308" w="494">
                  <a:moveTo>
                    <a:pt x="338" y="0"/>
                  </a:moveTo>
                  <a:cubicBezTo>
                    <a:pt x="311" y="0"/>
                    <a:pt x="284" y="7"/>
                    <a:pt x="267" y="17"/>
                  </a:cubicBezTo>
                  <a:cubicBezTo>
                    <a:pt x="197" y="61"/>
                    <a:pt x="84" y="99"/>
                    <a:pt x="46" y="174"/>
                  </a:cubicBezTo>
                  <a:cubicBezTo>
                    <a:pt x="1" y="281"/>
                    <a:pt x="157" y="308"/>
                    <a:pt x="240" y="308"/>
                  </a:cubicBezTo>
                  <a:cubicBezTo>
                    <a:pt x="250" y="308"/>
                    <a:pt x="259" y="307"/>
                    <a:pt x="267" y="307"/>
                  </a:cubicBezTo>
                  <a:cubicBezTo>
                    <a:pt x="418" y="300"/>
                    <a:pt x="494" y="187"/>
                    <a:pt x="437" y="48"/>
                  </a:cubicBezTo>
                  <a:cubicBezTo>
                    <a:pt x="422" y="14"/>
                    <a:pt x="379" y="0"/>
                    <a:pt x="33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435800" y="2939500"/>
              <a:ext cx="7600" cy="3875"/>
            </a:xfrm>
            <a:custGeom>
              <a:rect b="b" l="l" r="r" t="t"/>
              <a:pathLst>
                <a:path extrusionOk="0" h="155" w="304">
                  <a:moveTo>
                    <a:pt x="134" y="0"/>
                  </a:moveTo>
                  <a:cubicBezTo>
                    <a:pt x="72" y="0"/>
                    <a:pt x="0" y="23"/>
                    <a:pt x="14" y="91"/>
                  </a:cubicBezTo>
                  <a:cubicBezTo>
                    <a:pt x="14" y="91"/>
                    <a:pt x="14" y="97"/>
                    <a:pt x="14" y="97"/>
                  </a:cubicBezTo>
                  <a:cubicBezTo>
                    <a:pt x="14" y="141"/>
                    <a:pt x="65" y="154"/>
                    <a:pt x="109" y="154"/>
                  </a:cubicBezTo>
                  <a:cubicBezTo>
                    <a:pt x="129" y="154"/>
                    <a:pt x="147" y="152"/>
                    <a:pt x="159" y="148"/>
                  </a:cubicBezTo>
                  <a:lnTo>
                    <a:pt x="171" y="142"/>
                  </a:lnTo>
                  <a:cubicBezTo>
                    <a:pt x="247" y="129"/>
                    <a:pt x="304" y="47"/>
                    <a:pt x="197" y="9"/>
                  </a:cubicBezTo>
                  <a:cubicBezTo>
                    <a:pt x="181" y="4"/>
                    <a:pt x="158" y="0"/>
                    <a:pt x="13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74600" y="2903775"/>
              <a:ext cx="10275" cy="5050"/>
            </a:xfrm>
            <a:custGeom>
              <a:rect b="b" l="l" r="r" t="t"/>
              <a:pathLst>
                <a:path extrusionOk="0" h="202" w="411">
                  <a:moveTo>
                    <a:pt x="243" y="1"/>
                  </a:moveTo>
                  <a:cubicBezTo>
                    <a:pt x="194" y="1"/>
                    <a:pt x="147" y="16"/>
                    <a:pt x="133" y="57"/>
                  </a:cubicBezTo>
                  <a:cubicBezTo>
                    <a:pt x="127" y="76"/>
                    <a:pt x="121" y="107"/>
                    <a:pt x="89" y="114"/>
                  </a:cubicBezTo>
                  <a:cubicBezTo>
                    <a:pt x="1" y="133"/>
                    <a:pt x="32" y="202"/>
                    <a:pt x="108" y="202"/>
                  </a:cubicBezTo>
                  <a:cubicBezTo>
                    <a:pt x="184" y="196"/>
                    <a:pt x="253" y="177"/>
                    <a:pt x="322" y="145"/>
                  </a:cubicBezTo>
                  <a:cubicBezTo>
                    <a:pt x="379" y="126"/>
                    <a:pt x="411" y="63"/>
                    <a:pt x="348" y="25"/>
                  </a:cubicBezTo>
                  <a:cubicBezTo>
                    <a:pt x="325" y="11"/>
                    <a:pt x="283" y="1"/>
                    <a:pt x="24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451575" y="2944275"/>
              <a:ext cx="7125" cy="6225"/>
            </a:xfrm>
            <a:custGeom>
              <a:rect b="b" l="l" r="r" t="t"/>
              <a:pathLst>
                <a:path extrusionOk="0" h="249" w="285">
                  <a:moveTo>
                    <a:pt x="186" y="1"/>
                  </a:moveTo>
                  <a:cubicBezTo>
                    <a:pt x="149" y="1"/>
                    <a:pt x="109" y="15"/>
                    <a:pt x="95" y="39"/>
                  </a:cubicBezTo>
                  <a:cubicBezTo>
                    <a:pt x="70" y="89"/>
                    <a:pt x="45" y="102"/>
                    <a:pt x="20" y="133"/>
                  </a:cubicBezTo>
                  <a:cubicBezTo>
                    <a:pt x="1" y="171"/>
                    <a:pt x="32" y="196"/>
                    <a:pt x="58" y="215"/>
                  </a:cubicBezTo>
                  <a:cubicBezTo>
                    <a:pt x="83" y="237"/>
                    <a:pt x="114" y="248"/>
                    <a:pt x="145" y="248"/>
                  </a:cubicBezTo>
                  <a:cubicBezTo>
                    <a:pt x="169" y="248"/>
                    <a:pt x="193" y="242"/>
                    <a:pt x="215" y="228"/>
                  </a:cubicBezTo>
                  <a:cubicBezTo>
                    <a:pt x="247" y="222"/>
                    <a:pt x="278" y="196"/>
                    <a:pt x="285" y="159"/>
                  </a:cubicBezTo>
                  <a:cubicBezTo>
                    <a:pt x="285" y="121"/>
                    <a:pt x="272" y="77"/>
                    <a:pt x="259" y="39"/>
                  </a:cubicBezTo>
                  <a:cubicBezTo>
                    <a:pt x="251" y="12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57575" y="2962125"/>
              <a:ext cx="5000" cy="3075"/>
            </a:xfrm>
            <a:custGeom>
              <a:rect b="b" l="l" r="r" t="t"/>
              <a:pathLst>
                <a:path extrusionOk="0" h="123" w="200">
                  <a:moveTo>
                    <a:pt x="102" y="0"/>
                  </a:moveTo>
                  <a:cubicBezTo>
                    <a:pt x="85" y="0"/>
                    <a:pt x="71" y="2"/>
                    <a:pt x="64" y="6"/>
                  </a:cubicBezTo>
                  <a:cubicBezTo>
                    <a:pt x="45" y="19"/>
                    <a:pt x="32" y="31"/>
                    <a:pt x="19" y="44"/>
                  </a:cubicBezTo>
                  <a:cubicBezTo>
                    <a:pt x="7" y="56"/>
                    <a:pt x="1" y="69"/>
                    <a:pt x="7" y="82"/>
                  </a:cubicBezTo>
                  <a:lnTo>
                    <a:pt x="7" y="101"/>
                  </a:lnTo>
                  <a:cubicBezTo>
                    <a:pt x="3" y="117"/>
                    <a:pt x="26" y="123"/>
                    <a:pt x="47" y="123"/>
                  </a:cubicBezTo>
                  <a:cubicBezTo>
                    <a:pt x="57" y="123"/>
                    <a:pt x="66" y="122"/>
                    <a:pt x="70" y="119"/>
                  </a:cubicBezTo>
                  <a:cubicBezTo>
                    <a:pt x="120" y="101"/>
                    <a:pt x="146" y="101"/>
                    <a:pt x="177" y="50"/>
                  </a:cubicBezTo>
                  <a:cubicBezTo>
                    <a:pt x="200" y="14"/>
                    <a:pt x="144" y="0"/>
                    <a:pt x="1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32675" y="2978975"/>
              <a:ext cx="5750" cy="4500"/>
            </a:xfrm>
            <a:custGeom>
              <a:rect b="b" l="l" r="r" t="t"/>
              <a:pathLst>
                <a:path extrusionOk="0" h="180" w="230">
                  <a:moveTo>
                    <a:pt x="135" y="0"/>
                  </a:moveTo>
                  <a:cubicBezTo>
                    <a:pt x="105" y="0"/>
                    <a:pt x="77" y="10"/>
                    <a:pt x="69" y="32"/>
                  </a:cubicBezTo>
                  <a:cubicBezTo>
                    <a:pt x="57" y="70"/>
                    <a:pt x="38" y="101"/>
                    <a:pt x="13" y="127"/>
                  </a:cubicBezTo>
                  <a:cubicBezTo>
                    <a:pt x="0" y="139"/>
                    <a:pt x="6" y="152"/>
                    <a:pt x="19" y="158"/>
                  </a:cubicBezTo>
                  <a:cubicBezTo>
                    <a:pt x="46" y="173"/>
                    <a:pt x="76" y="180"/>
                    <a:pt x="103" y="180"/>
                  </a:cubicBezTo>
                  <a:cubicBezTo>
                    <a:pt x="172" y="180"/>
                    <a:pt x="230" y="136"/>
                    <a:pt x="221" y="51"/>
                  </a:cubicBezTo>
                  <a:cubicBezTo>
                    <a:pt x="217" y="18"/>
                    <a:pt x="174" y="0"/>
                    <a:pt x="13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414700" y="2990800"/>
              <a:ext cx="6475" cy="3100"/>
            </a:xfrm>
            <a:custGeom>
              <a:rect b="b" l="l" r="r" t="t"/>
              <a:pathLst>
                <a:path extrusionOk="0" h="124" w="259">
                  <a:moveTo>
                    <a:pt x="177" y="1"/>
                  </a:moveTo>
                  <a:cubicBezTo>
                    <a:pt x="151" y="7"/>
                    <a:pt x="120" y="7"/>
                    <a:pt x="114" y="13"/>
                  </a:cubicBezTo>
                  <a:lnTo>
                    <a:pt x="101" y="13"/>
                  </a:lnTo>
                  <a:lnTo>
                    <a:pt x="76" y="26"/>
                  </a:lnTo>
                  <a:cubicBezTo>
                    <a:pt x="0" y="45"/>
                    <a:pt x="38" y="108"/>
                    <a:pt x="95" y="120"/>
                  </a:cubicBezTo>
                  <a:cubicBezTo>
                    <a:pt x="109" y="122"/>
                    <a:pt x="124" y="124"/>
                    <a:pt x="139" y="124"/>
                  </a:cubicBezTo>
                  <a:cubicBezTo>
                    <a:pt x="168" y="124"/>
                    <a:pt x="198" y="118"/>
                    <a:pt x="227" y="101"/>
                  </a:cubicBezTo>
                  <a:cubicBezTo>
                    <a:pt x="246" y="95"/>
                    <a:pt x="259" y="70"/>
                    <a:pt x="252" y="45"/>
                  </a:cubicBezTo>
                  <a:cubicBezTo>
                    <a:pt x="252" y="38"/>
                    <a:pt x="246" y="38"/>
                    <a:pt x="246" y="32"/>
                  </a:cubicBezTo>
                  <a:cubicBezTo>
                    <a:pt x="240" y="7"/>
                    <a:pt x="202" y="1"/>
                    <a:pt x="17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18950" y="2990800"/>
              <a:ext cx="500" cy="25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7" y="1"/>
                  </a:lnTo>
                  <a:cubicBezTo>
                    <a:pt x="13" y="1"/>
                    <a:pt x="19" y="1"/>
                    <a:pt x="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91200" y="2994300"/>
              <a:ext cx="8200" cy="4075"/>
            </a:xfrm>
            <a:custGeom>
              <a:rect b="b" l="l" r="r" t="t"/>
              <a:pathLst>
                <a:path extrusionOk="0" h="163" w="328">
                  <a:moveTo>
                    <a:pt x="158" y="1"/>
                  </a:moveTo>
                  <a:cubicBezTo>
                    <a:pt x="137" y="1"/>
                    <a:pt x="119" y="3"/>
                    <a:pt x="108" y="6"/>
                  </a:cubicBezTo>
                  <a:cubicBezTo>
                    <a:pt x="0" y="43"/>
                    <a:pt x="44" y="132"/>
                    <a:pt x="126" y="151"/>
                  </a:cubicBezTo>
                  <a:cubicBezTo>
                    <a:pt x="140" y="157"/>
                    <a:pt x="172" y="163"/>
                    <a:pt x="205" y="163"/>
                  </a:cubicBezTo>
                  <a:cubicBezTo>
                    <a:pt x="264" y="163"/>
                    <a:pt x="327" y="146"/>
                    <a:pt x="303" y="94"/>
                  </a:cubicBezTo>
                  <a:cubicBezTo>
                    <a:pt x="318" y="21"/>
                    <a:pt x="225" y="1"/>
                    <a:pt x="15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10900" y="2971725"/>
              <a:ext cx="6175" cy="4200"/>
            </a:xfrm>
            <a:custGeom>
              <a:rect b="b" l="l" r="r" t="t"/>
              <a:pathLst>
                <a:path extrusionOk="0" h="168" w="247">
                  <a:moveTo>
                    <a:pt x="146" y="0"/>
                  </a:moveTo>
                  <a:cubicBezTo>
                    <a:pt x="70" y="13"/>
                    <a:pt x="1" y="45"/>
                    <a:pt x="1" y="127"/>
                  </a:cubicBezTo>
                  <a:cubicBezTo>
                    <a:pt x="1" y="159"/>
                    <a:pt x="37" y="167"/>
                    <a:pt x="67" y="167"/>
                  </a:cubicBezTo>
                  <a:cubicBezTo>
                    <a:pt x="78" y="167"/>
                    <a:pt x="88" y="166"/>
                    <a:pt x="95" y="164"/>
                  </a:cubicBezTo>
                  <a:cubicBezTo>
                    <a:pt x="165" y="139"/>
                    <a:pt x="247" y="114"/>
                    <a:pt x="215" y="26"/>
                  </a:cubicBezTo>
                  <a:cubicBezTo>
                    <a:pt x="209" y="7"/>
                    <a:pt x="165" y="0"/>
                    <a:pt x="14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17375" y="2980050"/>
              <a:ext cx="6450" cy="3350"/>
            </a:xfrm>
            <a:custGeom>
              <a:rect b="b" l="l" r="r" t="t"/>
              <a:pathLst>
                <a:path extrusionOk="0" h="134" w="258">
                  <a:moveTo>
                    <a:pt x="106" y="1"/>
                  </a:moveTo>
                  <a:cubicBezTo>
                    <a:pt x="76" y="1"/>
                    <a:pt x="48" y="8"/>
                    <a:pt x="32" y="27"/>
                  </a:cubicBezTo>
                  <a:lnTo>
                    <a:pt x="19" y="39"/>
                  </a:lnTo>
                  <a:cubicBezTo>
                    <a:pt x="0" y="58"/>
                    <a:pt x="0" y="84"/>
                    <a:pt x="19" y="103"/>
                  </a:cubicBezTo>
                  <a:cubicBezTo>
                    <a:pt x="37" y="125"/>
                    <a:pt x="62" y="134"/>
                    <a:pt x="89" y="134"/>
                  </a:cubicBezTo>
                  <a:cubicBezTo>
                    <a:pt x="131" y="134"/>
                    <a:pt x="178" y="113"/>
                    <a:pt x="208" y="90"/>
                  </a:cubicBezTo>
                  <a:cubicBezTo>
                    <a:pt x="257" y="45"/>
                    <a:pt x="177" y="1"/>
                    <a:pt x="1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16475" y="2957650"/>
              <a:ext cx="5975" cy="3300"/>
            </a:xfrm>
            <a:custGeom>
              <a:rect b="b" l="l" r="r" t="t"/>
              <a:pathLst>
                <a:path extrusionOk="0" h="132" w="239">
                  <a:moveTo>
                    <a:pt x="105" y="0"/>
                  </a:moveTo>
                  <a:cubicBezTo>
                    <a:pt x="83" y="0"/>
                    <a:pt x="64" y="3"/>
                    <a:pt x="55" y="8"/>
                  </a:cubicBezTo>
                  <a:cubicBezTo>
                    <a:pt x="17" y="34"/>
                    <a:pt x="17" y="46"/>
                    <a:pt x="5" y="90"/>
                  </a:cubicBezTo>
                  <a:cubicBezTo>
                    <a:pt x="0" y="122"/>
                    <a:pt x="45" y="131"/>
                    <a:pt x="78" y="131"/>
                  </a:cubicBezTo>
                  <a:cubicBezTo>
                    <a:pt x="90" y="131"/>
                    <a:pt x="100" y="130"/>
                    <a:pt x="106" y="128"/>
                  </a:cubicBezTo>
                  <a:cubicBezTo>
                    <a:pt x="150" y="109"/>
                    <a:pt x="181" y="103"/>
                    <a:pt x="207" y="65"/>
                  </a:cubicBezTo>
                  <a:cubicBezTo>
                    <a:pt x="238" y="20"/>
                    <a:pt x="162" y="0"/>
                    <a:pt x="1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394350" y="2968375"/>
              <a:ext cx="7275" cy="3900"/>
            </a:xfrm>
            <a:custGeom>
              <a:rect b="b" l="l" r="r" t="t"/>
              <a:pathLst>
                <a:path extrusionOk="0" h="156" w="291">
                  <a:moveTo>
                    <a:pt x="160" y="0"/>
                  </a:moveTo>
                  <a:cubicBezTo>
                    <a:pt x="128" y="0"/>
                    <a:pt x="97" y="6"/>
                    <a:pt x="82" y="15"/>
                  </a:cubicBezTo>
                  <a:cubicBezTo>
                    <a:pt x="57" y="21"/>
                    <a:pt x="38" y="40"/>
                    <a:pt x="26" y="65"/>
                  </a:cubicBezTo>
                  <a:cubicBezTo>
                    <a:pt x="0" y="128"/>
                    <a:pt x="89" y="153"/>
                    <a:pt x="133" y="153"/>
                  </a:cubicBezTo>
                  <a:lnTo>
                    <a:pt x="139" y="153"/>
                  </a:lnTo>
                  <a:cubicBezTo>
                    <a:pt x="144" y="155"/>
                    <a:pt x="150" y="156"/>
                    <a:pt x="156" y="156"/>
                  </a:cubicBezTo>
                  <a:cubicBezTo>
                    <a:pt x="175" y="156"/>
                    <a:pt x="199" y="149"/>
                    <a:pt x="209" y="134"/>
                  </a:cubicBezTo>
                  <a:cubicBezTo>
                    <a:pt x="209" y="128"/>
                    <a:pt x="253" y="103"/>
                    <a:pt x="265" y="84"/>
                  </a:cubicBezTo>
                  <a:cubicBezTo>
                    <a:pt x="290" y="22"/>
                    <a:pt x="222" y="0"/>
                    <a:pt x="16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67850" y="3005000"/>
              <a:ext cx="8550" cy="4425"/>
            </a:xfrm>
            <a:custGeom>
              <a:rect b="b" l="l" r="r" t="t"/>
              <a:pathLst>
                <a:path extrusionOk="0" h="177" w="342">
                  <a:moveTo>
                    <a:pt x="173" y="1"/>
                  </a:moveTo>
                  <a:cubicBezTo>
                    <a:pt x="145" y="1"/>
                    <a:pt x="117" y="10"/>
                    <a:pt x="108" y="32"/>
                  </a:cubicBezTo>
                  <a:cubicBezTo>
                    <a:pt x="108" y="44"/>
                    <a:pt x="108" y="51"/>
                    <a:pt x="95" y="57"/>
                  </a:cubicBezTo>
                  <a:cubicBezTo>
                    <a:pt x="1" y="107"/>
                    <a:pt x="114" y="177"/>
                    <a:pt x="171" y="177"/>
                  </a:cubicBezTo>
                  <a:cubicBezTo>
                    <a:pt x="234" y="177"/>
                    <a:pt x="341" y="114"/>
                    <a:pt x="253" y="57"/>
                  </a:cubicBezTo>
                  <a:cubicBezTo>
                    <a:pt x="241" y="51"/>
                    <a:pt x="241" y="44"/>
                    <a:pt x="241" y="32"/>
                  </a:cubicBezTo>
                  <a:cubicBezTo>
                    <a:pt x="234" y="12"/>
                    <a:pt x="204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149650" y="3004825"/>
              <a:ext cx="13250" cy="6825"/>
            </a:xfrm>
            <a:custGeom>
              <a:rect b="b" l="l" r="r" t="t"/>
              <a:pathLst>
                <a:path extrusionOk="0" h="273" w="530">
                  <a:moveTo>
                    <a:pt x="261" y="1"/>
                  </a:moveTo>
                  <a:cubicBezTo>
                    <a:pt x="226" y="1"/>
                    <a:pt x="191" y="7"/>
                    <a:pt x="158" y="20"/>
                  </a:cubicBezTo>
                  <a:cubicBezTo>
                    <a:pt x="82" y="45"/>
                    <a:pt x="0" y="127"/>
                    <a:pt x="76" y="203"/>
                  </a:cubicBezTo>
                  <a:cubicBezTo>
                    <a:pt x="130" y="248"/>
                    <a:pt x="200" y="272"/>
                    <a:pt x="271" y="272"/>
                  </a:cubicBezTo>
                  <a:cubicBezTo>
                    <a:pt x="308" y="272"/>
                    <a:pt x="344" y="266"/>
                    <a:pt x="378" y="253"/>
                  </a:cubicBezTo>
                  <a:cubicBezTo>
                    <a:pt x="448" y="228"/>
                    <a:pt x="530" y="152"/>
                    <a:pt x="460" y="77"/>
                  </a:cubicBezTo>
                  <a:cubicBezTo>
                    <a:pt x="402" y="26"/>
                    <a:pt x="331" y="1"/>
                    <a:pt x="26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143650" y="3015700"/>
              <a:ext cx="8350" cy="5800"/>
            </a:xfrm>
            <a:custGeom>
              <a:rect b="b" l="l" r="r" t="t"/>
              <a:pathLst>
                <a:path extrusionOk="0" h="232" w="334">
                  <a:moveTo>
                    <a:pt x="193" y="1"/>
                  </a:moveTo>
                  <a:cubicBezTo>
                    <a:pt x="162" y="1"/>
                    <a:pt x="134" y="6"/>
                    <a:pt x="120" y="14"/>
                  </a:cubicBezTo>
                  <a:lnTo>
                    <a:pt x="95" y="20"/>
                  </a:lnTo>
                  <a:cubicBezTo>
                    <a:pt x="70" y="26"/>
                    <a:pt x="51" y="45"/>
                    <a:pt x="32" y="64"/>
                  </a:cubicBezTo>
                  <a:cubicBezTo>
                    <a:pt x="7" y="89"/>
                    <a:pt x="0" y="127"/>
                    <a:pt x="13" y="165"/>
                  </a:cubicBezTo>
                  <a:cubicBezTo>
                    <a:pt x="25" y="209"/>
                    <a:pt x="88" y="232"/>
                    <a:pt x="152" y="232"/>
                  </a:cubicBezTo>
                  <a:cubicBezTo>
                    <a:pt x="224" y="232"/>
                    <a:pt x="297" y="203"/>
                    <a:pt x="297" y="146"/>
                  </a:cubicBezTo>
                  <a:cubicBezTo>
                    <a:pt x="297" y="135"/>
                    <a:pt x="311" y="80"/>
                    <a:pt x="306" y="80"/>
                  </a:cubicBezTo>
                  <a:lnTo>
                    <a:pt x="306" y="80"/>
                  </a:lnTo>
                  <a:cubicBezTo>
                    <a:pt x="306" y="80"/>
                    <a:pt x="305" y="81"/>
                    <a:pt x="303" y="83"/>
                  </a:cubicBezTo>
                  <a:cubicBezTo>
                    <a:pt x="333" y="23"/>
                    <a:pt x="258" y="1"/>
                    <a:pt x="1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165100" y="3034075"/>
              <a:ext cx="9200" cy="3750"/>
            </a:xfrm>
            <a:custGeom>
              <a:rect b="b" l="l" r="r" t="t"/>
              <a:pathLst>
                <a:path extrusionOk="0" h="150" w="368">
                  <a:moveTo>
                    <a:pt x="195" y="1"/>
                  </a:moveTo>
                  <a:cubicBezTo>
                    <a:pt x="101" y="1"/>
                    <a:pt x="1" y="49"/>
                    <a:pt x="69" y="117"/>
                  </a:cubicBezTo>
                  <a:cubicBezTo>
                    <a:pt x="92" y="140"/>
                    <a:pt x="133" y="150"/>
                    <a:pt x="176" y="150"/>
                  </a:cubicBezTo>
                  <a:cubicBezTo>
                    <a:pt x="268" y="150"/>
                    <a:pt x="367" y="104"/>
                    <a:pt x="303" y="35"/>
                  </a:cubicBezTo>
                  <a:cubicBezTo>
                    <a:pt x="281" y="11"/>
                    <a:pt x="238" y="1"/>
                    <a:pt x="19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169050" y="3022450"/>
              <a:ext cx="6775" cy="3600"/>
            </a:xfrm>
            <a:custGeom>
              <a:rect b="b" l="l" r="r" t="t"/>
              <a:pathLst>
                <a:path extrusionOk="0" h="144" w="271">
                  <a:moveTo>
                    <a:pt x="130" y="1"/>
                  </a:moveTo>
                  <a:cubicBezTo>
                    <a:pt x="71" y="1"/>
                    <a:pt x="0" y="23"/>
                    <a:pt x="19" y="84"/>
                  </a:cubicBezTo>
                  <a:cubicBezTo>
                    <a:pt x="19" y="84"/>
                    <a:pt x="19" y="91"/>
                    <a:pt x="19" y="91"/>
                  </a:cubicBezTo>
                  <a:cubicBezTo>
                    <a:pt x="9" y="133"/>
                    <a:pt x="67" y="144"/>
                    <a:pt x="110" y="144"/>
                  </a:cubicBezTo>
                  <a:cubicBezTo>
                    <a:pt x="124" y="144"/>
                    <a:pt x="137" y="143"/>
                    <a:pt x="145" y="141"/>
                  </a:cubicBezTo>
                  <a:lnTo>
                    <a:pt x="157" y="135"/>
                  </a:lnTo>
                  <a:cubicBezTo>
                    <a:pt x="227" y="122"/>
                    <a:pt x="271" y="46"/>
                    <a:pt x="183" y="9"/>
                  </a:cubicBezTo>
                  <a:cubicBezTo>
                    <a:pt x="170" y="4"/>
                    <a:pt x="151" y="1"/>
                    <a:pt x="13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198850" y="3029900"/>
              <a:ext cx="5200" cy="3025"/>
            </a:xfrm>
            <a:custGeom>
              <a:rect b="b" l="l" r="r" t="t"/>
              <a:pathLst>
                <a:path extrusionOk="0" h="121" w="208">
                  <a:moveTo>
                    <a:pt x="70" y="0"/>
                  </a:moveTo>
                  <a:cubicBezTo>
                    <a:pt x="36" y="0"/>
                    <a:pt x="1" y="13"/>
                    <a:pt x="12" y="51"/>
                  </a:cubicBezTo>
                  <a:cubicBezTo>
                    <a:pt x="12" y="57"/>
                    <a:pt x="12" y="57"/>
                    <a:pt x="12" y="64"/>
                  </a:cubicBezTo>
                  <a:cubicBezTo>
                    <a:pt x="12" y="107"/>
                    <a:pt x="58" y="121"/>
                    <a:pt x="98" y="121"/>
                  </a:cubicBezTo>
                  <a:cubicBezTo>
                    <a:pt x="116" y="121"/>
                    <a:pt x="133" y="118"/>
                    <a:pt x="145" y="114"/>
                  </a:cubicBezTo>
                  <a:cubicBezTo>
                    <a:pt x="202" y="95"/>
                    <a:pt x="208" y="45"/>
                    <a:pt x="151" y="20"/>
                  </a:cubicBezTo>
                  <a:cubicBezTo>
                    <a:pt x="145" y="20"/>
                    <a:pt x="132" y="13"/>
                    <a:pt x="126" y="13"/>
                  </a:cubicBezTo>
                  <a:cubicBezTo>
                    <a:pt x="116" y="6"/>
                    <a:pt x="93" y="0"/>
                    <a:pt x="7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195400" y="3047200"/>
              <a:ext cx="6300" cy="3050"/>
            </a:xfrm>
            <a:custGeom>
              <a:rect b="b" l="l" r="r" t="t"/>
              <a:pathLst>
                <a:path extrusionOk="0" h="122" w="252">
                  <a:moveTo>
                    <a:pt x="128" y="1"/>
                  </a:moveTo>
                  <a:cubicBezTo>
                    <a:pt x="108" y="1"/>
                    <a:pt x="90" y="3"/>
                    <a:pt x="81" y="9"/>
                  </a:cubicBezTo>
                  <a:cubicBezTo>
                    <a:pt x="62" y="21"/>
                    <a:pt x="43" y="40"/>
                    <a:pt x="31" y="59"/>
                  </a:cubicBezTo>
                  <a:cubicBezTo>
                    <a:pt x="0" y="102"/>
                    <a:pt x="64" y="122"/>
                    <a:pt x="118" y="122"/>
                  </a:cubicBezTo>
                  <a:cubicBezTo>
                    <a:pt x="143" y="122"/>
                    <a:pt x="166" y="118"/>
                    <a:pt x="176" y="110"/>
                  </a:cubicBezTo>
                  <a:cubicBezTo>
                    <a:pt x="195" y="97"/>
                    <a:pt x="207" y="84"/>
                    <a:pt x="220" y="65"/>
                  </a:cubicBezTo>
                  <a:cubicBezTo>
                    <a:pt x="252" y="20"/>
                    <a:pt x="181" y="1"/>
                    <a:pt x="12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156250" y="2985150"/>
              <a:ext cx="9750" cy="4825"/>
            </a:xfrm>
            <a:custGeom>
              <a:rect b="b" l="l" r="r" t="t"/>
              <a:pathLst>
                <a:path extrusionOk="0" h="193" w="390">
                  <a:moveTo>
                    <a:pt x="236" y="0"/>
                  </a:moveTo>
                  <a:cubicBezTo>
                    <a:pt x="188" y="0"/>
                    <a:pt x="141" y="10"/>
                    <a:pt x="114" y="25"/>
                  </a:cubicBezTo>
                  <a:cubicBezTo>
                    <a:pt x="1" y="88"/>
                    <a:pt x="114" y="170"/>
                    <a:pt x="190" y="182"/>
                  </a:cubicBezTo>
                  <a:cubicBezTo>
                    <a:pt x="206" y="189"/>
                    <a:pt x="233" y="193"/>
                    <a:pt x="262" y="193"/>
                  </a:cubicBezTo>
                  <a:cubicBezTo>
                    <a:pt x="322" y="193"/>
                    <a:pt x="390" y="175"/>
                    <a:pt x="386" y="119"/>
                  </a:cubicBezTo>
                  <a:cubicBezTo>
                    <a:pt x="386" y="113"/>
                    <a:pt x="386" y="100"/>
                    <a:pt x="386" y="94"/>
                  </a:cubicBezTo>
                  <a:cubicBezTo>
                    <a:pt x="386" y="25"/>
                    <a:pt x="310" y="0"/>
                    <a:pt x="23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130875" y="2997200"/>
              <a:ext cx="12175" cy="6575"/>
            </a:xfrm>
            <a:custGeom>
              <a:rect b="b" l="l" r="r" t="t"/>
              <a:pathLst>
                <a:path extrusionOk="0" h="263" w="487">
                  <a:moveTo>
                    <a:pt x="232" y="1"/>
                  </a:moveTo>
                  <a:cubicBezTo>
                    <a:pt x="157" y="1"/>
                    <a:pt x="81" y="26"/>
                    <a:pt x="45" y="91"/>
                  </a:cubicBezTo>
                  <a:lnTo>
                    <a:pt x="32" y="104"/>
                  </a:lnTo>
                  <a:cubicBezTo>
                    <a:pt x="0" y="167"/>
                    <a:pt x="76" y="224"/>
                    <a:pt x="127" y="243"/>
                  </a:cubicBezTo>
                  <a:cubicBezTo>
                    <a:pt x="159" y="256"/>
                    <a:pt x="196" y="263"/>
                    <a:pt x="232" y="263"/>
                  </a:cubicBezTo>
                  <a:cubicBezTo>
                    <a:pt x="281" y="263"/>
                    <a:pt x="330" y="252"/>
                    <a:pt x="373" y="230"/>
                  </a:cubicBezTo>
                  <a:lnTo>
                    <a:pt x="392" y="218"/>
                  </a:lnTo>
                  <a:cubicBezTo>
                    <a:pt x="486" y="154"/>
                    <a:pt x="448" y="54"/>
                    <a:pt x="347" y="22"/>
                  </a:cubicBezTo>
                  <a:cubicBezTo>
                    <a:pt x="314" y="9"/>
                    <a:pt x="273" y="1"/>
                    <a:pt x="23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122825" y="3005250"/>
              <a:ext cx="6825" cy="4200"/>
            </a:xfrm>
            <a:custGeom>
              <a:rect b="b" l="l" r="r" t="t"/>
              <a:pathLst>
                <a:path extrusionOk="0" h="168" w="273">
                  <a:moveTo>
                    <a:pt x="131" y="0"/>
                  </a:moveTo>
                  <a:cubicBezTo>
                    <a:pt x="113" y="0"/>
                    <a:pt x="95" y="3"/>
                    <a:pt x="77" y="9"/>
                  </a:cubicBezTo>
                  <a:cubicBezTo>
                    <a:pt x="39" y="22"/>
                    <a:pt x="1" y="60"/>
                    <a:pt x="32" y="104"/>
                  </a:cubicBezTo>
                  <a:cubicBezTo>
                    <a:pt x="64" y="129"/>
                    <a:pt x="102" y="148"/>
                    <a:pt x="140" y="160"/>
                  </a:cubicBezTo>
                  <a:cubicBezTo>
                    <a:pt x="148" y="164"/>
                    <a:pt x="164" y="167"/>
                    <a:pt x="182" y="167"/>
                  </a:cubicBezTo>
                  <a:cubicBezTo>
                    <a:pt x="221" y="167"/>
                    <a:pt x="268" y="155"/>
                    <a:pt x="259" y="116"/>
                  </a:cubicBezTo>
                  <a:lnTo>
                    <a:pt x="259" y="104"/>
                  </a:lnTo>
                  <a:cubicBezTo>
                    <a:pt x="272" y="85"/>
                    <a:pt x="266" y="66"/>
                    <a:pt x="253" y="47"/>
                  </a:cubicBezTo>
                  <a:lnTo>
                    <a:pt x="234" y="34"/>
                  </a:lnTo>
                  <a:cubicBezTo>
                    <a:pt x="204" y="13"/>
                    <a:pt x="168" y="0"/>
                    <a:pt x="13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25825" y="2979925"/>
              <a:ext cx="8550" cy="5750"/>
            </a:xfrm>
            <a:custGeom>
              <a:rect b="b" l="l" r="r" t="t"/>
              <a:pathLst>
                <a:path extrusionOk="0" h="230" w="342">
                  <a:moveTo>
                    <a:pt x="176" y="0"/>
                  </a:moveTo>
                  <a:cubicBezTo>
                    <a:pt x="132" y="0"/>
                    <a:pt x="88" y="14"/>
                    <a:pt x="51" y="44"/>
                  </a:cubicBezTo>
                  <a:cubicBezTo>
                    <a:pt x="1" y="95"/>
                    <a:pt x="20" y="133"/>
                    <a:pt x="51" y="190"/>
                  </a:cubicBezTo>
                  <a:cubicBezTo>
                    <a:pt x="73" y="215"/>
                    <a:pt x="105" y="230"/>
                    <a:pt x="137" y="230"/>
                  </a:cubicBezTo>
                  <a:cubicBezTo>
                    <a:pt x="162" y="230"/>
                    <a:pt x="187" y="221"/>
                    <a:pt x="209" y="202"/>
                  </a:cubicBezTo>
                  <a:cubicBezTo>
                    <a:pt x="228" y="183"/>
                    <a:pt x="253" y="164"/>
                    <a:pt x="284" y="158"/>
                  </a:cubicBezTo>
                  <a:cubicBezTo>
                    <a:pt x="341" y="133"/>
                    <a:pt x="341" y="57"/>
                    <a:pt x="291" y="32"/>
                  </a:cubicBezTo>
                  <a:cubicBezTo>
                    <a:pt x="255" y="11"/>
                    <a:pt x="216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55150" y="2958775"/>
              <a:ext cx="7275" cy="4375"/>
            </a:xfrm>
            <a:custGeom>
              <a:rect b="b" l="l" r="r" t="t"/>
              <a:pathLst>
                <a:path extrusionOk="0" h="175" w="291">
                  <a:moveTo>
                    <a:pt x="161" y="1"/>
                  </a:moveTo>
                  <a:cubicBezTo>
                    <a:pt x="146" y="1"/>
                    <a:pt x="130" y="3"/>
                    <a:pt x="114" y="8"/>
                  </a:cubicBezTo>
                  <a:cubicBezTo>
                    <a:pt x="45" y="20"/>
                    <a:pt x="1" y="83"/>
                    <a:pt x="20" y="146"/>
                  </a:cubicBezTo>
                  <a:cubicBezTo>
                    <a:pt x="20" y="168"/>
                    <a:pt x="41" y="175"/>
                    <a:pt x="60" y="175"/>
                  </a:cubicBezTo>
                  <a:cubicBezTo>
                    <a:pt x="69" y="175"/>
                    <a:pt x="77" y="173"/>
                    <a:pt x="83" y="171"/>
                  </a:cubicBezTo>
                  <a:cubicBezTo>
                    <a:pt x="146" y="165"/>
                    <a:pt x="209" y="140"/>
                    <a:pt x="266" y="102"/>
                  </a:cubicBezTo>
                  <a:cubicBezTo>
                    <a:pt x="291" y="77"/>
                    <a:pt x="278" y="39"/>
                    <a:pt x="247" y="20"/>
                  </a:cubicBezTo>
                  <a:cubicBezTo>
                    <a:pt x="218" y="8"/>
                    <a:pt x="190" y="1"/>
                    <a:pt x="16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183975" y="3003475"/>
              <a:ext cx="7200" cy="4650"/>
            </a:xfrm>
            <a:custGeom>
              <a:rect b="b" l="l" r="r" t="t"/>
              <a:pathLst>
                <a:path extrusionOk="0" h="186" w="288">
                  <a:moveTo>
                    <a:pt x="122" y="0"/>
                  </a:moveTo>
                  <a:cubicBezTo>
                    <a:pt x="64" y="0"/>
                    <a:pt x="1" y="27"/>
                    <a:pt x="15" y="86"/>
                  </a:cubicBezTo>
                  <a:cubicBezTo>
                    <a:pt x="21" y="131"/>
                    <a:pt x="59" y="162"/>
                    <a:pt x="103" y="175"/>
                  </a:cubicBezTo>
                  <a:cubicBezTo>
                    <a:pt x="115" y="181"/>
                    <a:pt x="141" y="185"/>
                    <a:pt x="168" y="185"/>
                  </a:cubicBezTo>
                  <a:cubicBezTo>
                    <a:pt x="223" y="185"/>
                    <a:pt x="288" y="168"/>
                    <a:pt x="279" y="118"/>
                  </a:cubicBezTo>
                  <a:cubicBezTo>
                    <a:pt x="273" y="55"/>
                    <a:pt x="229" y="36"/>
                    <a:pt x="179" y="11"/>
                  </a:cubicBezTo>
                  <a:cubicBezTo>
                    <a:pt x="163" y="4"/>
                    <a:pt x="143" y="0"/>
                    <a:pt x="12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230050" y="3045800"/>
              <a:ext cx="5200" cy="3375"/>
            </a:xfrm>
            <a:custGeom>
              <a:rect b="b" l="l" r="r" t="t"/>
              <a:pathLst>
                <a:path extrusionOk="0" h="135" w="208">
                  <a:moveTo>
                    <a:pt x="128" y="1"/>
                  </a:moveTo>
                  <a:cubicBezTo>
                    <a:pt x="113" y="1"/>
                    <a:pt x="98" y="4"/>
                    <a:pt x="89" y="8"/>
                  </a:cubicBezTo>
                  <a:cubicBezTo>
                    <a:pt x="26" y="33"/>
                    <a:pt x="1" y="84"/>
                    <a:pt x="70" y="121"/>
                  </a:cubicBezTo>
                  <a:cubicBezTo>
                    <a:pt x="82" y="129"/>
                    <a:pt x="108" y="134"/>
                    <a:pt x="133" y="134"/>
                  </a:cubicBezTo>
                  <a:cubicBezTo>
                    <a:pt x="171" y="134"/>
                    <a:pt x="208" y="122"/>
                    <a:pt x="196" y="84"/>
                  </a:cubicBezTo>
                  <a:cubicBezTo>
                    <a:pt x="190" y="71"/>
                    <a:pt x="190" y="65"/>
                    <a:pt x="183" y="58"/>
                  </a:cubicBezTo>
                  <a:cubicBezTo>
                    <a:pt x="179" y="54"/>
                    <a:pt x="175" y="49"/>
                    <a:pt x="172" y="49"/>
                  </a:cubicBezTo>
                  <a:cubicBezTo>
                    <a:pt x="171" y="49"/>
                    <a:pt x="171" y="50"/>
                    <a:pt x="171" y="52"/>
                  </a:cubicBezTo>
                  <a:cubicBezTo>
                    <a:pt x="171" y="46"/>
                    <a:pt x="171" y="46"/>
                    <a:pt x="177" y="39"/>
                  </a:cubicBezTo>
                  <a:cubicBezTo>
                    <a:pt x="185" y="11"/>
                    <a:pt x="156" y="1"/>
                    <a:pt x="12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225625" y="3054675"/>
              <a:ext cx="7000" cy="3825"/>
            </a:xfrm>
            <a:custGeom>
              <a:rect b="b" l="l" r="r" t="t"/>
              <a:pathLst>
                <a:path extrusionOk="0" h="153" w="280">
                  <a:moveTo>
                    <a:pt x="172" y="0"/>
                  </a:moveTo>
                  <a:cubicBezTo>
                    <a:pt x="141" y="0"/>
                    <a:pt x="111" y="6"/>
                    <a:pt x="96" y="12"/>
                  </a:cubicBezTo>
                  <a:cubicBezTo>
                    <a:pt x="89" y="19"/>
                    <a:pt x="83" y="19"/>
                    <a:pt x="77" y="19"/>
                  </a:cubicBezTo>
                  <a:cubicBezTo>
                    <a:pt x="1" y="38"/>
                    <a:pt x="7" y="120"/>
                    <a:pt x="77" y="145"/>
                  </a:cubicBezTo>
                  <a:cubicBezTo>
                    <a:pt x="91" y="149"/>
                    <a:pt x="116" y="152"/>
                    <a:pt x="144" y="152"/>
                  </a:cubicBezTo>
                  <a:cubicBezTo>
                    <a:pt x="201" y="152"/>
                    <a:pt x="268" y="137"/>
                    <a:pt x="260" y="82"/>
                  </a:cubicBezTo>
                  <a:cubicBezTo>
                    <a:pt x="260" y="82"/>
                    <a:pt x="260" y="76"/>
                    <a:pt x="260" y="69"/>
                  </a:cubicBezTo>
                  <a:cubicBezTo>
                    <a:pt x="280" y="17"/>
                    <a:pt x="225" y="0"/>
                    <a:pt x="17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236350" y="2857950"/>
              <a:ext cx="9500" cy="5075"/>
            </a:xfrm>
            <a:custGeom>
              <a:rect b="b" l="l" r="r" t="t"/>
              <a:pathLst>
                <a:path extrusionOk="0" h="203" w="380">
                  <a:moveTo>
                    <a:pt x="208" y="1"/>
                  </a:moveTo>
                  <a:cubicBezTo>
                    <a:pt x="176" y="1"/>
                    <a:pt x="144" y="8"/>
                    <a:pt x="114" y="23"/>
                  </a:cubicBezTo>
                  <a:cubicBezTo>
                    <a:pt x="45" y="55"/>
                    <a:pt x="1" y="124"/>
                    <a:pt x="83" y="174"/>
                  </a:cubicBezTo>
                  <a:cubicBezTo>
                    <a:pt x="110" y="189"/>
                    <a:pt x="165" y="203"/>
                    <a:pt x="218" y="203"/>
                  </a:cubicBezTo>
                  <a:cubicBezTo>
                    <a:pt x="276" y="203"/>
                    <a:pt x="331" y="186"/>
                    <a:pt x="341" y="137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67" y="111"/>
                    <a:pt x="379" y="80"/>
                    <a:pt x="341" y="48"/>
                  </a:cubicBezTo>
                  <a:cubicBezTo>
                    <a:pt x="303" y="18"/>
                    <a:pt x="256" y="1"/>
                    <a:pt x="20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251175" y="2885925"/>
              <a:ext cx="9800" cy="5600"/>
            </a:xfrm>
            <a:custGeom>
              <a:rect b="b" l="l" r="r" t="t"/>
              <a:pathLst>
                <a:path extrusionOk="0" h="224" w="392">
                  <a:moveTo>
                    <a:pt x="185" y="1"/>
                  </a:moveTo>
                  <a:cubicBezTo>
                    <a:pt x="165" y="1"/>
                    <a:pt x="144" y="5"/>
                    <a:pt x="127" y="14"/>
                  </a:cubicBezTo>
                  <a:cubicBezTo>
                    <a:pt x="108" y="20"/>
                    <a:pt x="89" y="33"/>
                    <a:pt x="76" y="46"/>
                  </a:cubicBezTo>
                  <a:cubicBezTo>
                    <a:pt x="32" y="71"/>
                    <a:pt x="1" y="121"/>
                    <a:pt x="45" y="159"/>
                  </a:cubicBezTo>
                  <a:lnTo>
                    <a:pt x="64" y="172"/>
                  </a:lnTo>
                  <a:cubicBezTo>
                    <a:pt x="106" y="209"/>
                    <a:pt x="158" y="224"/>
                    <a:pt x="210" y="224"/>
                  </a:cubicBezTo>
                  <a:cubicBezTo>
                    <a:pt x="220" y="224"/>
                    <a:pt x="230" y="223"/>
                    <a:pt x="240" y="222"/>
                  </a:cubicBezTo>
                  <a:cubicBezTo>
                    <a:pt x="285" y="216"/>
                    <a:pt x="392" y="172"/>
                    <a:pt x="354" y="109"/>
                  </a:cubicBezTo>
                  <a:cubicBezTo>
                    <a:pt x="341" y="83"/>
                    <a:pt x="322" y="58"/>
                    <a:pt x="303" y="46"/>
                  </a:cubicBezTo>
                  <a:cubicBezTo>
                    <a:pt x="303" y="46"/>
                    <a:pt x="272" y="33"/>
                    <a:pt x="253" y="20"/>
                  </a:cubicBezTo>
                  <a:cubicBezTo>
                    <a:pt x="233" y="7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297075" y="2883300"/>
              <a:ext cx="8675" cy="4450"/>
            </a:xfrm>
            <a:custGeom>
              <a:rect b="b" l="l" r="r" t="t"/>
              <a:pathLst>
                <a:path extrusionOk="0" h="178" w="347">
                  <a:moveTo>
                    <a:pt x="169" y="1"/>
                  </a:moveTo>
                  <a:cubicBezTo>
                    <a:pt x="128" y="1"/>
                    <a:pt x="89" y="12"/>
                    <a:pt x="57" y="31"/>
                  </a:cubicBezTo>
                  <a:cubicBezTo>
                    <a:pt x="0" y="50"/>
                    <a:pt x="0" y="125"/>
                    <a:pt x="57" y="144"/>
                  </a:cubicBezTo>
                  <a:cubicBezTo>
                    <a:pt x="91" y="169"/>
                    <a:pt x="133" y="178"/>
                    <a:pt x="176" y="178"/>
                  </a:cubicBezTo>
                  <a:cubicBezTo>
                    <a:pt x="189" y="178"/>
                    <a:pt x="202" y="177"/>
                    <a:pt x="214" y="176"/>
                  </a:cubicBezTo>
                  <a:cubicBezTo>
                    <a:pt x="341" y="157"/>
                    <a:pt x="347" y="31"/>
                    <a:pt x="214" y="5"/>
                  </a:cubicBezTo>
                  <a:cubicBezTo>
                    <a:pt x="199" y="2"/>
                    <a:pt x="184" y="1"/>
                    <a:pt x="16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285350" y="2871225"/>
              <a:ext cx="6775" cy="2725"/>
            </a:xfrm>
            <a:custGeom>
              <a:rect b="b" l="l" r="r" t="t"/>
              <a:pathLst>
                <a:path extrusionOk="0" h="109" w="271">
                  <a:moveTo>
                    <a:pt x="137" y="1"/>
                  </a:moveTo>
                  <a:cubicBezTo>
                    <a:pt x="69" y="1"/>
                    <a:pt x="0" y="34"/>
                    <a:pt x="46" y="85"/>
                  </a:cubicBezTo>
                  <a:cubicBezTo>
                    <a:pt x="63" y="101"/>
                    <a:pt x="93" y="108"/>
                    <a:pt x="126" y="108"/>
                  </a:cubicBezTo>
                  <a:cubicBezTo>
                    <a:pt x="195" y="108"/>
                    <a:pt x="270" y="75"/>
                    <a:pt x="223" y="28"/>
                  </a:cubicBezTo>
                  <a:cubicBezTo>
                    <a:pt x="204" y="9"/>
                    <a:pt x="171" y="1"/>
                    <a:pt x="13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276375" y="2892975"/>
              <a:ext cx="9200" cy="5075"/>
            </a:xfrm>
            <a:custGeom>
              <a:rect b="b" l="l" r="r" t="t"/>
              <a:pathLst>
                <a:path extrusionOk="0" h="203" w="368">
                  <a:moveTo>
                    <a:pt x="234" y="0"/>
                  </a:moveTo>
                  <a:cubicBezTo>
                    <a:pt x="210" y="0"/>
                    <a:pt x="186" y="4"/>
                    <a:pt x="166" y="10"/>
                  </a:cubicBezTo>
                  <a:cubicBezTo>
                    <a:pt x="153" y="10"/>
                    <a:pt x="147" y="16"/>
                    <a:pt x="141" y="22"/>
                  </a:cubicBezTo>
                  <a:lnTo>
                    <a:pt x="147" y="22"/>
                  </a:lnTo>
                  <a:cubicBezTo>
                    <a:pt x="134" y="28"/>
                    <a:pt x="122" y="35"/>
                    <a:pt x="109" y="47"/>
                  </a:cubicBezTo>
                  <a:cubicBezTo>
                    <a:pt x="1" y="124"/>
                    <a:pt x="122" y="203"/>
                    <a:pt x="232" y="203"/>
                  </a:cubicBezTo>
                  <a:cubicBezTo>
                    <a:pt x="294" y="203"/>
                    <a:pt x="352" y="177"/>
                    <a:pt x="361" y="110"/>
                  </a:cubicBezTo>
                  <a:cubicBezTo>
                    <a:pt x="368" y="92"/>
                    <a:pt x="361" y="73"/>
                    <a:pt x="355" y="60"/>
                  </a:cubicBezTo>
                  <a:cubicBezTo>
                    <a:pt x="342" y="17"/>
                    <a:pt x="287" y="0"/>
                    <a:pt x="23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1900" y="2869425"/>
              <a:ext cx="8225" cy="4725"/>
            </a:xfrm>
            <a:custGeom>
              <a:rect b="b" l="l" r="r" t="t"/>
              <a:pathLst>
                <a:path extrusionOk="0" h="189" w="329">
                  <a:moveTo>
                    <a:pt x="141" y="1"/>
                  </a:moveTo>
                  <a:cubicBezTo>
                    <a:pt x="92" y="1"/>
                    <a:pt x="40" y="15"/>
                    <a:pt x="20" y="56"/>
                  </a:cubicBezTo>
                  <a:cubicBezTo>
                    <a:pt x="1" y="100"/>
                    <a:pt x="26" y="125"/>
                    <a:pt x="64" y="138"/>
                  </a:cubicBezTo>
                  <a:cubicBezTo>
                    <a:pt x="59" y="177"/>
                    <a:pt x="113" y="189"/>
                    <a:pt x="156" y="189"/>
                  </a:cubicBezTo>
                  <a:cubicBezTo>
                    <a:pt x="177" y="189"/>
                    <a:pt x="194" y="186"/>
                    <a:pt x="202" y="182"/>
                  </a:cubicBezTo>
                  <a:cubicBezTo>
                    <a:pt x="272" y="138"/>
                    <a:pt x="329" y="50"/>
                    <a:pt x="215" y="12"/>
                  </a:cubicBezTo>
                  <a:cubicBezTo>
                    <a:pt x="195" y="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272000" y="2854550"/>
              <a:ext cx="8375" cy="5150"/>
            </a:xfrm>
            <a:custGeom>
              <a:rect b="b" l="l" r="r" t="t"/>
              <a:pathLst>
                <a:path extrusionOk="0" h="206" w="335">
                  <a:moveTo>
                    <a:pt x="180" y="0"/>
                  </a:moveTo>
                  <a:cubicBezTo>
                    <a:pt x="150" y="0"/>
                    <a:pt x="119" y="7"/>
                    <a:pt x="89" y="20"/>
                  </a:cubicBezTo>
                  <a:cubicBezTo>
                    <a:pt x="57" y="27"/>
                    <a:pt x="25" y="52"/>
                    <a:pt x="13" y="83"/>
                  </a:cubicBezTo>
                  <a:cubicBezTo>
                    <a:pt x="0" y="115"/>
                    <a:pt x="13" y="140"/>
                    <a:pt x="13" y="172"/>
                  </a:cubicBezTo>
                  <a:cubicBezTo>
                    <a:pt x="13" y="196"/>
                    <a:pt x="55" y="205"/>
                    <a:pt x="85" y="205"/>
                  </a:cubicBezTo>
                  <a:cubicBezTo>
                    <a:pt x="94" y="205"/>
                    <a:pt x="102" y="205"/>
                    <a:pt x="107" y="203"/>
                  </a:cubicBezTo>
                  <a:cubicBezTo>
                    <a:pt x="164" y="191"/>
                    <a:pt x="227" y="178"/>
                    <a:pt x="284" y="153"/>
                  </a:cubicBezTo>
                  <a:cubicBezTo>
                    <a:pt x="297" y="140"/>
                    <a:pt x="328" y="115"/>
                    <a:pt x="328" y="90"/>
                  </a:cubicBezTo>
                  <a:lnTo>
                    <a:pt x="328" y="102"/>
                  </a:lnTo>
                  <a:cubicBezTo>
                    <a:pt x="334" y="71"/>
                    <a:pt x="322" y="45"/>
                    <a:pt x="297" y="33"/>
                  </a:cubicBezTo>
                  <a:cubicBezTo>
                    <a:pt x="261" y="11"/>
                    <a:pt x="221" y="0"/>
                    <a:pt x="1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299425" y="2861975"/>
              <a:ext cx="13125" cy="5425"/>
            </a:xfrm>
            <a:custGeom>
              <a:rect b="b" l="l" r="r" t="t"/>
              <a:pathLst>
                <a:path extrusionOk="0" h="217" w="525">
                  <a:moveTo>
                    <a:pt x="289" y="1"/>
                  </a:moveTo>
                  <a:cubicBezTo>
                    <a:pt x="207" y="1"/>
                    <a:pt x="123" y="39"/>
                    <a:pt x="64" y="83"/>
                  </a:cubicBezTo>
                  <a:cubicBezTo>
                    <a:pt x="1" y="133"/>
                    <a:pt x="114" y="177"/>
                    <a:pt x="146" y="177"/>
                  </a:cubicBezTo>
                  <a:lnTo>
                    <a:pt x="158" y="177"/>
                  </a:lnTo>
                  <a:lnTo>
                    <a:pt x="177" y="190"/>
                  </a:lnTo>
                  <a:cubicBezTo>
                    <a:pt x="201" y="208"/>
                    <a:pt x="243" y="217"/>
                    <a:pt x="287" y="217"/>
                  </a:cubicBezTo>
                  <a:cubicBezTo>
                    <a:pt x="397" y="217"/>
                    <a:pt x="525" y="164"/>
                    <a:pt x="448" y="70"/>
                  </a:cubicBezTo>
                  <a:cubicBezTo>
                    <a:pt x="404" y="20"/>
                    <a:pt x="347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306850" y="2875375"/>
              <a:ext cx="6125" cy="3400"/>
            </a:xfrm>
            <a:custGeom>
              <a:rect b="b" l="l" r="r" t="t"/>
              <a:pathLst>
                <a:path extrusionOk="0" h="136" w="245">
                  <a:moveTo>
                    <a:pt x="127" y="1"/>
                  </a:moveTo>
                  <a:cubicBezTo>
                    <a:pt x="104" y="1"/>
                    <a:pt x="83" y="3"/>
                    <a:pt x="69" y="7"/>
                  </a:cubicBezTo>
                  <a:cubicBezTo>
                    <a:pt x="6" y="26"/>
                    <a:pt x="0" y="95"/>
                    <a:pt x="69" y="121"/>
                  </a:cubicBezTo>
                  <a:lnTo>
                    <a:pt x="95" y="127"/>
                  </a:lnTo>
                  <a:cubicBezTo>
                    <a:pt x="110" y="131"/>
                    <a:pt x="133" y="135"/>
                    <a:pt x="155" y="135"/>
                  </a:cubicBezTo>
                  <a:cubicBezTo>
                    <a:pt x="195" y="135"/>
                    <a:pt x="236" y="123"/>
                    <a:pt x="240" y="83"/>
                  </a:cubicBezTo>
                  <a:cubicBezTo>
                    <a:pt x="240" y="77"/>
                    <a:pt x="240" y="70"/>
                    <a:pt x="240" y="64"/>
                  </a:cubicBezTo>
                  <a:cubicBezTo>
                    <a:pt x="244" y="15"/>
                    <a:pt x="180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293750" y="2914025"/>
              <a:ext cx="5000" cy="3075"/>
            </a:xfrm>
            <a:custGeom>
              <a:rect b="b" l="l" r="r" t="t"/>
              <a:pathLst>
                <a:path extrusionOk="0" h="123" w="200">
                  <a:moveTo>
                    <a:pt x="111" y="1"/>
                  </a:moveTo>
                  <a:cubicBezTo>
                    <a:pt x="95" y="1"/>
                    <a:pt x="79" y="3"/>
                    <a:pt x="70" y="6"/>
                  </a:cubicBezTo>
                  <a:cubicBezTo>
                    <a:pt x="57" y="13"/>
                    <a:pt x="45" y="25"/>
                    <a:pt x="32" y="32"/>
                  </a:cubicBezTo>
                  <a:cubicBezTo>
                    <a:pt x="20" y="44"/>
                    <a:pt x="1" y="57"/>
                    <a:pt x="13" y="76"/>
                  </a:cubicBezTo>
                  <a:lnTo>
                    <a:pt x="13" y="95"/>
                  </a:lnTo>
                  <a:cubicBezTo>
                    <a:pt x="8" y="114"/>
                    <a:pt x="37" y="122"/>
                    <a:pt x="56" y="122"/>
                  </a:cubicBezTo>
                  <a:cubicBezTo>
                    <a:pt x="62" y="122"/>
                    <a:pt x="67" y="121"/>
                    <a:pt x="70" y="120"/>
                  </a:cubicBezTo>
                  <a:cubicBezTo>
                    <a:pt x="127" y="95"/>
                    <a:pt x="146" y="95"/>
                    <a:pt x="177" y="44"/>
                  </a:cubicBezTo>
                  <a:cubicBezTo>
                    <a:pt x="200" y="13"/>
                    <a:pt x="152" y="1"/>
                    <a:pt x="11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272000" y="2920700"/>
              <a:ext cx="6650" cy="3925"/>
            </a:xfrm>
            <a:custGeom>
              <a:rect b="b" l="l" r="r" t="t"/>
              <a:pathLst>
                <a:path extrusionOk="0" h="157" w="266">
                  <a:moveTo>
                    <a:pt x="155" y="0"/>
                  </a:moveTo>
                  <a:cubicBezTo>
                    <a:pt x="154" y="0"/>
                    <a:pt x="140" y="5"/>
                    <a:pt x="101" y="17"/>
                  </a:cubicBezTo>
                  <a:cubicBezTo>
                    <a:pt x="105" y="16"/>
                    <a:pt x="109" y="15"/>
                    <a:pt x="113" y="14"/>
                  </a:cubicBezTo>
                  <a:lnTo>
                    <a:pt x="113" y="14"/>
                  </a:lnTo>
                  <a:cubicBezTo>
                    <a:pt x="100" y="18"/>
                    <a:pt x="89" y="22"/>
                    <a:pt x="82" y="23"/>
                  </a:cubicBezTo>
                  <a:cubicBezTo>
                    <a:pt x="0" y="48"/>
                    <a:pt x="0" y="124"/>
                    <a:pt x="82" y="149"/>
                  </a:cubicBezTo>
                  <a:cubicBezTo>
                    <a:pt x="96" y="153"/>
                    <a:pt x="120" y="157"/>
                    <a:pt x="145" y="157"/>
                  </a:cubicBezTo>
                  <a:cubicBezTo>
                    <a:pt x="199" y="157"/>
                    <a:pt x="261" y="142"/>
                    <a:pt x="265" y="86"/>
                  </a:cubicBezTo>
                  <a:lnTo>
                    <a:pt x="265" y="80"/>
                  </a:lnTo>
                  <a:cubicBezTo>
                    <a:pt x="265" y="26"/>
                    <a:pt x="205" y="11"/>
                    <a:pt x="154" y="11"/>
                  </a:cubicBezTo>
                  <a:cubicBezTo>
                    <a:pt x="139" y="11"/>
                    <a:pt x="124" y="12"/>
                    <a:pt x="113" y="14"/>
                  </a:cubicBezTo>
                  <a:lnTo>
                    <a:pt x="113" y="14"/>
                  </a:lnTo>
                  <a:cubicBezTo>
                    <a:pt x="134" y="8"/>
                    <a:pt x="156" y="0"/>
                    <a:pt x="15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262500" y="2906125"/>
              <a:ext cx="8425" cy="4300"/>
            </a:xfrm>
            <a:custGeom>
              <a:rect b="b" l="l" r="r" t="t"/>
              <a:pathLst>
                <a:path extrusionOk="0" h="172" w="337">
                  <a:moveTo>
                    <a:pt x="153" y="1"/>
                  </a:moveTo>
                  <a:cubicBezTo>
                    <a:pt x="82" y="1"/>
                    <a:pt x="1" y="27"/>
                    <a:pt x="27" y="102"/>
                  </a:cubicBezTo>
                  <a:lnTo>
                    <a:pt x="27" y="108"/>
                  </a:lnTo>
                  <a:cubicBezTo>
                    <a:pt x="23" y="157"/>
                    <a:pt x="83" y="171"/>
                    <a:pt x="133" y="171"/>
                  </a:cubicBezTo>
                  <a:cubicBezTo>
                    <a:pt x="154" y="171"/>
                    <a:pt x="173" y="168"/>
                    <a:pt x="185" y="165"/>
                  </a:cubicBezTo>
                  <a:lnTo>
                    <a:pt x="191" y="165"/>
                  </a:lnTo>
                  <a:cubicBezTo>
                    <a:pt x="286" y="146"/>
                    <a:pt x="336" y="51"/>
                    <a:pt x="229" y="13"/>
                  </a:cubicBezTo>
                  <a:cubicBezTo>
                    <a:pt x="212" y="6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240475" y="2905025"/>
              <a:ext cx="9300" cy="3675"/>
            </a:xfrm>
            <a:custGeom>
              <a:rect b="b" l="l" r="r" t="t"/>
              <a:pathLst>
                <a:path extrusionOk="0" h="147" w="372">
                  <a:moveTo>
                    <a:pt x="195" y="0"/>
                  </a:moveTo>
                  <a:cubicBezTo>
                    <a:pt x="101" y="0"/>
                    <a:pt x="0" y="45"/>
                    <a:pt x="69" y="114"/>
                  </a:cubicBezTo>
                  <a:cubicBezTo>
                    <a:pt x="91" y="136"/>
                    <a:pt x="133" y="146"/>
                    <a:pt x="177" y="146"/>
                  </a:cubicBezTo>
                  <a:cubicBezTo>
                    <a:pt x="270" y="146"/>
                    <a:pt x="371" y="101"/>
                    <a:pt x="303" y="32"/>
                  </a:cubicBezTo>
                  <a:cubicBezTo>
                    <a:pt x="280" y="10"/>
                    <a:pt x="238" y="0"/>
                    <a:pt x="19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29725" y="2885800"/>
              <a:ext cx="8775" cy="6300"/>
            </a:xfrm>
            <a:custGeom>
              <a:rect b="b" l="l" r="r" t="t"/>
              <a:pathLst>
                <a:path extrusionOk="0" h="252" w="351">
                  <a:moveTo>
                    <a:pt x="157" y="0"/>
                  </a:moveTo>
                  <a:cubicBezTo>
                    <a:pt x="117" y="0"/>
                    <a:pt x="79" y="11"/>
                    <a:pt x="58" y="38"/>
                  </a:cubicBezTo>
                  <a:cubicBezTo>
                    <a:pt x="1" y="101"/>
                    <a:pt x="64" y="164"/>
                    <a:pt x="108" y="221"/>
                  </a:cubicBezTo>
                  <a:cubicBezTo>
                    <a:pt x="123" y="241"/>
                    <a:pt x="155" y="252"/>
                    <a:pt x="187" y="252"/>
                  </a:cubicBezTo>
                  <a:cubicBezTo>
                    <a:pt x="225" y="252"/>
                    <a:pt x="262" y="236"/>
                    <a:pt x="266" y="202"/>
                  </a:cubicBezTo>
                  <a:cubicBezTo>
                    <a:pt x="266" y="177"/>
                    <a:pt x="266" y="133"/>
                    <a:pt x="285" y="120"/>
                  </a:cubicBezTo>
                  <a:cubicBezTo>
                    <a:pt x="351" y="58"/>
                    <a:pt x="248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211600" y="2893025"/>
              <a:ext cx="8550" cy="4450"/>
            </a:xfrm>
            <a:custGeom>
              <a:rect b="b" l="l" r="r" t="t"/>
              <a:pathLst>
                <a:path extrusionOk="0" h="178" w="342">
                  <a:moveTo>
                    <a:pt x="174" y="1"/>
                  </a:moveTo>
                  <a:cubicBezTo>
                    <a:pt x="155" y="1"/>
                    <a:pt x="137" y="3"/>
                    <a:pt x="127" y="8"/>
                  </a:cubicBezTo>
                  <a:lnTo>
                    <a:pt x="114" y="8"/>
                  </a:lnTo>
                  <a:cubicBezTo>
                    <a:pt x="89" y="14"/>
                    <a:pt x="39" y="26"/>
                    <a:pt x="26" y="64"/>
                  </a:cubicBezTo>
                  <a:lnTo>
                    <a:pt x="26" y="71"/>
                  </a:lnTo>
                  <a:cubicBezTo>
                    <a:pt x="1" y="146"/>
                    <a:pt x="95" y="178"/>
                    <a:pt x="152" y="178"/>
                  </a:cubicBezTo>
                  <a:cubicBezTo>
                    <a:pt x="209" y="178"/>
                    <a:pt x="341" y="127"/>
                    <a:pt x="266" y="58"/>
                  </a:cubicBezTo>
                  <a:lnTo>
                    <a:pt x="266" y="52"/>
                  </a:lnTo>
                  <a:cubicBezTo>
                    <a:pt x="266" y="13"/>
                    <a:pt x="216" y="1"/>
                    <a:pt x="17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222450" y="2917375"/>
              <a:ext cx="5175" cy="2075"/>
            </a:xfrm>
            <a:custGeom>
              <a:rect b="b" l="l" r="r" t="t"/>
              <a:pathLst>
                <a:path extrusionOk="0" h="83" w="207">
                  <a:moveTo>
                    <a:pt x="112" y="1"/>
                  </a:moveTo>
                  <a:cubicBezTo>
                    <a:pt x="58" y="1"/>
                    <a:pt x="0" y="27"/>
                    <a:pt x="40" y="62"/>
                  </a:cubicBezTo>
                  <a:cubicBezTo>
                    <a:pt x="52" y="76"/>
                    <a:pt x="76" y="82"/>
                    <a:pt x="101" y="82"/>
                  </a:cubicBezTo>
                  <a:cubicBezTo>
                    <a:pt x="152" y="82"/>
                    <a:pt x="206" y="56"/>
                    <a:pt x="172" y="17"/>
                  </a:cubicBezTo>
                  <a:cubicBezTo>
                    <a:pt x="159" y="6"/>
                    <a:pt x="136" y="1"/>
                    <a:pt x="1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216650" y="2869750"/>
              <a:ext cx="7900" cy="4650"/>
            </a:xfrm>
            <a:custGeom>
              <a:rect b="b" l="l" r="r" t="t"/>
              <a:pathLst>
                <a:path extrusionOk="0" h="186" w="316">
                  <a:moveTo>
                    <a:pt x="151" y="0"/>
                  </a:moveTo>
                  <a:cubicBezTo>
                    <a:pt x="108" y="0"/>
                    <a:pt x="64" y="15"/>
                    <a:pt x="26" y="43"/>
                  </a:cubicBezTo>
                  <a:cubicBezTo>
                    <a:pt x="7" y="56"/>
                    <a:pt x="0" y="74"/>
                    <a:pt x="0" y="100"/>
                  </a:cubicBezTo>
                  <a:cubicBezTo>
                    <a:pt x="7" y="131"/>
                    <a:pt x="32" y="156"/>
                    <a:pt x="64" y="169"/>
                  </a:cubicBezTo>
                  <a:lnTo>
                    <a:pt x="95" y="175"/>
                  </a:lnTo>
                  <a:cubicBezTo>
                    <a:pt x="111" y="182"/>
                    <a:pt x="128" y="186"/>
                    <a:pt x="144" y="186"/>
                  </a:cubicBezTo>
                  <a:cubicBezTo>
                    <a:pt x="174" y="186"/>
                    <a:pt x="203" y="174"/>
                    <a:pt x="228" y="150"/>
                  </a:cubicBezTo>
                  <a:cubicBezTo>
                    <a:pt x="272" y="131"/>
                    <a:pt x="316" y="93"/>
                    <a:pt x="272" y="43"/>
                  </a:cubicBezTo>
                  <a:cubicBezTo>
                    <a:pt x="237" y="15"/>
                    <a:pt x="194" y="0"/>
                    <a:pt x="15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339950" y="2838750"/>
              <a:ext cx="6275" cy="3400"/>
            </a:xfrm>
            <a:custGeom>
              <a:rect b="b" l="l" r="r" t="t"/>
              <a:pathLst>
                <a:path extrusionOk="0" h="136" w="251">
                  <a:moveTo>
                    <a:pt x="132" y="1"/>
                  </a:moveTo>
                  <a:cubicBezTo>
                    <a:pt x="101" y="1"/>
                    <a:pt x="70" y="12"/>
                    <a:pt x="45" y="34"/>
                  </a:cubicBezTo>
                  <a:cubicBezTo>
                    <a:pt x="1" y="78"/>
                    <a:pt x="51" y="104"/>
                    <a:pt x="101" y="116"/>
                  </a:cubicBezTo>
                  <a:lnTo>
                    <a:pt x="89" y="116"/>
                  </a:lnTo>
                  <a:cubicBezTo>
                    <a:pt x="101" y="122"/>
                    <a:pt x="114" y="122"/>
                    <a:pt x="127" y="129"/>
                  </a:cubicBezTo>
                  <a:cubicBezTo>
                    <a:pt x="135" y="133"/>
                    <a:pt x="152" y="136"/>
                    <a:pt x="170" y="136"/>
                  </a:cubicBezTo>
                  <a:cubicBezTo>
                    <a:pt x="207" y="136"/>
                    <a:pt x="251" y="125"/>
                    <a:pt x="247" y="91"/>
                  </a:cubicBezTo>
                  <a:cubicBezTo>
                    <a:pt x="240" y="78"/>
                    <a:pt x="240" y="59"/>
                    <a:pt x="234" y="53"/>
                  </a:cubicBezTo>
                  <a:cubicBezTo>
                    <a:pt x="209" y="18"/>
                    <a:pt x="171" y="1"/>
                    <a:pt x="13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334425" y="2858325"/>
              <a:ext cx="5225" cy="3125"/>
            </a:xfrm>
            <a:custGeom>
              <a:rect b="b" l="l" r="r" t="t"/>
              <a:pathLst>
                <a:path extrusionOk="0" h="125" w="209">
                  <a:moveTo>
                    <a:pt x="86" y="1"/>
                  </a:moveTo>
                  <a:cubicBezTo>
                    <a:pt x="56" y="1"/>
                    <a:pt x="24" y="11"/>
                    <a:pt x="32" y="40"/>
                  </a:cubicBezTo>
                  <a:cubicBezTo>
                    <a:pt x="39" y="65"/>
                    <a:pt x="45" y="46"/>
                    <a:pt x="26" y="71"/>
                  </a:cubicBezTo>
                  <a:cubicBezTo>
                    <a:pt x="1" y="105"/>
                    <a:pt x="57" y="124"/>
                    <a:pt x="106" y="124"/>
                  </a:cubicBezTo>
                  <a:cubicBezTo>
                    <a:pt x="131" y="124"/>
                    <a:pt x="154" y="119"/>
                    <a:pt x="165" y="109"/>
                  </a:cubicBezTo>
                  <a:cubicBezTo>
                    <a:pt x="209" y="65"/>
                    <a:pt x="165" y="33"/>
                    <a:pt x="127" y="8"/>
                  </a:cubicBezTo>
                  <a:cubicBezTo>
                    <a:pt x="118" y="4"/>
                    <a:pt x="102" y="1"/>
                    <a:pt x="8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320550" y="2893825"/>
              <a:ext cx="9225" cy="4325"/>
            </a:xfrm>
            <a:custGeom>
              <a:rect b="b" l="l" r="r" t="t"/>
              <a:pathLst>
                <a:path extrusionOk="0" h="173" w="369">
                  <a:moveTo>
                    <a:pt x="196" y="1"/>
                  </a:moveTo>
                  <a:cubicBezTo>
                    <a:pt x="171" y="1"/>
                    <a:pt x="152" y="1"/>
                    <a:pt x="133" y="7"/>
                  </a:cubicBezTo>
                  <a:cubicBezTo>
                    <a:pt x="121" y="13"/>
                    <a:pt x="102" y="20"/>
                    <a:pt x="89" y="26"/>
                  </a:cubicBezTo>
                  <a:cubicBezTo>
                    <a:pt x="1" y="76"/>
                    <a:pt x="83" y="158"/>
                    <a:pt x="152" y="171"/>
                  </a:cubicBezTo>
                  <a:cubicBezTo>
                    <a:pt x="159" y="172"/>
                    <a:pt x="166" y="172"/>
                    <a:pt x="175" y="172"/>
                  </a:cubicBezTo>
                  <a:cubicBezTo>
                    <a:pt x="243" y="172"/>
                    <a:pt x="369" y="148"/>
                    <a:pt x="335" y="64"/>
                  </a:cubicBezTo>
                  <a:cubicBezTo>
                    <a:pt x="316" y="39"/>
                    <a:pt x="291" y="13"/>
                    <a:pt x="259" y="13"/>
                  </a:cubicBezTo>
                  <a:lnTo>
                    <a:pt x="253" y="13"/>
                  </a:lnTo>
                  <a:cubicBezTo>
                    <a:pt x="240" y="7"/>
                    <a:pt x="228" y="7"/>
                    <a:pt x="21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460425" y="2793875"/>
              <a:ext cx="9000" cy="4600"/>
            </a:xfrm>
            <a:custGeom>
              <a:rect b="b" l="l" r="r" t="t"/>
              <a:pathLst>
                <a:path extrusionOk="0" h="184" w="360">
                  <a:moveTo>
                    <a:pt x="178" y="0"/>
                  </a:moveTo>
                  <a:cubicBezTo>
                    <a:pt x="154" y="0"/>
                    <a:pt x="130" y="4"/>
                    <a:pt x="107" y="13"/>
                  </a:cubicBezTo>
                  <a:cubicBezTo>
                    <a:pt x="57" y="32"/>
                    <a:pt x="0" y="82"/>
                    <a:pt x="51" y="133"/>
                  </a:cubicBezTo>
                  <a:cubicBezTo>
                    <a:pt x="88" y="166"/>
                    <a:pt x="135" y="183"/>
                    <a:pt x="182" y="183"/>
                  </a:cubicBezTo>
                  <a:cubicBezTo>
                    <a:pt x="205" y="183"/>
                    <a:pt x="229" y="179"/>
                    <a:pt x="252" y="170"/>
                  </a:cubicBezTo>
                  <a:cubicBezTo>
                    <a:pt x="303" y="152"/>
                    <a:pt x="360" y="101"/>
                    <a:pt x="309" y="51"/>
                  </a:cubicBezTo>
                  <a:cubicBezTo>
                    <a:pt x="271" y="17"/>
                    <a:pt x="225" y="0"/>
                    <a:pt x="17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451750" y="2810700"/>
              <a:ext cx="7900" cy="5500"/>
            </a:xfrm>
            <a:custGeom>
              <a:rect b="b" l="l" r="r" t="t"/>
              <a:pathLst>
                <a:path extrusionOk="0" h="220" w="316">
                  <a:moveTo>
                    <a:pt x="199" y="0"/>
                  </a:moveTo>
                  <a:cubicBezTo>
                    <a:pt x="183" y="0"/>
                    <a:pt x="169" y="3"/>
                    <a:pt x="158" y="8"/>
                  </a:cubicBezTo>
                  <a:cubicBezTo>
                    <a:pt x="168" y="3"/>
                    <a:pt x="169" y="1"/>
                    <a:pt x="165" y="1"/>
                  </a:cubicBezTo>
                  <a:cubicBezTo>
                    <a:pt x="154" y="1"/>
                    <a:pt x="107" y="15"/>
                    <a:pt x="107" y="15"/>
                  </a:cubicBezTo>
                  <a:cubicBezTo>
                    <a:pt x="88" y="27"/>
                    <a:pt x="63" y="34"/>
                    <a:pt x="44" y="46"/>
                  </a:cubicBezTo>
                  <a:cubicBezTo>
                    <a:pt x="19" y="59"/>
                    <a:pt x="0" y="84"/>
                    <a:pt x="0" y="109"/>
                  </a:cubicBezTo>
                  <a:cubicBezTo>
                    <a:pt x="0" y="116"/>
                    <a:pt x="0" y="122"/>
                    <a:pt x="0" y="122"/>
                  </a:cubicBezTo>
                  <a:cubicBezTo>
                    <a:pt x="6" y="188"/>
                    <a:pt x="87" y="220"/>
                    <a:pt x="164" y="220"/>
                  </a:cubicBezTo>
                  <a:cubicBezTo>
                    <a:pt x="241" y="220"/>
                    <a:pt x="316" y="188"/>
                    <a:pt x="309" y="128"/>
                  </a:cubicBezTo>
                  <a:cubicBezTo>
                    <a:pt x="303" y="109"/>
                    <a:pt x="297" y="90"/>
                    <a:pt x="290" y="78"/>
                  </a:cubicBezTo>
                  <a:cubicBezTo>
                    <a:pt x="284" y="71"/>
                    <a:pt x="284" y="65"/>
                    <a:pt x="278" y="59"/>
                  </a:cubicBezTo>
                  <a:cubicBezTo>
                    <a:pt x="282" y="18"/>
                    <a:pt x="238" y="0"/>
                    <a:pt x="19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471750" y="2817150"/>
              <a:ext cx="7700" cy="4850"/>
            </a:xfrm>
            <a:custGeom>
              <a:rect b="b" l="l" r="r" t="t"/>
              <a:pathLst>
                <a:path extrusionOk="0" h="194" w="308">
                  <a:moveTo>
                    <a:pt x="158" y="0"/>
                  </a:moveTo>
                  <a:cubicBezTo>
                    <a:pt x="88" y="0"/>
                    <a:pt x="17" y="27"/>
                    <a:pt x="7" y="85"/>
                  </a:cubicBezTo>
                  <a:lnTo>
                    <a:pt x="7" y="103"/>
                  </a:lnTo>
                  <a:cubicBezTo>
                    <a:pt x="1" y="162"/>
                    <a:pt x="74" y="193"/>
                    <a:pt x="149" y="193"/>
                  </a:cubicBezTo>
                  <a:cubicBezTo>
                    <a:pt x="220" y="193"/>
                    <a:pt x="291" y="165"/>
                    <a:pt x="298" y="103"/>
                  </a:cubicBezTo>
                  <a:cubicBezTo>
                    <a:pt x="298" y="97"/>
                    <a:pt x="298" y="97"/>
                    <a:pt x="298" y="91"/>
                  </a:cubicBezTo>
                  <a:cubicBezTo>
                    <a:pt x="307" y="32"/>
                    <a:pt x="234" y="0"/>
                    <a:pt x="15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466725" y="2806175"/>
              <a:ext cx="8225" cy="4725"/>
            </a:xfrm>
            <a:custGeom>
              <a:rect b="b" l="l" r="r" t="t"/>
              <a:pathLst>
                <a:path extrusionOk="0" h="189" w="329">
                  <a:moveTo>
                    <a:pt x="183" y="0"/>
                  </a:moveTo>
                  <a:cubicBezTo>
                    <a:pt x="120" y="0"/>
                    <a:pt x="0" y="19"/>
                    <a:pt x="26" y="107"/>
                  </a:cubicBezTo>
                  <a:cubicBezTo>
                    <a:pt x="41" y="158"/>
                    <a:pt x="89" y="188"/>
                    <a:pt x="143" y="188"/>
                  </a:cubicBezTo>
                  <a:cubicBezTo>
                    <a:pt x="156" y="188"/>
                    <a:pt x="170" y="187"/>
                    <a:pt x="183" y="183"/>
                  </a:cubicBezTo>
                  <a:cubicBezTo>
                    <a:pt x="202" y="177"/>
                    <a:pt x="215" y="170"/>
                    <a:pt x="234" y="158"/>
                  </a:cubicBezTo>
                  <a:lnTo>
                    <a:pt x="246" y="158"/>
                  </a:lnTo>
                  <a:cubicBezTo>
                    <a:pt x="284" y="145"/>
                    <a:pt x="328" y="107"/>
                    <a:pt x="309" y="63"/>
                  </a:cubicBezTo>
                  <a:cubicBezTo>
                    <a:pt x="284" y="13"/>
                    <a:pt x="227" y="6"/>
                    <a:pt x="1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480575" y="2799175"/>
              <a:ext cx="12175" cy="5850"/>
            </a:xfrm>
            <a:custGeom>
              <a:rect b="b" l="l" r="r" t="t"/>
              <a:pathLst>
                <a:path extrusionOk="0" h="234" w="487">
                  <a:moveTo>
                    <a:pt x="319" y="0"/>
                  </a:moveTo>
                  <a:cubicBezTo>
                    <a:pt x="284" y="0"/>
                    <a:pt x="251" y="6"/>
                    <a:pt x="228" y="15"/>
                  </a:cubicBezTo>
                  <a:cubicBezTo>
                    <a:pt x="254" y="15"/>
                    <a:pt x="241" y="15"/>
                    <a:pt x="203" y="22"/>
                  </a:cubicBezTo>
                  <a:lnTo>
                    <a:pt x="153" y="40"/>
                  </a:lnTo>
                  <a:cubicBezTo>
                    <a:pt x="121" y="59"/>
                    <a:pt x="96" y="85"/>
                    <a:pt x="71" y="110"/>
                  </a:cubicBezTo>
                  <a:cubicBezTo>
                    <a:pt x="1" y="189"/>
                    <a:pt x="117" y="234"/>
                    <a:pt x="211" y="234"/>
                  </a:cubicBezTo>
                  <a:cubicBezTo>
                    <a:pt x="244" y="234"/>
                    <a:pt x="273" y="228"/>
                    <a:pt x="291" y="217"/>
                  </a:cubicBezTo>
                  <a:cubicBezTo>
                    <a:pt x="298" y="211"/>
                    <a:pt x="304" y="211"/>
                    <a:pt x="310" y="204"/>
                  </a:cubicBezTo>
                  <a:cubicBezTo>
                    <a:pt x="355" y="204"/>
                    <a:pt x="399" y="198"/>
                    <a:pt x="437" y="173"/>
                  </a:cubicBezTo>
                  <a:cubicBezTo>
                    <a:pt x="468" y="167"/>
                    <a:pt x="487" y="135"/>
                    <a:pt x="487" y="104"/>
                  </a:cubicBezTo>
                  <a:cubicBezTo>
                    <a:pt x="487" y="29"/>
                    <a:pt x="398" y="0"/>
                    <a:pt x="31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491000" y="2829500"/>
              <a:ext cx="9950" cy="5000"/>
            </a:xfrm>
            <a:custGeom>
              <a:rect b="b" l="l" r="r" t="t"/>
              <a:pathLst>
                <a:path extrusionOk="0" h="200" w="398">
                  <a:moveTo>
                    <a:pt x="212" y="0"/>
                  </a:moveTo>
                  <a:cubicBezTo>
                    <a:pt x="162" y="0"/>
                    <a:pt x="111" y="16"/>
                    <a:pt x="83" y="45"/>
                  </a:cubicBezTo>
                  <a:lnTo>
                    <a:pt x="89" y="45"/>
                  </a:lnTo>
                  <a:lnTo>
                    <a:pt x="70" y="57"/>
                  </a:lnTo>
                  <a:cubicBezTo>
                    <a:pt x="1" y="127"/>
                    <a:pt x="102" y="183"/>
                    <a:pt x="165" y="196"/>
                  </a:cubicBezTo>
                  <a:cubicBezTo>
                    <a:pt x="173" y="198"/>
                    <a:pt x="185" y="199"/>
                    <a:pt x="199" y="199"/>
                  </a:cubicBezTo>
                  <a:cubicBezTo>
                    <a:pt x="273" y="199"/>
                    <a:pt x="397" y="168"/>
                    <a:pt x="360" y="83"/>
                  </a:cubicBezTo>
                  <a:lnTo>
                    <a:pt x="354" y="70"/>
                  </a:lnTo>
                  <a:cubicBezTo>
                    <a:pt x="330" y="22"/>
                    <a:pt x="271" y="0"/>
                    <a:pt x="21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448900" y="2849100"/>
              <a:ext cx="10600" cy="5575"/>
            </a:xfrm>
            <a:custGeom>
              <a:rect b="b" l="l" r="r" t="t"/>
              <a:pathLst>
                <a:path extrusionOk="0" h="223" w="424">
                  <a:moveTo>
                    <a:pt x="297" y="0"/>
                  </a:moveTo>
                  <a:cubicBezTo>
                    <a:pt x="224" y="0"/>
                    <a:pt x="151" y="16"/>
                    <a:pt x="89" y="49"/>
                  </a:cubicBezTo>
                  <a:cubicBezTo>
                    <a:pt x="1" y="99"/>
                    <a:pt x="45" y="175"/>
                    <a:pt x="114" y="207"/>
                  </a:cubicBezTo>
                  <a:cubicBezTo>
                    <a:pt x="139" y="217"/>
                    <a:pt x="170" y="223"/>
                    <a:pt x="200" y="223"/>
                  </a:cubicBezTo>
                  <a:cubicBezTo>
                    <a:pt x="261" y="223"/>
                    <a:pt x="324" y="200"/>
                    <a:pt x="354" y="150"/>
                  </a:cubicBezTo>
                  <a:cubicBezTo>
                    <a:pt x="373" y="125"/>
                    <a:pt x="354" y="81"/>
                    <a:pt x="392" y="68"/>
                  </a:cubicBezTo>
                  <a:cubicBezTo>
                    <a:pt x="423" y="49"/>
                    <a:pt x="392" y="11"/>
                    <a:pt x="366" y="5"/>
                  </a:cubicBezTo>
                  <a:cubicBezTo>
                    <a:pt x="344" y="2"/>
                    <a:pt x="320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456175" y="2830750"/>
              <a:ext cx="4900" cy="2775"/>
            </a:xfrm>
            <a:custGeom>
              <a:rect b="b" l="l" r="r" t="t"/>
              <a:pathLst>
                <a:path extrusionOk="0" h="111" w="196">
                  <a:moveTo>
                    <a:pt x="92" y="0"/>
                  </a:moveTo>
                  <a:cubicBezTo>
                    <a:pt x="54" y="0"/>
                    <a:pt x="12" y="11"/>
                    <a:pt x="12" y="45"/>
                  </a:cubicBezTo>
                  <a:cubicBezTo>
                    <a:pt x="12" y="51"/>
                    <a:pt x="12" y="58"/>
                    <a:pt x="12" y="64"/>
                  </a:cubicBezTo>
                  <a:cubicBezTo>
                    <a:pt x="1" y="100"/>
                    <a:pt x="33" y="110"/>
                    <a:pt x="67" y="110"/>
                  </a:cubicBezTo>
                  <a:cubicBezTo>
                    <a:pt x="87" y="110"/>
                    <a:pt x="108" y="107"/>
                    <a:pt x="120" y="102"/>
                  </a:cubicBezTo>
                  <a:cubicBezTo>
                    <a:pt x="126" y="96"/>
                    <a:pt x="132" y="96"/>
                    <a:pt x="145" y="96"/>
                  </a:cubicBezTo>
                  <a:cubicBezTo>
                    <a:pt x="195" y="77"/>
                    <a:pt x="189" y="26"/>
                    <a:pt x="139" y="7"/>
                  </a:cubicBezTo>
                  <a:cubicBezTo>
                    <a:pt x="128" y="3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435100" y="2831350"/>
              <a:ext cx="6050" cy="2925"/>
            </a:xfrm>
            <a:custGeom>
              <a:rect b="b" l="l" r="r" t="t"/>
              <a:pathLst>
                <a:path extrusionOk="0" h="117" w="242">
                  <a:moveTo>
                    <a:pt x="139" y="0"/>
                  </a:moveTo>
                  <a:cubicBezTo>
                    <a:pt x="131" y="0"/>
                    <a:pt x="123" y="1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lnTo>
                    <a:pt x="117" y="2"/>
                  </a:lnTo>
                  <a:cubicBezTo>
                    <a:pt x="77" y="6"/>
                    <a:pt x="0" y="37"/>
                    <a:pt x="42" y="84"/>
                  </a:cubicBezTo>
                  <a:cubicBezTo>
                    <a:pt x="67" y="103"/>
                    <a:pt x="92" y="116"/>
                    <a:pt x="124" y="116"/>
                  </a:cubicBezTo>
                  <a:cubicBezTo>
                    <a:pt x="127" y="116"/>
                    <a:pt x="131" y="117"/>
                    <a:pt x="134" y="117"/>
                  </a:cubicBezTo>
                  <a:cubicBezTo>
                    <a:pt x="174" y="117"/>
                    <a:pt x="241" y="88"/>
                    <a:pt x="210" y="45"/>
                  </a:cubicBezTo>
                  <a:lnTo>
                    <a:pt x="210" y="45"/>
                  </a:lnTo>
                  <a:cubicBezTo>
                    <a:pt x="211" y="44"/>
                    <a:pt x="212" y="43"/>
                    <a:pt x="212" y="40"/>
                  </a:cubicBezTo>
                  <a:cubicBezTo>
                    <a:pt x="217" y="10"/>
                    <a:pt x="171" y="0"/>
                    <a:pt x="1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433350" y="2804125"/>
              <a:ext cx="5375" cy="2725"/>
            </a:xfrm>
            <a:custGeom>
              <a:rect b="b" l="l" r="r" t="t"/>
              <a:pathLst>
                <a:path extrusionOk="0" h="109" w="215">
                  <a:moveTo>
                    <a:pt x="95" y="0"/>
                  </a:moveTo>
                  <a:cubicBezTo>
                    <a:pt x="69" y="0"/>
                    <a:pt x="43" y="11"/>
                    <a:pt x="30" y="38"/>
                  </a:cubicBezTo>
                  <a:lnTo>
                    <a:pt x="17" y="63"/>
                  </a:lnTo>
                  <a:cubicBezTo>
                    <a:pt x="0" y="97"/>
                    <a:pt x="42" y="108"/>
                    <a:pt x="80" y="108"/>
                  </a:cubicBezTo>
                  <a:cubicBezTo>
                    <a:pt x="98" y="108"/>
                    <a:pt x="116" y="105"/>
                    <a:pt x="124" y="101"/>
                  </a:cubicBezTo>
                  <a:lnTo>
                    <a:pt x="162" y="82"/>
                  </a:lnTo>
                  <a:cubicBezTo>
                    <a:pt x="214" y="52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419900" y="2847025"/>
              <a:ext cx="8050" cy="3475"/>
            </a:xfrm>
            <a:custGeom>
              <a:rect b="b" l="l" r="r" t="t"/>
              <a:pathLst>
                <a:path extrusionOk="0" h="139" w="322">
                  <a:moveTo>
                    <a:pt x="134" y="1"/>
                  </a:moveTo>
                  <a:cubicBezTo>
                    <a:pt x="91" y="1"/>
                    <a:pt x="45" y="14"/>
                    <a:pt x="25" y="50"/>
                  </a:cubicBezTo>
                  <a:cubicBezTo>
                    <a:pt x="0" y="107"/>
                    <a:pt x="95" y="138"/>
                    <a:pt x="139" y="138"/>
                  </a:cubicBezTo>
                  <a:cubicBezTo>
                    <a:pt x="221" y="138"/>
                    <a:pt x="322" y="56"/>
                    <a:pt x="202" y="12"/>
                  </a:cubicBezTo>
                  <a:cubicBezTo>
                    <a:pt x="184" y="5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408225" y="2867700"/>
              <a:ext cx="9800" cy="5775"/>
            </a:xfrm>
            <a:custGeom>
              <a:rect b="b" l="l" r="r" t="t"/>
              <a:pathLst>
                <a:path extrusionOk="0" h="231" w="392">
                  <a:moveTo>
                    <a:pt x="186" y="0"/>
                  </a:moveTo>
                  <a:cubicBezTo>
                    <a:pt x="121" y="0"/>
                    <a:pt x="55" y="29"/>
                    <a:pt x="7" y="81"/>
                  </a:cubicBezTo>
                  <a:cubicBezTo>
                    <a:pt x="0" y="100"/>
                    <a:pt x="0" y="119"/>
                    <a:pt x="7" y="138"/>
                  </a:cubicBezTo>
                  <a:cubicBezTo>
                    <a:pt x="26" y="175"/>
                    <a:pt x="70" y="201"/>
                    <a:pt x="114" y="207"/>
                  </a:cubicBezTo>
                  <a:lnTo>
                    <a:pt x="95" y="207"/>
                  </a:lnTo>
                  <a:cubicBezTo>
                    <a:pt x="127" y="220"/>
                    <a:pt x="170" y="230"/>
                    <a:pt x="213" y="230"/>
                  </a:cubicBezTo>
                  <a:cubicBezTo>
                    <a:pt x="272" y="230"/>
                    <a:pt x="331" y="211"/>
                    <a:pt x="360" y="156"/>
                  </a:cubicBezTo>
                  <a:cubicBezTo>
                    <a:pt x="360" y="156"/>
                    <a:pt x="360" y="150"/>
                    <a:pt x="360" y="150"/>
                  </a:cubicBezTo>
                  <a:cubicBezTo>
                    <a:pt x="391" y="87"/>
                    <a:pt x="328" y="43"/>
                    <a:pt x="284" y="24"/>
                  </a:cubicBezTo>
                  <a:lnTo>
                    <a:pt x="272" y="18"/>
                  </a:lnTo>
                  <a:cubicBezTo>
                    <a:pt x="244" y="6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409400" y="2872425"/>
              <a:ext cx="1050" cy="450"/>
            </a:xfrm>
            <a:custGeom>
              <a:rect b="b" l="l" r="r" t="t"/>
              <a:pathLst>
                <a:path extrusionOk="0" h="18" w="42">
                  <a:moveTo>
                    <a:pt x="6" y="0"/>
                  </a:moveTo>
                  <a:cubicBezTo>
                    <a:pt x="1" y="0"/>
                    <a:pt x="15" y="9"/>
                    <a:pt x="42" y="18"/>
                  </a:cubicBezTo>
                  <a:lnTo>
                    <a:pt x="23" y="5"/>
                  </a:lnTo>
                  <a:cubicBezTo>
                    <a:pt x="14" y="2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291850" y="3006750"/>
              <a:ext cx="7750" cy="4575"/>
            </a:xfrm>
            <a:custGeom>
              <a:rect b="b" l="l" r="r" t="t"/>
              <a:pathLst>
                <a:path extrusionOk="0" h="183" w="310">
                  <a:moveTo>
                    <a:pt x="194" y="0"/>
                  </a:moveTo>
                  <a:cubicBezTo>
                    <a:pt x="147" y="0"/>
                    <a:pt x="98" y="16"/>
                    <a:pt x="77" y="37"/>
                  </a:cubicBezTo>
                  <a:cubicBezTo>
                    <a:pt x="1" y="75"/>
                    <a:pt x="39" y="151"/>
                    <a:pt x="102" y="170"/>
                  </a:cubicBezTo>
                  <a:cubicBezTo>
                    <a:pt x="120" y="178"/>
                    <a:pt x="147" y="183"/>
                    <a:pt x="176" y="183"/>
                  </a:cubicBezTo>
                  <a:cubicBezTo>
                    <a:pt x="237" y="183"/>
                    <a:pt x="306" y="161"/>
                    <a:pt x="310" y="100"/>
                  </a:cubicBezTo>
                  <a:cubicBezTo>
                    <a:pt x="310" y="88"/>
                    <a:pt x="310" y="75"/>
                    <a:pt x="304" y="63"/>
                  </a:cubicBezTo>
                  <a:cubicBezTo>
                    <a:pt x="291" y="17"/>
                    <a:pt x="243" y="0"/>
                    <a:pt x="19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309275" y="3016700"/>
              <a:ext cx="5450" cy="2775"/>
            </a:xfrm>
            <a:custGeom>
              <a:rect b="b" l="l" r="r" t="t"/>
              <a:pathLst>
                <a:path extrusionOk="0" h="111" w="218">
                  <a:moveTo>
                    <a:pt x="88" y="0"/>
                  </a:moveTo>
                  <a:cubicBezTo>
                    <a:pt x="45" y="0"/>
                    <a:pt x="1" y="13"/>
                    <a:pt x="17" y="49"/>
                  </a:cubicBezTo>
                  <a:cubicBezTo>
                    <a:pt x="29" y="68"/>
                    <a:pt x="42" y="87"/>
                    <a:pt x="61" y="100"/>
                  </a:cubicBezTo>
                  <a:cubicBezTo>
                    <a:pt x="72" y="106"/>
                    <a:pt x="96" y="111"/>
                    <a:pt x="122" y="111"/>
                  </a:cubicBezTo>
                  <a:cubicBezTo>
                    <a:pt x="168" y="111"/>
                    <a:pt x="218" y="96"/>
                    <a:pt x="193" y="56"/>
                  </a:cubicBezTo>
                  <a:cubicBezTo>
                    <a:pt x="181" y="37"/>
                    <a:pt x="168" y="18"/>
                    <a:pt x="149" y="11"/>
                  </a:cubicBezTo>
                  <a:cubicBezTo>
                    <a:pt x="137" y="5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295575" y="3030800"/>
              <a:ext cx="6725" cy="3550"/>
            </a:xfrm>
            <a:custGeom>
              <a:rect b="b" l="l" r="r" t="t"/>
              <a:pathLst>
                <a:path extrusionOk="0" h="142" w="269">
                  <a:moveTo>
                    <a:pt x="187" y="0"/>
                  </a:moveTo>
                  <a:cubicBezTo>
                    <a:pt x="180" y="0"/>
                    <a:pt x="173" y="1"/>
                    <a:pt x="167" y="2"/>
                  </a:cubicBezTo>
                  <a:lnTo>
                    <a:pt x="180" y="9"/>
                  </a:lnTo>
                  <a:cubicBezTo>
                    <a:pt x="169" y="6"/>
                    <a:pt x="159" y="5"/>
                    <a:pt x="148" y="5"/>
                  </a:cubicBezTo>
                  <a:cubicBezTo>
                    <a:pt x="109" y="5"/>
                    <a:pt x="72" y="23"/>
                    <a:pt x="47" y="53"/>
                  </a:cubicBezTo>
                  <a:lnTo>
                    <a:pt x="35" y="66"/>
                  </a:lnTo>
                  <a:cubicBezTo>
                    <a:pt x="1" y="121"/>
                    <a:pt x="76" y="142"/>
                    <a:pt x="140" y="142"/>
                  </a:cubicBezTo>
                  <a:cubicBezTo>
                    <a:pt x="171" y="142"/>
                    <a:pt x="199" y="137"/>
                    <a:pt x="211" y="129"/>
                  </a:cubicBezTo>
                  <a:lnTo>
                    <a:pt x="230" y="122"/>
                  </a:lnTo>
                  <a:cubicBezTo>
                    <a:pt x="256" y="103"/>
                    <a:pt x="268" y="91"/>
                    <a:pt x="262" y="59"/>
                  </a:cubicBezTo>
                  <a:cubicBezTo>
                    <a:pt x="262" y="47"/>
                    <a:pt x="256" y="40"/>
                    <a:pt x="249" y="34"/>
                  </a:cubicBezTo>
                  <a:cubicBezTo>
                    <a:pt x="244" y="10"/>
                    <a:pt x="213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278775" y="3034725"/>
              <a:ext cx="9325" cy="4825"/>
            </a:xfrm>
            <a:custGeom>
              <a:rect b="b" l="l" r="r" t="t"/>
              <a:pathLst>
                <a:path extrusionOk="0" h="193" w="373">
                  <a:moveTo>
                    <a:pt x="180" y="0"/>
                  </a:moveTo>
                  <a:cubicBezTo>
                    <a:pt x="155" y="0"/>
                    <a:pt x="131" y="5"/>
                    <a:pt x="108" y="16"/>
                  </a:cubicBezTo>
                  <a:cubicBezTo>
                    <a:pt x="57" y="28"/>
                    <a:pt x="0" y="85"/>
                    <a:pt x="51" y="142"/>
                  </a:cubicBezTo>
                  <a:cubicBezTo>
                    <a:pt x="89" y="176"/>
                    <a:pt x="138" y="192"/>
                    <a:pt x="189" y="192"/>
                  </a:cubicBezTo>
                  <a:cubicBezTo>
                    <a:pt x="214" y="192"/>
                    <a:pt x="240" y="188"/>
                    <a:pt x="265" y="180"/>
                  </a:cubicBezTo>
                  <a:cubicBezTo>
                    <a:pt x="316" y="161"/>
                    <a:pt x="373" y="104"/>
                    <a:pt x="322" y="54"/>
                  </a:cubicBezTo>
                  <a:cubicBezTo>
                    <a:pt x="280" y="20"/>
                    <a:pt x="230" y="0"/>
                    <a:pt x="1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282250" y="3021975"/>
              <a:ext cx="7075" cy="3475"/>
            </a:xfrm>
            <a:custGeom>
              <a:rect b="b" l="l" r="r" t="t"/>
              <a:pathLst>
                <a:path extrusionOk="0" h="139" w="283">
                  <a:moveTo>
                    <a:pt x="146" y="1"/>
                  </a:moveTo>
                  <a:cubicBezTo>
                    <a:pt x="125" y="1"/>
                    <a:pt x="106" y="4"/>
                    <a:pt x="95" y="9"/>
                  </a:cubicBezTo>
                  <a:cubicBezTo>
                    <a:pt x="0" y="40"/>
                    <a:pt x="44" y="116"/>
                    <a:pt x="120" y="135"/>
                  </a:cubicBezTo>
                  <a:cubicBezTo>
                    <a:pt x="135" y="137"/>
                    <a:pt x="152" y="139"/>
                    <a:pt x="169" y="139"/>
                  </a:cubicBezTo>
                  <a:cubicBezTo>
                    <a:pt x="208" y="139"/>
                    <a:pt x="246" y="128"/>
                    <a:pt x="259" y="84"/>
                  </a:cubicBezTo>
                  <a:cubicBezTo>
                    <a:pt x="282" y="24"/>
                    <a:pt x="205" y="1"/>
                    <a:pt x="14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301050" y="3050800"/>
              <a:ext cx="725" cy="325"/>
            </a:xfrm>
            <a:custGeom>
              <a:rect b="b" l="l" r="r" t="t"/>
              <a:pathLst>
                <a:path extrusionOk="0" h="13" w="29">
                  <a:moveTo>
                    <a:pt x="16" y="1"/>
                  </a:moveTo>
                  <a:cubicBezTo>
                    <a:pt x="9" y="1"/>
                    <a:pt x="1" y="5"/>
                    <a:pt x="5" y="10"/>
                  </a:cubicBezTo>
                  <a:cubicBezTo>
                    <a:pt x="7" y="12"/>
                    <a:pt x="10" y="12"/>
                    <a:pt x="13" y="12"/>
                  </a:cubicBezTo>
                  <a:cubicBezTo>
                    <a:pt x="20" y="12"/>
                    <a:pt x="28" y="8"/>
                    <a:pt x="24" y="3"/>
                  </a:cubicBezTo>
                  <a:cubicBezTo>
                    <a:pt x="22" y="2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287200" y="3058825"/>
              <a:ext cx="7375" cy="3900"/>
            </a:xfrm>
            <a:custGeom>
              <a:rect b="b" l="l" r="r" t="t"/>
              <a:pathLst>
                <a:path extrusionOk="0" h="156" w="295">
                  <a:moveTo>
                    <a:pt x="110" y="0"/>
                  </a:moveTo>
                  <a:cubicBezTo>
                    <a:pt x="56" y="0"/>
                    <a:pt x="1" y="19"/>
                    <a:pt x="17" y="73"/>
                  </a:cubicBezTo>
                  <a:lnTo>
                    <a:pt x="29" y="105"/>
                  </a:lnTo>
                  <a:cubicBezTo>
                    <a:pt x="42" y="144"/>
                    <a:pt x="96" y="156"/>
                    <a:pt x="145" y="156"/>
                  </a:cubicBezTo>
                  <a:cubicBezTo>
                    <a:pt x="168" y="156"/>
                    <a:pt x="190" y="153"/>
                    <a:pt x="206" y="149"/>
                  </a:cubicBezTo>
                  <a:cubicBezTo>
                    <a:pt x="250" y="137"/>
                    <a:pt x="294" y="73"/>
                    <a:pt x="231" y="36"/>
                  </a:cubicBezTo>
                  <a:lnTo>
                    <a:pt x="193" y="17"/>
                  </a:lnTo>
                  <a:cubicBezTo>
                    <a:pt x="176" y="7"/>
                    <a:pt x="143" y="0"/>
                    <a:pt x="11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6313225" y="3056425"/>
              <a:ext cx="6875" cy="4075"/>
            </a:xfrm>
            <a:custGeom>
              <a:rect b="b" l="l" r="r" t="t"/>
              <a:pathLst>
                <a:path extrusionOk="0" h="163" w="275">
                  <a:moveTo>
                    <a:pt x="127" y="1"/>
                  </a:moveTo>
                  <a:cubicBezTo>
                    <a:pt x="97" y="1"/>
                    <a:pt x="67" y="9"/>
                    <a:pt x="41" y="24"/>
                  </a:cubicBezTo>
                  <a:cubicBezTo>
                    <a:pt x="16" y="37"/>
                    <a:pt x="4" y="56"/>
                    <a:pt x="4" y="81"/>
                  </a:cubicBezTo>
                  <a:cubicBezTo>
                    <a:pt x="4" y="89"/>
                    <a:pt x="6" y="98"/>
                    <a:pt x="10" y="106"/>
                  </a:cubicBezTo>
                  <a:lnTo>
                    <a:pt x="10" y="106"/>
                  </a:lnTo>
                  <a:cubicBezTo>
                    <a:pt x="10" y="108"/>
                    <a:pt x="10" y="110"/>
                    <a:pt x="10" y="113"/>
                  </a:cubicBezTo>
                  <a:cubicBezTo>
                    <a:pt x="1" y="149"/>
                    <a:pt x="57" y="162"/>
                    <a:pt x="99" y="162"/>
                  </a:cubicBezTo>
                  <a:cubicBezTo>
                    <a:pt x="115" y="162"/>
                    <a:pt x="129" y="160"/>
                    <a:pt x="136" y="157"/>
                  </a:cubicBezTo>
                  <a:cubicBezTo>
                    <a:pt x="168" y="157"/>
                    <a:pt x="193" y="151"/>
                    <a:pt x="212" y="138"/>
                  </a:cubicBezTo>
                  <a:cubicBezTo>
                    <a:pt x="275" y="125"/>
                    <a:pt x="275" y="43"/>
                    <a:pt x="218" y="24"/>
                  </a:cubicBezTo>
                  <a:cubicBezTo>
                    <a:pt x="190" y="9"/>
                    <a:pt x="158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323575" y="3031450"/>
              <a:ext cx="4050" cy="1700"/>
            </a:xfrm>
            <a:custGeom>
              <a:rect b="b" l="l" r="r" t="t"/>
              <a:pathLst>
                <a:path extrusionOk="0" h="68" w="162">
                  <a:moveTo>
                    <a:pt x="86" y="0"/>
                  </a:moveTo>
                  <a:cubicBezTo>
                    <a:pt x="45" y="0"/>
                    <a:pt x="1" y="22"/>
                    <a:pt x="31" y="52"/>
                  </a:cubicBezTo>
                  <a:cubicBezTo>
                    <a:pt x="42" y="63"/>
                    <a:pt x="61" y="68"/>
                    <a:pt x="81" y="68"/>
                  </a:cubicBezTo>
                  <a:cubicBezTo>
                    <a:pt x="121" y="68"/>
                    <a:pt x="161" y="48"/>
                    <a:pt x="132" y="14"/>
                  </a:cubicBezTo>
                  <a:cubicBezTo>
                    <a:pt x="122" y="5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304950" y="3046850"/>
              <a:ext cx="8525" cy="4825"/>
            </a:xfrm>
            <a:custGeom>
              <a:rect b="b" l="l" r="r" t="t"/>
              <a:pathLst>
                <a:path extrusionOk="0" h="193" w="341">
                  <a:moveTo>
                    <a:pt x="219" y="0"/>
                  </a:moveTo>
                  <a:cubicBezTo>
                    <a:pt x="194" y="0"/>
                    <a:pt x="170" y="4"/>
                    <a:pt x="152" y="10"/>
                  </a:cubicBezTo>
                  <a:cubicBezTo>
                    <a:pt x="127" y="16"/>
                    <a:pt x="101" y="23"/>
                    <a:pt x="76" y="35"/>
                  </a:cubicBezTo>
                  <a:cubicBezTo>
                    <a:pt x="0" y="73"/>
                    <a:pt x="38" y="155"/>
                    <a:pt x="108" y="180"/>
                  </a:cubicBezTo>
                  <a:cubicBezTo>
                    <a:pt x="131" y="187"/>
                    <a:pt x="164" y="193"/>
                    <a:pt x="197" y="193"/>
                  </a:cubicBezTo>
                  <a:cubicBezTo>
                    <a:pt x="254" y="193"/>
                    <a:pt x="312" y="178"/>
                    <a:pt x="328" y="130"/>
                  </a:cubicBezTo>
                  <a:cubicBezTo>
                    <a:pt x="335" y="111"/>
                    <a:pt x="341" y="92"/>
                    <a:pt x="341" y="79"/>
                  </a:cubicBezTo>
                  <a:cubicBezTo>
                    <a:pt x="332" y="19"/>
                    <a:pt x="274" y="0"/>
                    <a:pt x="21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4"/>
          <p:cNvSpPr txBox="1"/>
          <p:nvPr>
            <p:ph type="ctrTitle"/>
          </p:nvPr>
        </p:nvSpPr>
        <p:spPr>
          <a:xfrm>
            <a:off x="1116775" y="1294525"/>
            <a:ext cx="69105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2059075" y="2682325"/>
            <a:ext cx="50259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8" name="Google Shape;138;p14"/>
          <p:cNvGrpSpPr/>
          <p:nvPr/>
        </p:nvGrpSpPr>
        <p:grpSpPr>
          <a:xfrm>
            <a:off x="7879731" y="271911"/>
            <a:ext cx="1062424" cy="811116"/>
            <a:chOff x="2833900" y="2095850"/>
            <a:chExt cx="368475" cy="281325"/>
          </a:xfrm>
        </p:grpSpPr>
        <p:sp>
          <p:nvSpPr>
            <p:cNvPr id="139" name="Google Shape;139;p14"/>
            <p:cNvSpPr/>
            <p:nvPr/>
          </p:nvSpPr>
          <p:spPr>
            <a:xfrm>
              <a:off x="2833900" y="2095850"/>
              <a:ext cx="368475" cy="281325"/>
            </a:xfrm>
            <a:custGeom>
              <a:rect b="b" l="l" r="r" t="t"/>
              <a:pathLst>
                <a:path extrusionOk="0" h="11253" w="14739">
                  <a:moveTo>
                    <a:pt x="6504" y="1"/>
                  </a:moveTo>
                  <a:cubicBezTo>
                    <a:pt x="3553" y="1"/>
                    <a:pt x="757" y="1874"/>
                    <a:pt x="373" y="5342"/>
                  </a:cubicBezTo>
                  <a:cubicBezTo>
                    <a:pt x="1" y="8685"/>
                    <a:pt x="4535" y="11201"/>
                    <a:pt x="7361" y="11252"/>
                  </a:cubicBezTo>
                  <a:cubicBezTo>
                    <a:pt x="7379" y="11252"/>
                    <a:pt x="7396" y="11252"/>
                    <a:pt x="7414" y="11252"/>
                  </a:cubicBezTo>
                  <a:cubicBezTo>
                    <a:pt x="10494" y="11252"/>
                    <a:pt x="14738" y="6357"/>
                    <a:pt x="12192" y="2895"/>
                  </a:cubicBezTo>
                  <a:cubicBezTo>
                    <a:pt x="10747" y="933"/>
                    <a:pt x="8587" y="1"/>
                    <a:pt x="6504" y="1"/>
                  </a:cubicBezTo>
                  <a:close/>
                </a:path>
              </a:pathLst>
            </a:custGeom>
            <a:solidFill>
              <a:srgbClr val="99D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061575" y="2250725"/>
              <a:ext cx="15950" cy="9050"/>
            </a:xfrm>
            <a:custGeom>
              <a:rect b="b" l="l" r="r" t="t"/>
              <a:pathLst>
                <a:path extrusionOk="0" h="362" w="638">
                  <a:moveTo>
                    <a:pt x="348" y="1"/>
                  </a:moveTo>
                  <a:cubicBezTo>
                    <a:pt x="299" y="1"/>
                    <a:pt x="251" y="9"/>
                    <a:pt x="209" y="24"/>
                  </a:cubicBezTo>
                  <a:cubicBezTo>
                    <a:pt x="114" y="62"/>
                    <a:pt x="1" y="119"/>
                    <a:pt x="45" y="238"/>
                  </a:cubicBezTo>
                  <a:cubicBezTo>
                    <a:pt x="58" y="270"/>
                    <a:pt x="83" y="295"/>
                    <a:pt x="108" y="314"/>
                  </a:cubicBezTo>
                  <a:cubicBezTo>
                    <a:pt x="146" y="346"/>
                    <a:pt x="201" y="361"/>
                    <a:pt x="260" y="361"/>
                  </a:cubicBezTo>
                  <a:cubicBezTo>
                    <a:pt x="340" y="361"/>
                    <a:pt x="426" y="333"/>
                    <a:pt x="480" y="283"/>
                  </a:cubicBezTo>
                  <a:cubicBezTo>
                    <a:pt x="569" y="257"/>
                    <a:pt x="638" y="207"/>
                    <a:pt x="588" y="119"/>
                  </a:cubicBezTo>
                  <a:cubicBezTo>
                    <a:pt x="541" y="35"/>
                    <a:pt x="445" y="1"/>
                    <a:pt x="34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074350" y="2263400"/>
              <a:ext cx="25575" cy="12125"/>
            </a:xfrm>
            <a:custGeom>
              <a:rect b="b" l="l" r="r" t="t"/>
              <a:pathLst>
                <a:path extrusionOk="0" h="485" w="1023">
                  <a:moveTo>
                    <a:pt x="370" y="0"/>
                  </a:moveTo>
                  <a:cubicBezTo>
                    <a:pt x="345" y="0"/>
                    <a:pt x="321" y="1"/>
                    <a:pt x="297" y="3"/>
                  </a:cubicBezTo>
                  <a:cubicBezTo>
                    <a:pt x="70" y="28"/>
                    <a:pt x="1" y="261"/>
                    <a:pt x="266" y="286"/>
                  </a:cubicBezTo>
                  <a:cubicBezTo>
                    <a:pt x="222" y="286"/>
                    <a:pt x="335" y="400"/>
                    <a:pt x="360" y="413"/>
                  </a:cubicBezTo>
                  <a:cubicBezTo>
                    <a:pt x="437" y="461"/>
                    <a:pt x="523" y="485"/>
                    <a:pt x="608" y="485"/>
                  </a:cubicBezTo>
                  <a:cubicBezTo>
                    <a:pt x="679" y="485"/>
                    <a:pt x="749" y="469"/>
                    <a:pt x="814" y="438"/>
                  </a:cubicBezTo>
                  <a:cubicBezTo>
                    <a:pt x="928" y="381"/>
                    <a:pt x="1023" y="255"/>
                    <a:pt x="903" y="154"/>
                  </a:cubicBezTo>
                  <a:cubicBezTo>
                    <a:pt x="775" y="43"/>
                    <a:pt x="554" y="0"/>
                    <a:pt x="37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069150" y="2286525"/>
              <a:ext cx="16575" cy="8700"/>
            </a:xfrm>
            <a:custGeom>
              <a:rect b="b" l="l" r="r" t="t"/>
              <a:pathLst>
                <a:path extrusionOk="0" h="348" w="663">
                  <a:moveTo>
                    <a:pt x="433" y="0"/>
                  </a:moveTo>
                  <a:cubicBezTo>
                    <a:pt x="327" y="0"/>
                    <a:pt x="209" y="49"/>
                    <a:pt x="133" y="99"/>
                  </a:cubicBezTo>
                  <a:cubicBezTo>
                    <a:pt x="1" y="181"/>
                    <a:pt x="102" y="314"/>
                    <a:pt x="215" y="339"/>
                  </a:cubicBezTo>
                  <a:cubicBezTo>
                    <a:pt x="240" y="345"/>
                    <a:pt x="270" y="348"/>
                    <a:pt x="302" y="348"/>
                  </a:cubicBezTo>
                  <a:cubicBezTo>
                    <a:pt x="413" y="348"/>
                    <a:pt x="548" y="310"/>
                    <a:pt x="587" y="207"/>
                  </a:cubicBezTo>
                  <a:cubicBezTo>
                    <a:pt x="594" y="200"/>
                    <a:pt x="587" y="200"/>
                    <a:pt x="594" y="194"/>
                  </a:cubicBezTo>
                  <a:cubicBezTo>
                    <a:pt x="631" y="175"/>
                    <a:pt x="663" y="144"/>
                    <a:pt x="631" y="99"/>
                  </a:cubicBezTo>
                  <a:cubicBezTo>
                    <a:pt x="586" y="27"/>
                    <a:pt x="513" y="0"/>
                    <a:pt x="4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053675" y="2274950"/>
              <a:ext cx="11600" cy="6425"/>
            </a:xfrm>
            <a:custGeom>
              <a:rect b="b" l="l" r="r" t="t"/>
              <a:pathLst>
                <a:path extrusionOk="0" h="257" w="464">
                  <a:moveTo>
                    <a:pt x="264" y="1"/>
                  </a:moveTo>
                  <a:cubicBezTo>
                    <a:pt x="158" y="1"/>
                    <a:pt x="0" y="51"/>
                    <a:pt x="52" y="165"/>
                  </a:cubicBezTo>
                  <a:cubicBezTo>
                    <a:pt x="84" y="222"/>
                    <a:pt x="159" y="234"/>
                    <a:pt x="210" y="253"/>
                  </a:cubicBezTo>
                  <a:cubicBezTo>
                    <a:pt x="220" y="256"/>
                    <a:pt x="234" y="257"/>
                    <a:pt x="251" y="257"/>
                  </a:cubicBezTo>
                  <a:cubicBezTo>
                    <a:pt x="327" y="257"/>
                    <a:pt x="451" y="230"/>
                    <a:pt x="430" y="152"/>
                  </a:cubicBezTo>
                  <a:cubicBezTo>
                    <a:pt x="430" y="141"/>
                    <a:pt x="430" y="132"/>
                    <a:pt x="428" y="127"/>
                  </a:cubicBezTo>
                  <a:lnTo>
                    <a:pt x="428" y="127"/>
                  </a:lnTo>
                  <a:cubicBezTo>
                    <a:pt x="464" y="73"/>
                    <a:pt x="403" y="26"/>
                    <a:pt x="355" y="14"/>
                  </a:cubicBezTo>
                  <a:lnTo>
                    <a:pt x="323" y="7"/>
                  </a:lnTo>
                  <a:cubicBezTo>
                    <a:pt x="308" y="3"/>
                    <a:pt x="287" y="1"/>
                    <a:pt x="2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117875" y="2218525"/>
              <a:ext cx="14600" cy="8125"/>
            </a:xfrm>
            <a:custGeom>
              <a:rect b="b" l="l" r="r" t="t"/>
              <a:pathLst>
                <a:path extrusionOk="0" h="325" w="584">
                  <a:moveTo>
                    <a:pt x="255" y="0"/>
                  </a:moveTo>
                  <a:cubicBezTo>
                    <a:pt x="163" y="0"/>
                    <a:pt x="71" y="36"/>
                    <a:pt x="32" y="126"/>
                  </a:cubicBezTo>
                  <a:cubicBezTo>
                    <a:pt x="19" y="145"/>
                    <a:pt x="19" y="170"/>
                    <a:pt x="13" y="189"/>
                  </a:cubicBezTo>
                  <a:cubicBezTo>
                    <a:pt x="1" y="288"/>
                    <a:pt x="98" y="325"/>
                    <a:pt x="193" y="325"/>
                  </a:cubicBezTo>
                  <a:cubicBezTo>
                    <a:pt x="245" y="325"/>
                    <a:pt x="295" y="314"/>
                    <a:pt x="329" y="297"/>
                  </a:cubicBezTo>
                  <a:cubicBezTo>
                    <a:pt x="366" y="271"/>
                    <a:pt x="404" y="252"/>
                    <a:pt x="442" y="221"/>
                  </a:cubicBezTo>
                  <a:cubicBezTo>
                    <a:pt x="583" y="112"/>
                    <a:pt x="420" y="0"/>
                    <a:pt x="25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980525" y="2324225"/>
              <a:ext cx="14225" cy="6675"/>
            </a:xfrm>
            <a:custGeom>
              <a:rect b="b" l="l" r="r" t="t"/>
              <a:pathLst>
                <a:path extrusionOk="0" h="267" w="569">
                  <a:moveTo>
                    <a:pt x="411" y="0"/>
                  </a:moveTo>
                  <a:cubicBezTo>
                    <a:pt x="283" y="0"/>
                    <a:pt x="1" y="94"/>
                    <a:pt x="159" y="219"/>
                  </a:cubicBezTo>
                  <a:cubicBezTo>
                    <a:pt x="216" y="250"/>
                    <a:pt x="276" y="266"/>
                    <a:pt x="337" y="266"/>
                  </a:cubicBezTo>
                  <a:cubicBezTo>
                    <a:pt x="383" y="266"/>
                    <a:pt x="430" y="257"/>
                    <a:pt x="474" y="237"/>
                  </a:cubicBezTo>
                  <a:cubicBezTo>
                    <a:pt x="569" y="181"/>
                    <a:pt x="556" y="36"/>
                    <a:pt x="449" y="4"/>
                  </a:cubicBezTo>
                  <a:cubicBezTo>
                    <a:pt x="439" y="1"/>
                    <a:pt x="426" y="0"/>
                    <a:pt x="41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037450" y="2327200"/>
              <a:ext cx="18800" cy="10700"/>
            </a:xfrm>
            <a:custGeom>
              <a:rect b="b" l="l" r="r" t="t"/>
              <a:pathLst>
                <a:path extrusionOk="0" h="428" w="752">
                  <a:moveTo>
                    <a:pt x="496" y="1"/>
                  </a:moveTo>
                  <a:cubicBezTo>
                    <a:pt x="362" y="1"/>
                    <a:pt x="212" y="61"/>
                    <a:pt x="127" y="112"/>
                  </a:cubicBezTo>
                  <a:cubicBezTo>
                    <a:pt x="1" y="188"/>
                    <a:pt x="39" y="339"/>
                    <a:pt x="159" y="390"/>
                  </a:cubicBezTo>
                  <a:cubicBezTo>
                    <a:pt x="209" y="415"/>
                    <a:pt x="260" y="428"/>
                    <a:pt x="316" y="428"/>
                  </a:cubicBezTo>
                  <a:lnTo>
                    <a:pt x="398" y="428"/>
                  </a:lnTo>
                  <a:cubicBezTo>
                    <a:pt x="449" y="421"/>
                    <a:pt x="506" y="409"/>
                    <a:pt x="550" y="383"/>
                  </a:cubicBezTo>
                  <a:lnTo>
                    <a:pt x="556" y="383"/>
                  </a:lnTo>
                  <a:cubicBezTo>
                    <a:pt x="569" y="383"/>
                    <a:pt x="575" y="371"/>
                    <a:pt x="581" y="371"/>
                  </a:cubicBezTo>
                  <a:cubicBezTo>
                    <a:pt x="613" y="352"/>
                    <a:pt x="638" y="327"/>
                    <a:pt x="663" y="301"/>
                  </a:cubicBezTo>
                  <a:cubicBezTo>
                    <a:pt x="663" y="301"/>
                    <a:pt x="670" y="301"/>
                    <a:pt x="676" y="295"/>
                  </a:cubicBezTo>
                  <a:lnTo>
                    <a:pt x="670" y="295"/>
                  </a:lnTo>
                  <a:cubicBezTo>
                    <a:pt x="676" y="289"/>
                    <a:pt x="682" y="276"/>
                    <a:pt x="688" y="264"/>
                  </a:cubicBezTo>
                  <a:cubicBezTo>
                    <a:pt x="739" y="232"/>
                    <a:pt x="752" y="169"/>
                    <a:pt x="726" y="118"/>
                  </a:cubicBezTo>
                  <a:cubicBezTo>
                    <a:pt x="679" y="32"/>
                    <a:pt x="592" y="1"/>
                    <a:pt x="49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902975" y="2163300"/>
              <a:ext cx="17675" cy="9125"/>
            </a:xfrm>
            <a:custGeom>
              <a:rect b="b" l="l" r="r" t="t"/>
              <a:pathLst>
                <a:path extrusionOk="0" h="365" w="707">
                  <a:moveTo>
                    <a:pt x="394" y="1"/>
                  </a:moveTo>
                  <a:cubicBezTo>
                    <a:pt x="322" y="1"/>
                    <a:pt x="248" y="18"/>
                    <a:pt x="189" y="46"/>
                  </a:cubicBezTo>
                  <a:cubicBezTo>
                    <a:pt x="95" y="90"/>
                    <a:pt x="0" y="210"/>
                    <a:pt x="114" y="298"/>
                  </a:cubicBezTo>
                  <a:cubicBezTo>
                    <a:pt x="170" y="344"/>
                    <a:pt x="246" y="364"/>
                    <a:pt x="323" y="364"/>
                  </a:cubicBezTo>
                  <a:cubicBezTo>
                    <a:pt x="394" y="364"/>
                    <a:pt x="466" y="347"/>
                    <a:pt x="524" y="317"/>
                  </a:cubicBezTo>
                  <a:cubicBezTo>
                    <a:pt x="618" y="273"/>
                    <a:pt x="707" y="153"/>
                    <a:pt x="599" y="65"/>
                  </a:cubicBezTo>
                  <a:cubicBezTo>
                    <a:pt x="545" y="20"/>
                    <a:pt x="470" y="1"/>
                    <a:pt x="3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885700" y="2195625"/>
              <a:ext cx="13975" cy="7200"/>
            </a:xfrm>
            <a:custGeom>
              <a:rect b="b" l="l" r="r" t="t"/>
              <a:pathLst>
                <a:path extrusionOk="0" h="288" w="559">
                  <a:moveTo>
                    <a:pt x="348" y="0"/>
                  </a:moveTo>
                  <a:cubicBezTo>
                    <a:pt x="301" y="0"/>
                    <a:pt x="250" y="13"/>
                    <a:pt x="224" y="27"/>
                  </a:cubicBezTo>
                  <a:cubicBezTo>
                    <a:pt x="180" y="52"/>
                    <a:pt x="136" y="77"/>
                    <a:pt x="98" y="115"/>
                  </a:cubicBezTo>
                  <a:cubicBezTo>
                    <a:pt x="1" y="230"/>
                    <a:pt x="185" y="287"/>
                    <a:pt x="276" y="287"/>
                  </a:cubicBezTo>
                  <a:cubicBezTo>
                    <a:pt x="285" y="287"/>
                    <a:pt x="293" y="287"/>
                    <a:pt x="300" y="285"/>
                  </a:cubicBezTo>
                  <a:cubicBezTo>
                    <a:pt x="407" y="279"/>
                    <a:pt x="559" y="210"/>
                    <a:pt x="451" y="84"/>
                  </a:cubicBezTo>
                  <a:cubicBezTo>
                    <a:pt x="462" y="20"/>
                    <a:pt x="408" y="0"/>
                    <a:pt x="34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937350" y="2202650"/>
              <a:ext cx="18150" cy="9500"/>
            </a:xfrm>
            <a:custGeom>
              <a:rect b="b" l="l" r="r" t="t"/>
              <a:pathLst>
                <a:path extrusionOk="0" h="380" w="726">
                  <a:moveTo>
                    <a:pt x="313" y="0"/>
                  </a:moveTo>
                  <a:cubicBezTo>
                    <a:pt x="200" y="0"/>
                    <a:pt x="87" y="37"/>
                    <a:pt x="32" y="124"/>
                  </a:cubicBezTo>
                  <a:cubicBezTo>
                    <a:pt x="6" y="150"/>
                    <a:pt x="0" y="194"/>
                    <a:pt x="19" y="232"/>
                  </a:cubicBezTo>
                  <a:cubicBezTo>
                    <a:pt x="51" y="276"/>
                    <a:pt x="101" y="307"/>
                    <a:pt x="158" y="320"/>
                  </a:cubicBezTo>
                  <a:lnTo>
                    <a:pt x="183" y="320"/>
                  </a:lnTo>
                  <a:cubicBezTo>
                    <a:pt x="183" y="320"/>
                    <a:pt x="183" y="320"/>
                    <a:pt x="183" y="326"/>
                  </a:cubicBezTo>
                  <a:cubicBezTo>
                    <a:pt x="210" y="366"/>
                    <a:pt x="256" y="380"/>
                    <a:pt x="304" y="380"/>
                  </a:cubicBezTo>
                  <a:cubicBezTo>
                    <a:pt x="347" y="380"/>
                    <a:pt x="390" y="369"/>
                    <a:pt x="423" y="358"/>
                  </a:cubicBezTo>
                  <a:cubicBezTo>
                    <a:pt x="536" y="314"/>
                    <a:pt x="725" y="187"/>
                    <a:pt x="555" y="68"/>
                  </a:cubicBezTo>
                  <a:cubicBezTo>
                    <a:pt x="496" y="25"/>
                    <a:pt x="404" y="0"/>
                    <a:pt x="31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2927175" y="2181875"/>
              <a:ext cx="15075" cy="8400"/>
            </a:xfrm>
            <a:custGeom>
              <a:rect b="b" l="l" r="r" t="t"/>
              <a:pathLst>
                <a:path extrusionOk="0" h="336" w="603">
                  <a:moveTo>
                    <a:pt x="294" y="1"/>
                  </a:moveTo>
                  <a:cubicBezTo>
                    <a:pt x="161" y="1"/>
                    <a:pt x="0" y="45"/>
                    <a:pt x="22" y="173"/>
                  </a:cubicBezTo>
                  <a:cubicBezTo>
                    <a:pt x="41" y="268"/>
                    <a:pt x="117" y="299"/>
                    <a:pt x="205" y="331"/>
                  </a:cubicBezTo>
                  <a:cubicBezTo>
                    <a:pt x="215" y="334"/>
                    <a:pt x="229" y="335"/>
                    <a:pt x="244" y="335"/>
                  </a:cubicBezTo>
                  <a:cubicBezTo>
                    <a:pt x="297" y="335"/>
                    <a:pt x="370" y="317"/>
                    <a:pt x="375" y="268"/>
                  </a:cubicBezTo>
                  <a:lnTo>
                    <a:pt x="375" y="268"/>
                  </a:lnTo>
                  <a:cubicBezTo>
                    <a:pt x="486" y="215"/>
                    <a:pt x="602" y="101"/>
                    <a:pt x="432" y="22"/>
                  </a:cubicBezTo>
                  <a:cubicBezTo>
                    <a:pt x="402" y="9"/>
                    <a:pt x="350" y="1"/>
                    <a:pt x="2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2953725" y="2158950"/>
              <a:ext cx="14375" cy="7775"/>
            </a:xfrm>
            <a:custGeom>
              <a:rect b="b" l="l" r="r" t="t"/>
              <a:pathLst>
                <a:path extrusionOk="0" h="311" w="575">
                  <a:moveTo>
                    <a:pt x="328" y="1"/>
                  </a:moveTo>
                  <a:cubicBezTo>
                    <a:pt x="260" y="1"/>
                    <a:pt x="192" y="16"/>
                    <a:pt x="133" y="50"/>
                  </a:cubicBezTo>
                  <a:cubicBezTo>
                    <a:pt x="64" y="75"/>
                    <a:pt x="1" y="144"/>
                    <a:pt x="39" y="214"/>
                  </a:cubicBezTo>
                  <a:cubicBezTo>
                    <a:pt x="51" y="232"/>
                    <a:pt x="58" y="245"/>
                    <a:pt x="64" y="258"/>
                  </a:cubicBezTo>
                  <a:cubicBezTo>
                    <a:pt x="88" y="298"/>
                    <a:pt x="136" y="310"/>
                    <a:pt x="180" y="310"/>
                  </a:cubicBezTo>
                  <a:cubicBezTo>
                    <a:pt x="205" y="310"/>
                    <a:pt x="229" y="306"/>
                    <a:pt x="247" y="302"/>
                  </a:cubicBezTo>
                  <a:cubicBezTo>
                    <a:pt x="329" y="289"/>
                    <a:pt x="405" y="251"/>
                    <a:pt x="468" y="188"/>
                  </a:cubicBezTo>
                  <a:cubicBezTo>
                    <a:pt x="531" y="144"/>
                    <a:pt x="575" y="69"/>
                    <a:pt x="474" y="24"/>
                  </a:cubicBezTo>
                  <a:cubicBezTo>
                    <a:pt x="427" y="9"/>
                    <a:pt x="377" y="1"/>
                    <a:pt x="32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049700" y="2139450"/>
              <a:ext cx="14050" cy="8100"/>
            </a:xfrm>
            <a:custGeom>
              <a:rect b="b" l="l" r="r" t="t"/>
              <a:pathLst>
                <a:path extrusionOk="0" h="324" w="562">
                  <a:moveTo>
                    <a:pt x="258" y="0"/>
                  </a:moveTo>
                  <a:cubicBezTo>
                    <a:pt x="128" y="0"/>
                    <a:pt x="0" y="51"/>
                    <a:pt x="3" y="180"/>
                  </a:cubicBezTo>
                  <a:cubicBezTo>
                    <a:pt x="3" y="186"/>
                    <a:pt x="3" y="193"/>
                    <a:pt x="3" y="199"/>
                  </a:cubicBezTo>
                  <a:cubicBezTo>
                    <a:pt x="3" y="262"/>
                    <a:pt x="91" y="300"/>
                    <a:pt x="142" y="312"/>
                  </a:cubicBezTo>
                  <a:cubicBezTo>
                    <a:pt x="175" y="320"/>
                    <a:pt x="208" y="324"/>
                    <a:pt x="241" y="324"/>
                  </a:cubicBezTo>
                  <a:cubicBezTo>
                    <a:pt x="352" y="324"/>
                    <a:pt x="455" y="279"/>
                    <a:pt x="514" y="167"/>
                  </a:cubicBezTo>
                  <a:cubicBezTo>
                    <a:pt x="561" y="69"/>
                    <a:pt x="409" y="0"/>
                    <a:pt x="25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018850" y="2188775"/>
              <a:ext cx="14550" cy="9275"/>
            </a:xfrm>
            <a:custGeom>
              <a:rect b="b" l="l" r="r" t="t"/>
              <a:pathLst>
                <a:path extrusionOk="0" h="371" w="582">
                  <a:moveTo>
                    <a:pt x="352" y="1"/>
                  </a:moveTo>
                  <a:cubicBezTo>
                    <a:pt x="195" y="1"/>
                    <a:pt x="6" y="62"/>
                    <a:pt x="1" y="244"/>
                  </a:cubicBezTo>
                  <a:cubicBezTo>
                    <a:pt x="1" y="330"/>
                    <a:pt x="96" y="371"/>
                    <a:pt x="202" y="371"/>
                  </a:cubicBezTo>
                  <a:cubicBezTo>
                    <a:pt x="343" y="371"/>
                    <a:pt x="503" y="298"/>
                    <a:pt x="474" y="168"/>
                  </a:cubicBezTo>
                  <a:cubicBezTo>
                    <a:pt x="581" y="105"/>
                    <a:pt x="524" y="17"/>
                    <a:pt x="417" y="4"/>
                  </a:cubicBezTo>
                  <a:cubicBezTo>
                    <a:pt x="396" y="2"/>
                    <a:pt x="374" y="1"/>
                    <a:pt x="35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3069325" y="2171150"/>
              <a:ext cx="13425" cy="7825"/>
            </a:xfrm>
            <a:custGeom>
              <a:rect b="b" l="l" r="r" t="t"/>
              <a:pathLst>
                <a:path extrusionOk="0" h="313" w="537">
                  <a:moveTo>
                    <a:pt x="285" y="1"/>
                  </a:moveTo>
                  <a:cubicBezTo>
                    <a:pt x="245" y="1"/>
                    <a:pt x="203" y="9"/>
                    <a:pt x="164" y="28"/>
                  </a:cubicBezTo>
                  <a:cubicBezTo>
                    <a:pt x="145" y="35"/>
                    <a:pt x="126" y="47"/>
                    <a:pt x="107" y="60"/>
                  </a:cubicBezTo>
                  <a:lnTo>
                    <a:pt x="95" y="72"/>
                  </a:lnTo>
                  <a:cubicBezTo>
                    <a:pt x="44" y="98"/>
                    <a:pt x="0" y="142"/>
                    <a:pt x="25" y="199"/>
                  </a:cubicBezTo>
                  <a:cubicBezTo>
                    <a:pt x="25" y="211"/>
                    <a:pt x="32" y="224"/>
                    <a:pt x="32" y="230"/>
                  </a:cubicBezTo>
                  <a:cubicBezTo>
                    <a:pt x="54" y="292"/>
                    <a:pt x="116" y="312"/>
                    <a:pt x="185" y="312"/>
                  </a:cubicBezTo>
                  <a:cubicBezTo>
                    <a:pt x="272" y="312"/>
                    <a:pt x="371" y="280"/>
                    <a:pt x="416" y="255"/>
                  </a:cubicBezTo>
                  <a:cubicBezTo>
                    <a:pt x="454" y="230"/>
                    <a:pt x="486" y="192"/>
                    <a:pt x="498" y="154"/>
                  </a:cubicBezTo>
                  <a:cubicBezTo>
                    <a:pt x="536" y="47"/>
                    <a:pt x="391" y="16"/>
                    <a:pt x="322" y="3"/>
                  </a:cubicBezTo>
                  <a:cubicBezTo>
                    <a:pt x="310" y="2"/>
                    <a:pt x="297" y="1"/>
                    <a:pt x="28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938075" y="2271900"/>
              <a:ext cx="16175" cy="6325"/>
            </a:xfrm>
            <a:custGeom>
              <a:rect b="b" l="l" r="r" t="t"/>
              <a:pathLst>
                <a:path extrusionOk="0" h="253" w="647">
                  <a:moveTo>
                    <a:pt x="376" y="0"/>
                  </a:moveTo>
                  <a:cubicBezTo>
                    <a:pt x="210" y="0"/>
                    <a:pt x="1" y="107"/>
                    <a:pt x="135" y="218"/>
                  </a:cubicBezTo>
                  <a:cubicBezTo>
                    <a:pt x="167" y="242"/>
                    <a:pt x="215" y="252"/>
                    <a:pt x="267" y="252"/>
                  </a:cubicBezTo>
                  <a:cubicBezTo>
                    <a:pt x="434" y="252"/>
                    <a:pt x="647" y="145"/>
                    <a:pt x="507" y="35"/>
                  </a:cubicBezTo>
                  <a:cubicBezTo>
                    <a:pt x="476" y="11"/>
                    <a:pt x="428" y="0"/>
                    <a:pt x="3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906600" y="2292825"/>
              <a:ext cx="18000" cy="9625"/>
            </a:xfrm>
            <a:custGeom>
              <a:rect b="b" l="l" r="r" t="t"/>
              <a:pathLst>
                <a:path extrusionOk="0" h="385" w="720">
                  <a:moveTo>
                    <a:pt x="452" y="0"/>
                  </a:moveTo>
                  <a:cubicBezTo>
                    <a:pt x="420" y="0"/>
                    <a:pt x="389" y="4"/>
                    <a:pt x="366" y="11"/>
                  </a:cubicBezTo>
                  <a:lnTo>
                    <a:pt x="290" y="37"/>
                  </a:lnTo>
                  <a:cubicBezTo>
                    <a:pt x="101" y="93"/>
                    <a:pt x="0" y="320"/>
                    <a:pt x="259" y="371"/>
                  </a:cubicBezTo>
                  <a:cubicBezTo>
                    <a:pt x="293" y="380"/>
                    <a:pt x="327" y="384"/>
                    <a:pt x="362" y="384"/>
                  </a:cubicBezTo>
                  <a:cubicBezTo>
                    <a:pt x="451" y="384"/>
                    <a:pt x="540" y="356"/>
                    <a:pt x="612" y="301"/>
                  </a:cubicBezTo>
                  <a:cubicBezTo>
                    <a:pt x="694" y="232"/>
                    <a:pt x="719" y="163"/>
                    <a:pt x="637" y="81"/>
                  </a:cubicBezTo>
                  <a:lnTo>
                    <a:pt x="606" y="49"/>
                  </a:lnTo>
                  <a:cubicBezTo>
                    <a:pt x="570" y="13"/>
                    <a:pt x="508" y="0"/>
                    <a:pt x="45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916525" y="2314700"/>
              <a:ext cx="22725" cy="11000"/>
            </a:xfrm>
            <a:custGeom>
              <a:rect b="b" l="l" r="r" t="t"/>
              <a:pathLst>
                <a:path extrusionOk="0" h="440" w="909">
                  <a:moveTo>
                    <a:pt x="518" y="0"/>
                  </a:moveTo>
                  <a:cubicBezTo>
                    <a:pt x="492" y="0"/>
                    <a:pt x="467" y="2"/>
                    <a:pt x="442" y="7"/>
                  </a:cubicBezTo>
                  <a:cubicBezTo>
                    <a:pt x="329" y="13"/>
                    <a:pt x="1" y="177"/>
                    <a:pt x="171" y="322"/>
                  </a:cubicBezTo>
                  <a:cubicBezTo>
                    <a:pt x="226" y="408"/>
                    <a:pt x="334" y="439"/>
                    <a:pt x="445" y="439"/>
                  </a:cubicBezTo>
                  <a:cubicBezTo>
                    <a:pt x="539" y="439"/>
                    <a:pt x="634" y="417"/>
                    <a:pt x="701" y="385"/>
                  </a:cubicBezTo>
                  <a:cubicBezTo>
                    <a:pt x="909" y="284"/>
                    <a:pt x="884" y="70"/>
                    <a:pt x="663" y="19"/>
                  </a:cubicBezTo>
                  <a:cubicBezTo>
                    <a:pt x="614" y="7"/>
                    <a:pt x="565" y="0"/>
                    <a:pt x="51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4"/>
          <p:cNvGrpSpPr/>
          <p:nvPr/>
        </p:nvGrpSpPr>
        <p:grpSpPr>
          <a:xfrm rot="-2202197">
            <a:off x="-844451" y="391434"/>
            <a:ext cx="3925528" cy="1240803"/>
            <a:chOff x="3936375" y="2384125"/>
            <a:chExt cx="1324325" cy="418600"/>
          </a:xfrm>
        </p:grpSpPr>
        <p:sp>
          <p:nvSpPr>
            <p:cNvPr id="159" name="Google Shape;159;p14"/>
            <p:cNvSpPr/>
            <p:nvPr/>
          </p:nvSpPr>
          <p:spPr>
            <a:xfrm>
              <a:off x="3936375" y="2384125"/>
              <a:ext cx="1324325" cy="353950"/>
            </a:xfrm>
            <a:custGeom>
              <a:rect b="b" l="l" r="r" t="t"/>
              <a:pathLst>
                <a:path extrusionOk="0" h="14158" w="52973">
                  <a:moveTo>
                    <a:pt x="13449" y="1"/>
                  </a:moveTo>
                  <a:cubicBezTo>
                    <a:pt x="11360" y="1"/>
                    <a:pt x="9308" y="780"/>
                    <a:pt x="7442" y="2338"/>
                  </a:cubicBezTo>
                  <a:cubicBezTo>
                    <a:pt x="6799" y="2868"/>
                    <a:pt x="6187" y="3574"/>
                    <a:pt x="5538" y="4312"/>
                  </a:cubicBezTo>
                  <a:cubicBezTo>
                    <a:pt x="4048" y="6013"/>
                    <a:pt x="2516" y="7762"/>
                    <a:pt x="499" y="7762"/>
                  </a:cubicBezTo>
                  <a:cubicBezTo>
                    <a:pt x="346" y="7762"/>
                    <a:pt x="190" y="7752"/>
                    <a:pt x="32" y="7731"/>
                  </a:cubicBezTo>
                  <a:lnTo>
                    <a:pt x="0" y="7939"/>
                  </a:lnTo>
                  <a:cubicBezTo>
                    <a:pt x="164" y="7960"/>
                    <a:pt x="325" y="7971"/>
                    <a:pt x="484" y="7971"/>
                  </a:cubicBezTo>
                  <a:cubicBezTo>
                    <a:pt x="2615" y="7971"/>
                    <a:pt x="4245" y="6112"/>
                    <a:pt x="5695" y="4451"/>
                  </a:cubicBezTo>
                  <a:cubicBezTo>
                    <a:pt x="6339" y="3720"/>
                    <a:pt x="6950" y="3026"/>
                    <a:pt x="7575" y="2502"/>
                  </a:cubicBezTo>
                  <a:cubicBezTo>
                    <a:pt x="9398" y="981"/>
                    <a:pt x="11405" y="218"/>
                    <a:pt x="13448" y="218"/>
                  </a:cubicBezTo>
                  <a:cubicBezTo>
                    <a:pt x="15385" y="218"/>
                    <a:pt x="17355" y="903"/>
                    <a:pt x="19230" y="2275"/>
                  </a:cubicBezTo>
                  <a:cubicBezTo>
                    <a:pt x="21046" y="3606"/>
                    <a:pt x="22535" y="5347"/>
                    <a:pt x="23973" y="7024"/>
                  </a:cubicBezTo>
                  <a:cubicBezTo>
                    <a:pt x="25449" y="8752"/>
                    <a:pt x="26975" y="10544"/>
                    <a:pt x="28861" y="11887"/>
                  </a:cubicBezTo>
                  <a:cubicBezTo>
                    <a:pt x="30721" y="13218"/>
                    <a:pt x="32323" y="14063"/>
                    <a:pt x="34505" y="14151"/>
                  </a:cubicBezTo>
                  <a:cubicBezTo>
                    <a:pt x="34632" y="14158"/>
                    <a:pt x="34751" y="14158"/>
                    <a:pt x="34871" y="14158"/>
                  </a:cubicBezTo>
                  <a:cubicBezTo>
                    <a:pt x="38346" y="14158"/>
                    <a:pt x="39955" y="12095"/>
                    <a:pt x="41525" y="10096"/>
                  </a:cubicBezTo>
                  <a:cubicBezTo>
                    <a:pt x="42541" y="8797"/>
                    <a:pt x="43588" y="7460"/>
                    <a:pt x="45145" y="6728"/>
                  </a:cubicBezTo>
                  <a:cubicBezTo>
                    <a:pt x="45816" y="6413"/>
                    <a:pt x="46391" y="6289"/>
                    <a:pt x="46924" y="6289"/>
                  </a:cubicBezTo>
                  <a:cubicBezTo>
                    <a:pt x="47779" y="6289"/>
                    <a:pt x="48525" y="6609"/>
                    <a:pt x="49384" y="6974"/>
                  </a:cubicBezTo>
                  <a:cubicBezTo>
                    <a:pt x="50349" y="7390"/>
                    <a:pt x="51440" y="7857"/>
                    <a:pt x="52960" y="7958"/>
                  </a:cubicBezTo>
                  <a:lnTo>
                    <a:pt x="52972" y="7743"/>
                  </a:lnTo>
                  <a:cubicBezTo>
                    <a:pt x="51490" y="7649"/>
                    <a:pt x="50412" y="7188"/>
                    <a:pt x="49466" y="6778"/>
                  </a:cubicBezTo>
                  <a:cubicBezTo>
                    <a:pt x="48609" y="6416"/>
                    <a:pt x="47826" y="6083"/>
                    <a:pt x="46921" y="6083"/>
                  </a:cubicBezTo>
                  <a:cubicBezTo>
                    <a:pt x="46361" y="6083"/>
                    <a:pt x="45753" y="6211"/>
                    <a:pt x="45051" y="6539"/>
                  </a:cubicBezTo>
                  <a:cubicBezTo>
                    <a:pt x="43449" y="7283"/>
                    <a:pt x="42383" y="8652"/>
                    <a:pt x="41355" y="9963"/>
                  </a:cubicBezTo>
                  <a:cubicBezTo>
                    <a:pt x="39753" y="12010"/>
                    <a:pt x="38246" y="13944"/>
                    <a:pt x="34884" y="13944"/>
                  </a:cubicBezTo>
                  <a:cubicBezTo>
                    <a:pt x="34765" y="13944"/>
                    <a:pt x="34643" y="13942"/>
                    <a:pt x="34518" y="13937"/>
                  </a:cubicBezTo>
                  <a:cubicBezTo>
                    <a:pt x="32386" y="13848"/>
                    <a:pt x="30822" y="13022"/>
                    <a:pt x="28987" y="11717"/>
                  </a:cubicBezTo>
                  <a:cubicBezTo>
                    <a:pt x="27120" y="10386"/>
                    <a:pt x="25600" y="8607"/>
                    <a:pt x="24131" y="6886"/>
                  </a:cubicBezTo>
                  <a:cubicBezTo>
                    <a:pt x="22686" y="5195"/>
                    <a:pt x="21191" y="3448"/>
                    <a:pt x="19356" y="2099"/>
                  </a:cubicBezTo>
                  <a:cubicBezTo>
                    <a:pt x="17439" y="700"/>
                    <a:pt x="15428" y="1"/>
                    <a:pt x="13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936375" y="2448850"/>
              <a:ext cx="1324150" cy="353875"/>
            </a:xfrm>
            <a:custGeom>
              <a:rect b="b" l="l" r="r" t="t"/>
              <a:pathLst>
                <a:path extrusionOk="0" h="14155" w="52966">
                  <a:moveTo>
                    <a:pt x="13449" y="1"/>
                  </a:moveTo>
                  <a:cubicBezTo>
                    <a:pt x="11360" y="1"/>
                    <a:pt x="9308" y="780"/>
                    <a:pt x="7442" y="2335"/>
                  </a:cubicBezTo>
                  <a:cubicBezTo>
                    <a:pt x="6805" y="2871"/>
                    <a:pt x="6187" y="3571"/>
                    <a:pt x="5538" y="4316"/>
                  </a:cubicBezTo>
                  <a:cubicBezTo>
                    <a:pt x="4056" y="6008"/>
                    <a:pt x="2526" y="7760"/>
                    <a:pt x="508" y="7760"/>
                  </a:cubicBezTo>
                  <a:cubicBezTo>
                    <a:pt x="352" y="7760"/>
                    <a:pt x="193" y="7749"/>
                    <a:pt x="32" y="7728"/>
                  </a:cubicBezTo>
                  <a:lnTo>
                    <a:pt x="0" y="7942"/>
                  </a:lnTo>
                  <a:cubicBezTo>
                    <a:pt x="164" y="7963"/>
                    <a:pt x="325" y="7974"/>
                    <a:pt x="483" y="7974"/>
                  </a:cubicBezTo>
                  <a:cubicBezTo>
                    <a:pt x="2614" y="7974"/>
                    <a:pt x="4245" y="6110"/>
                    <a:pt x="5695" y="4454"/>
                  </a:cubicBezTo>
                  <a:cubicBezTo>
                    <a:pt x="6345" y="3716"/>
                    <a:pt x="6950" y="3023"/>
                    <a:pt x="7575" y="2499"/>
                  </a:cubicBezTo>
                  <a:cubicBezTo>
                    <a:pt x="9401" y="977"/>
                    <a:pt x="11408" y="215"/>
                    <a:pt x="13451" y="215"/>
                  </a:cubicBezTo>
                  <a:cubicBezTo>
                    <a:pt x="15387" y="215"/>
                    <a:pt x="17355" y="900"/>
                    <a:pt x="19230" y="2272"/>
                  </a:cubicBezTo>
                  <a:cubicBezTo>
                    <a:pt x="21046" y="3603"/>
                    <a:pt x="22535" y="5344"/>
                    <a:pt x="23973" y="7028"/>
                  </a:cubicBezTo>
                  <a:cubicBezTo>
                    <a:pt x="25449" y="8756"/>
                    <a:pt x="26975" y="10540"/>
                    <a:pt x="28861" y="11890"/>
                  </a:cubicBezTo>
                  <a:cubicBezTo>
                    <a:pt x="30721" y="13221"/>
                    <a:pt x="32323" y="14060"/>
                    <a:pt x="34505" y="14148"/>
                  </a:cubicBezTo>
                  <a:cubicBezTo>
                    <a:pt x="34600" y="14154"/>
                    <a:pt x="34688" y="14154"/>
                    <a:pt x="34777" y="14154"/>
                  </a:cubicBezTo>
                  <a:cubicBezTo>
                    <a:pt x="38321" y="14154"/>
                    <a:pt x="40939" y="11360"/>
                    <a:pt x="43064" y="9102"/>
                  </a:cubicBezTo>
                  <a:cubicBezTo>
                    <a:pt x="44515" y="7551"/>
                    <a:pt x="45776" y="6208"/>
                    <a:pt x="47006" y="6025"/>
                  </a:cubicBezTo>
                  <a:cubicBezTo>
                    <a:pt x="47080" y="6013"/>
                    <a:pt x="47153" y="6008"/>
                    <a:pt x="47225" y="6008"/>
                  </a:cubicBezTo>
                  <a:cubicBezTo>
                    <a:pt x="47739" y="6008"/>
                    <a:pt x="48225" y="6287"/>
                    <a:pt x="48822" y="6630"/>
                  </a:cubicBezTo>
                  <a:cubicBezTo>
                    <a:pt x="49768" y="7166"/>
                    <a:pt x="50948" y="7841"/>
                    <a:pt x="52953" y="7942"/>
                  </a:cubicBezTo>
                  <a:lnTo>
                    <a:pt x="52966" y="7734"/>
                  </a:lnTo>
                  <a:cubicBezTo>
                    <a:pt x="51011" y="7633"/>
                    <a:pt x="49857" y="6971"/>
                    <a:pt x="48930" y="6447"/>
                  </a:cubicBezTo>
                  <a:cubicBezTo>
                    <a:pt x="48304" y="6091"/>
                    <a:pt x="47793" y="5796"/>
                    <a:pt x="47231" y="5796"/>
                  </a:cubicBezTo>
                  <a:cubicBezTo>
                    <a:pt x="47147" y="5796"/>
                    <a:pt x="47061" y="5803"/>
                    <a:pt x="46974" y="5817"/>
                  </a:cubicBezTo>
                  <a:cubicBezTo>
                    <a:pt x="45669" y="6012"/>
                    <a:pt x="44389" y="7374"/>
                    <a:pt x="42906" y="8957"/>
                  </a:cubicBezTo>
                  <a:cubicBezTo>
                    <a:pt x="40715" y="11290"/>
                    <a:pt x="38236" y="13940"/>
                    <a:pt x="34802" y="13940"/>
                  </a:cubicBezTo>
                  <a:cubicBezTo>
                    <a:pt x="34708" y="13940"/>
                    <a:pt x="34614" y="13938"/>
                    <a:pt x="34518" y="13934"/>
                  </a:cubicBezTo>
                  <a:cubicBezTo>
                    <a:pt x="32386" y="13852"/>
                    <a:pt x="30822" y="13025"/>
                    <a:pt x="28987" y="11714"/>
                  </a:cubicBezTo>
                  <a:cubicBezTo>
                    <a:pt x="27120" y="10383"/>
                    <a:pt x="25600" y="8604"/>
                    <a:pt x="24131" y="6889"/>
                  </a:cubicBezTo>
                  <a:cubicBezTo>
                    <a:pt x="22686" y="5198"/>
                    <a:pt x="21191" y="3445"/>
                    <a:pt x="19356" y="2102"/>
                  </a:cubicBezTo>
                  <a:cubicBezTo>
                    <a:pt x="17439" y="700"/>
                    <a:pt x="15428" y="1"/>
                    <a:pt x="13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4"/>
          <p:cNvSpPr/>
          <p:nvPr/>
        </p:nvSpPr>
        <p:spPr>
          <a:xfrm>
            <a:off x="857189" y="4454598"/>
            <a:ext cx="522243" cy="452055"/>
          </a:xfrm>
          <a:custGeom>
            <a:rect b="b" l="l" r="r" t="t"/>
            <a:pathLst>
              <a:path extrusionOk="0" h="5160" w="5961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>
            <a:off x="7719005" y="-378240"/>
            <a:ext cx="407913" cy="1607194"/>
            <a:chOff x="1535150" y="2784850"/>
            <a:chExt cx="114650" cy="451700"/>
          </a:xfrm>
        </p:grpSpPr>
        <p:sp>
          <p:nvSpPr>
            <p:cNvPr id="163" name="Google Shape;163;p14"/>
            <p:cNvSpPr/>
            <p:nvPr/>
          </p:nvSpPr>
          <p:spPr>
            <a:xfrm>
              <a:off x="1535150" y="2784850"/>
              <a:ext cx="114650" cy="451700"/>
            </a:xfrm>
            <a:custGeom>
              <a:rect b="b" l="l" r="r" t="t"/>
              <a:pathLst>
                <a:path extrusionOk="0" h="18068" w="4586">
                  <a:moveTo>
                    <a:pt x="2227" y="1"/>
                  </a:moveTo>
                  <a:cubicBezTo>
                    <a:pt x="1286" y="1"/>
                    <a:pt x="294" y="840"/>
                    <a:pt x="215" y="3193"/>
                  </a:cubicBezTo>
                  <a:cubicBezTo>
                    <a:pt x="170" y="4562"/>
                    <a:pt x="183" y="5930"/>
                    <a:pt x="158" y="7305"/>
                  </a:cubicBezTo>
                  <a:cubicBezTo>
                    <a:pt x="133" y="9084"/>
                    <a:pt x="13" y="10843"/>
                    <a:pt x="6" y="12622"/>
                  </a:cubicBezTo>
                  <a:cubicBezTo>
                    <a:pt x="0" y="16388"/>
                    <a:pt x="128" y="18068"/>
                    <a:pt x="1104" y="18068"/>
                  </a:cubicBezTo>
                  <a:cubicBezTo>
                    <a:pt x="1147" y="18068"/>
                    <a:pt x="1191" y="18065"/>
                    <a:pt x="1236" y="18058"/>
                  </a:cubicBezTo>
                  <a:cubicBezTo>
                    <a:pt x="3198" y="17794"/>
                    <a:pt x="3526" y="16412"/>
                    <a:pt x="3627" y="14918"/>
                  </a:cubicBezTo>
                  <a:cubicBezTo>
                    <a:pt x="3791" y="12401"/>
                    <a:pt x="3879" y="9714"/>
                    <a:pt x="3974" y="7261"/>
                  </a:cubicBezTo>
                  <a:cubicBezTo>
                    <a:pt x="4049" y="5287"/>
                    <a:pt x="4585" y="2997"/>
                    <a:pt x="3841" y="1099"/>
                  </a:cubicBezTo>
                  <a:cubicBezTo>
                    <a:pt x="3587" y="457"/>
                    <a:pt x="2920" y="1"/>
                    <a:pt x="2227" y="1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603575" y="2822400"/>
              <a:ext cx="10275" cy="9500"/>
            </a:xfrm>
            <a:custGeom>
              <a:rect b="b" l="l" r="r" t="t"/>
              <a:pathLst>
                <a:path extrusionOk="0" h="380" w="411">
                  <a:moveTo>
                    <a:pt x="297" y="1"/>
                  </a:moveTo>
                  <a:cubicBezTo>
                    <a:pt x="183" y="13"/>
                    <a:pt x="82" y="83"/>
                    <a:pt x="38" y="190"/>
                  </a:cubicBezTo>
                  <a:cubicBezTo>
                    <a:pt x="0" y="266"/>
                    <a:pt x="7" y="379"/>
                    <a:pt x="120" y="379"/>
                  </a:cubicBezTo>
                  <a:cubicBezTo>
                    <a:pt x="234" y="367"/>
                    <a:pt x="328" y="297"/>
                    <a:pt x="379" y="190"/>
                  </a:cubicBezTo>
                  <a:cubicBezTo>
                    <a:pt x="410" y="121"/>
                    <a:pt x="410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610825" y="2836800"/>
              <a:ext cx="8375" cy="7550"/>
            </a:xfrm>
            <a:custGeom>
              <a:rect b="b" l="l" r="r" t="t"/>
              <a:pathLst>
                <a:path extrusionOk="0" h="302" w="335">
                  <a:moveTo>
                    <a:pt x="212" y="0"/>
                  </a:moveTo>
                  <a:cubicBezTo>
                    <a:pt x="191" y="0"/>
                    <a:pt x="171" y="2"/>
                    <a:pt x="152" y="5"/>
                  </a:cubicBezTo>
                  <a:cubicBezTo>
                    <a:pt x="101" y="18"/>
                    <a:pt x="1" y="100"/>
                    <a:pt x="26" y="169"/>
                  </a:cubicBezTo>
                  <a:cubicBezTo>
                    <a:pt x="11" y="237"/>
                    <a:pt x="30" y="301"/>
                    <a:pt x="95" y="301"/>
                  </a:cubicBezTo>
                  <a:cubicBezTo>
                    <a:pt x="114" y="301"/>
                    <a:pt x="137" y="295"/>
                    <a:pt x="164" y="282"/>
                  </a:cubicBezTo>
                  <a:cubicBezTo>
                    <a:pt x="221" y="257"/>
                    <a:pt x="272" y="207"/>
                    <a:pt x="297" y="150"/>
                  </a:cubicBezTo>
                  <a:cubicBezTo>
                    <a:pt x="316" y="112"/>
                    <a:pt x="335" y="18"/>
                    <a:pt x="272" y="5"/>
                  </a:cubicBezTo>
                  <a:cubicBezTo>
                    <a:pt x="253" y="2"/>
                    <a:pt x="232" y="0"/>
                    <a:pt x="21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600900" y="2847325"/>
              <a:ext cx="12150" cy="7275"/>
            </a:xfrm>
            <a:custGeom>
              <a:rect b="b" l="l" r="r" t="t"/>
              <a:pathLst>
                <a:path extrusionOk="0" h="291" w="486">
                  <a:moveTo>
                    <a:pt x="316" y="0"/>
                  </a:moveTo>
                  <a:cubicBezTo>
                    <a:pt x="183" y="0"/>
                    <a:pt x="0" y="290"/>
                    <a:pt x="177" y="290"/>
                  </a:cubicBezTo>
                  <a:cubicBezTo>
                    <a:pt x="303" y="290"/>
                    <a:pt x="486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591125" y="2833450"/>
              <a:ext cx="7825" cy="6275"/>
            </a:xfrm>
            <a:custGeom>
              <a:rect b="b" l="l" r="r" t="t"/>
              <a:pathLst>
                <a:path extrusionOk="0" h="251" w="313">
                  <a:moveTo>
                    <a:pt x="236" y="0"/>
                  </a:moveTo>
                  <a:cubicBezTo>
                    <a:pt x="227" y="0"/>
                    <a:pt x="218" y="2"/>
                    <a:pt x="208" y="7"/>
                  </a:cubicBezTo>
                  <a:cubicBezTo>
                    <a:pt x="114" y="25"/>
                    <a:pt x="0" y="164"/>
                    <a:pt x="107" y="240"/>
                  </a:cubicBezTo>
                  <a:cubicBezTo>
                    <a:pt x="118" y="248"/>
                    <a:pt x="130" y="251"/>
                    <a:pt x="141" y="251"/>
                  </a:cubicBezTo>
                  <a:cubicBezTo>
                    <a:pt x="177" y="251"/>
                    <a:pt x="214" y="220"/>
                    <a:pt x="233" y="196"/>
                  </a:cubicBezTo>
                  <a:lnTo>
                    <a:pt x="246" y="177"/>
                  </a:lnTo>
                  <a:cubicBezTo>
                    <a:pt x="265" y="152"/>
                    <a:pt x="284" y="126"/>
                    <a:pt x="297" y="95"/>
                  </a:cubicBezTo>
                  <a:cubicBezTo>
                    <a:pt x="312" y="48"/>
                    <a:pt x="280" y="0"/>
                    <a:pt x="23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586725" y="2802425"/>
              <a:ext cx="5650" cy="4675"/>
            </a:xfrm>
            <a:custGeom>
              <a:rect b="b" l="l" r="r" t="t"/>
              <a:pathLst>
                <a:path extrusionOk="0" h="187" w="226">
                  <a:moveTo>
                    <a:pt x="168" y="1"/>
                  </a:moveTo>
                  <a:cubicBezTo>
                    <a:pt x="157" y="1"/>
                    <a:pt x="145" y="4"/>
                    <a:pt x="132" y="11"/>
                  </a:cubicBezTo>
                  <a:cubicBezTo>
                    <a:pt x="107" y="24"/>
                    <a:pt x="82" y="43"/>
                    <a:pt x="63" y="62"/>
                  </a:cubicBezTo>
                  <a:cubicBezTo>
                    <a:pt x="0" y="124"/>
                    <a:pt x="26" y="187"/>
                    <a:pt x="78" y="187"/>
                  </a:cubicBezTo>
                  <a:cubicBezTo>
                    <a:pt x="99" y="187"/>
                    <a:pt x="125" y="176"/>
                    <a:pt x="151" y="150"/>
                  </a:cubicBezTo>
                  <a:cubicBezTo>
                    <a:pt x="170" y="131"/>
                    <a:pt x="189" y="106"/>
                    <a:pt x="201" y="81"/>
                  </a:cubicBezTo>
                  <a:cubicBezTo>
                    <a:pt x="226" y="37"/>
                    <a:pt x="205" y="1"/>
                    <a:pt x="16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550925" y="3002675"/>
              <a:ext cx="5525" cy="4500"/>
            </a:xfrm>
            <a:custGeom>
              <a:rect b="b" l="l" r="r" t="t"/>
              <a:pathLst>
                <a:path extrusionOk="0" h="180" w="221">
                  <a:moveTo>
                    <a:pt x="121" y="0"/>
                  </a:moveTo>
                  <a:cubicBezTo>
                    <a:pt x="91" y="0"/>
                    <a:pt x="54" y="33"/>
                    <a:pt x="44" y="49"/>
                  </a:cubicBezTo>
                  <a:cubicBezTo>
                    <a:pt x="38" y="55"/>
                    <a:pt x="38" y="62"/>
                    <a:pt x="31" y="74"/>
                  </a:cubicBezTo>
                  <a:cubicBezTo>
                    <a:pt x="1" y="120"/>
                    <a:pt x="7" y="179"/>
                    <a:pt x="55" y="179"/>
                  </a:cubicBezTo>
                  <a:cubicBezTo>
                    <a:pt x="66" y="179"/>
                    <a:pt x="79" y="176"/>
                    <a:pt x="94" y="169"/>
                  </a:cubicBezTo>
                  <a:cubicBezTo>
                    <a:pt x="139" y="150"/>
                    <a:pt x="221" y="55"/>
                    <a:pt x="151" y="11"/>
                  </a:cubicBezTo>
                  <a:lnTo>
                    <a:pt x="139" y="5"/>
                  </a:lnTo>
                  <a:cubicBezTo>
                    <a:pt x="133" y="2"/>
                    <a:pt x="127" y="0"/>
                    <a:pt x="12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550425" y="2984650"/>
              <a:ext cx="7300" cy="4275"/>
            </a:xfrm>
            <a:custGeom>
              <a:rect b="b" l="l" r="r" t="t"/>
              <a:pathLst>
                <a:path extrusionOk="0" h="171" w="292">
                  <a:moveTo>
                    <a:pt x="184" y="1"/>
                  </a:moveTo>
                  <a:cubicBezTo>
                    <a:pt x="108" y="1"/>
                    <a:pt x="1" y="171"/>
                    <a:pt x="108" y="171"/>
                  </a:cubicBezTo>
                  <a:cubicBezTo>
                    <a:pt x="184" y="171"/>
                    <a:pt x="291" y="1"/>
                    <a:pt x="18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569525" y="2961650"/>
              <a:ext cx="9275" cy="7525"/>
            </a:xfrm>
            <a:custGeom>
              <a:rect b="b" l="l" r="r" t="t"/>
              <a:pathLst>
                <a:path extrusionOk="0" h="301" w="371">
                  <a:moveTo>
                    <a:pt x="259" y="1"/>
                  </a:moveTo>
                  <a:cubicBezTo>
                    <a:pt x="227" y="1"/>
                    <a:pt x="191" y="13"/>
                    <a:pt x="158" y="38"/>
                  </a:cubicBezTo>
                  <a:cubicBezTo>
                    <a:pt x="88" y="88"/>
                    <a:pt x="38" y="164"/>
                    <a:pt x="13" y="246"/>
                  </a:cubicBezTo>
                  <a:cubicBezTo>
                    <a:pt x="0" y="286"/>
                    <a:pt x="22" y="301"/>
                    <a:pt x="50" y="301"/>
                  </a:cubicBezTo>
                  <a:cubicBezTo>
                    <a:pt x="65" y="301"/>
                    <a:pt x="81" y="297"/>
                    <a:pt x="95" y="290"/>
                  </a:cubicBezTo>
                  <a:cubicBezTo>
                    <a:pt x="105" y="295"/>
                    <a:pt x="116" y="297"/>
                    <a:pt x="127" y="297"/>
                  </a:cubicBezTo>
                  <a:cubicBezTo>
                    <a:pt x="206" y="297"/>
                    <a:pt x="301" y="194"/>
                    <a:pt x="328" y="145"/>
                  </a:cubicBezTo>
                  <a:cubicBezTo>
                    <a:pt x="370" y="51"/>
                    <a:pt x="324" y="1"/>
                    <a:pt x="25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588600" y="2976675"/>
              <a:ext cx="7750" cy="7225"/>
            </a:xfrm>
            <a:custGeom>
              <a:rect b="b" l="l" r="r" t="t"/>
              <a:pathLst>
                <a:path extrusionOk="0" h="289" w="310">
                  <a:moveTo>
                    <a:pt x="186" y="0"/>
                  </a:moveTo>
                  <a:cubicBezTo>
                    <a:pt x="170" y="0"/>
                    <a:pt x="155" y="2"/>
                    <a:pt x="139" y="4"/>
                  </a:cubicBezTo>
                  <a:cubicBezTo>
                    <a:pt x="82" y="4"/>
                    <a:pt x="0" y="80"/>
                    <a:pt x="19" y="143"/>
                  </a:cubicBezTo>
                  <a:cubicBezTo>
                    <a:pt x="38" y="187"/>
                    <a:pt x="19" y="219"/>
                    <a:pt x="51" y="263"/>
                  </a:cubicBezTo>
                  <a:cubicBezTo>
                    <a:pt x="62" y="281"/>
                    <a:pt x="78" y="288"/>
                    <a:pt x="96" y="288"/>
                  </a:cubicBezTo>
                  <a:cubicBezTo>
                    <a:pt x="161" y="288"/>
                    <a:pt x="257" y="195"/>
                    <a:pt x="271" y="156"/>
                  </a:cubicBezTo>
                  <a:lnTo>
                    <a:pt x="278" y="143"/>
                  </a:lnTo>
                  <a:cubicBezTo>
                    <a:pt x="290" y="99"/>
                    <a:pt x="309" y="36"/>
                    <a:pt x="252" y="11"/>
                  </a:cubicBezTo>
                  <a:cubicBezTo>
                    <a:pt x="230" y="3"/>
                    <a:pt x="208" y="0"/>
                    <a:pt x="18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78975" y="3004975"/>
              <a:ext cx="6175" cy="4925"/>
            </a:xfrm>
            <a:custGeom>
              <a:rect b="b" l="l" r="r" t="t"/>
              <a:pathLst>
                <a:path extrusionOk="0" h="197" w="247">
                  <a:moveTo>
                    <a:pt x="136" y="0"/>
                  </a:moveTo>
                  <a:cubicBezTo>
                    <a:pt x="121" y="0"/>
                    <a:pt x="107" y="5"/>
                    <a:pt x="95" y="14"/>
                  </a:cubicBezTo>
                  <a:cubicBezTo>
                    <a:pt x="82" y="20"/>
                    <a:pt x="70" y="33"/>
                    <a:pt x="57" y="39"/>
                  </a:cubicBezTo>
                  <a:cubicBezTo>
                    <a:pt x="51" y="45"/>
                    <a:pt x="45" y="52"/>
                    <a:pt x="38" y="58"/>
                  </a:cubicBezTo>
                  <a:cubicBezTo>
                    <a:pt x="32" y="71"/>
                    <a:pt x="26" y="77"/>
                    <a:pt x="19" y="89"/>
                  </a:cubicBezTo>
                  <a:cubicBezTo>
                    <a:pt x="13" y="96"/>
                    <a:pt x="13" y="102"/>
                    <a:pt x="13" y="108"/>
                  </a:cubicBezTo>
                  <a:cubicBezTo>
                    <a:pt x="7" y="121"/>
                    <a:pt x="0" y="134"/>
                    <a:pt x="0" y="146"/>
                  </a:cubicBezTo>
                  <a:lnTo>
                    <a:pt x="0" y="153"/>
                  </a:lnTo>
                  <a:cubicBezTo>
                    <a:pt x="0" y="178"/>
                    <a:pt x="19" y="197"/>
                    <a:pt x="45" y="197"/>
                  </a:cubicBezTo>
                  <a:lnTo>
                    <a:pt x="57" y="197"/>
                  </a:lnTo>
                  <a:cubicBezTo>
                    <a:pt x="114" y="190"/>
                    <a:pt x="246" y="83"/>
                    <a:pt x="183" y="20"/>
                  </a:cubicBezTo>
                  <a:cubicBezTo>
                    <a:pt x="170" y="7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574400" y="2987225"/>
              <a:ext cx="5775" cy="6075"/>
            </a:xfrm>
            <a:custGeom>
              <a:rect b="b" l="l" r="r" t="t"/>
              <a:pathLst>
                <a:path extrusionOk="0" h="243" w="231">
                  <a:moveTo>
                    <a:pt x="157" y="0"/>
                  </a:moveTo>
                  <a:cubicBezTo>
                    <a:pt x="149" y="0"/>
                    <a:pt x="141" y="2"/>
                    <a:pt x="133" y="5"/>
                  </a:cubicBezTo>
                  <a:cubicBezTo>
                    <a:pt x="64" y="24"/>
                    <a:pt x="7" y="80"/>
                    <a:pt x="1" y="156"/>
                  </a:cubicBezTo>
                  <a:cubicBezTo>
                    <a:pt x="1" y="194"/>
                    <a:pt x="1" y="213"/>
                    <a:pt x="26" y="232"/>
                  </a:cubicBezTo>
                  <a:cubicBezTo>
                    <a:pt x="38" y="239"/>
                    <a:pt x="51" y="243"/>
                    <a:pt x="64" y="243"/>
                  </a:cubicBezTo>
                  <a:cubicBezTo>
                    <a:pt x="105" y="243"/>
                    <a:pt x="147" y="210"/>
                    <a:pt x="171" y="181"/>
                  </a:cubicBezTo>
                  <a:cubicBezTo>
                    <a:pt x="190" y="150"/>
                    <a:pt x="209" y="112"/>
                    <a:pt x="215" y="80"/>
                  </a:cubicBezTo>
                  <a:cubicBezTo>
                    <a:pt x="231" y="38"/>
                    <a:pt x="198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600250" y="2946500"/>
              <a:ext cx="9500" cy="8625"/>
            </a:xfrm>
            <a:custGeom>
              <a:rect b="b" l="l" r="r" t="t"/>
              <a:pathLst>
                <a:path extrusionOk="0" h="345" w="380">
                  <a:moveTo>
                    <a:pt x="244" y="1"/>
                  </a:moveTo>
                  <a:cubicBezTo>
                    <a:pt x="159" y="1"/>
                    <a:pt x="65" y="122"/>
                    <a:pt x="45" y="183"/>
                  </a:cubicBezTo>
                  <a:cubicBezTo>
                    <a:pt x="32" y="215"/>
                    <a:pt x="26" y="253"/>
                    <a:pt x="14" y="290"/>
                  </a:cubicBezTo>
                  <a:cubicBezTo>
                    <a:pt x="1" y="331"/>
                    <a:pt x="16" y="345"/>
                    <a:pt x="40" y="345"/>
                  </a:cubicBezTo>
                  <a:cubicBezTo>
                    <a:pt x="76" y="345"/>
                    <a:pt x="133" y="313"/>
                    <a:pt x="152" y="290"/>
                  </a:cubicBezTo>
                  <a:cubicBezTo>
                    <a:pt x="159" y="278"/>
                    <a:pt x="171" y="271"/>
                    <a:pt x="184" y="265"/>
                  </a:cubicBezTo>
                  <a:cubicBezTo>
                    <a:pt x="253" y="240"/>
                    <a:pt x="379" y="101"/>
                    <a:pt x="304" y="25"/>
                  </a:cubicBezTo>
                  <a:cubicBezTo>
                    <a:pt x="285" y="8"/>
                    <a:pt x="265" y="1"/>
                    <a:pt x="2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565675" y="2932600"/>
              <a:ext cx="4825" cy="4900"/>
            </a:xfrm>
            <a:custGeom>
              <a:rect b="b" l="l" r="r" t="t"/>
              <a:pathLst>
                <a:path extrusionOk="0" h="196" w="193">
                  <a:moveTo>
                    <a:pt x="143" y="1"/>
                  </a:moveTo>
                  <a:cubicBezTo>
                    <a:pt x="87" y="1"/>
                    <a:pt x="1" y="65"/>
                    <a:pt x="9" y="127"/>
                  </a:cubicBezTo>
                  <a:cubicBezTo>
                    <a:pt x="9" y="134"/>
                    <a:pt x="9" y="146"/>
                    <a:pt x="9" y="153"/>
                  </a:cubicBezTo>
                  <a:cubicBezTo>
                    <a:pt x="15" y="184"/>
                    <a:pt x="32" y="196"/>
                    <a:pt x="53" y="196"/>
                  </a:cubicBezTo>
                  <a:cubicBezTo>
                    <a:pt x="80" y="196"/>
                    <a:pt x="114" y="177"/>
                    <a:pt x="141" y="153"/>
                  </a:cubicBezTo>
                  <a:cubicBezTo>
                    <a:pt x="141" y="154"/>
                    <a:pt x="141" y="155"/>
                    <a:pt x="142" y="155"/>
                  </a:cubicBezTo>
                  <a:cubicBezTo>
                    <a:pt x="143" y="155"/>
                    <a:pt x="146" y="148"/>
                    <a:pt x="160" y="134"/>
                  </a:cubicBezTo>
                  <a:cubicBezTo>
                    <a:pt x="160" y="134"/>
                    <a:pt x="160" y="127"/>
                    <a:pt x="160" y="127"/>
                  </a:cubicBezTo>
                  <a:cubicBezTo>
                    <a:pt x="167" y="115"/>
                    <a:pt x="173" y="102"/>
                    <a:pt x="173" y="90"/>
                  </a:cubicBezTo>
                  <a:lnTo>
                    <a:pt x="179" y="96"/>
                  </a:lnTo>
                  <a:cubicBezTo>
                    <a:pt x="186" y="83"/>
                    <a:pt x="186" y="77"/>
                    <a:pt x="186" y="64"/>
                  </a:cubicBezTo>
                  <a:cubicBezTo>
                    <a:pt x="192" y="19"/>
                    <a:pt x="172" y="1"/>
                    <a:pt x="14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576300" y="3116100"/>
              <a:ext cx="6775" cy="6225"/>
            </a:xfrm>
            <a:custGeom>
              <a:rect b="b" l="l" r="r" t="t"/>
              <a:pathLst>
                <a:path extrusionOk="0" h="249" w="271">
                  <a:moveTo>
                    <a:pt x="193" y="1"/>
                  </a:moveTo>
                  <a:cubicBezTo>
                    <a:pt x="186" y="1"/>
                    <a:pt x="178" y="1"/>
                    <a:pt x="171" y="3"/>
                  </a:cubicBezTo>
                  <a:cubicBezTo>
                    <a:pt x="95" y="28"/>
                    <a:pt x="38" y="85"/>
                    <a:pt x="19" y="154"/>
                  </a:cubicBezTo>
                  <a:cubicBezTo>
                    <a:pt x="1" y="218"/>
                    <a:pt x="39" y="249"/>
                    <a:pt x="86" y="249"/>
                  </a:cubicBezTo>
                  <a:cubicBezTo>
                    <a:pt x="103" y="249"/>
                    <a:pt x="122" y="245"/>
                    <a:pt x="139" y="236"/>
                  </a:cubicBezTo>
                  <a:cubicBezTo>
                    <a:pt x="196" y="211"/>
                    <a:pt x="240" y="167"/>
                    <a:pt x="259" y="103"/>
                  </a:cubicBezTo>
                  <a:cubicBezTo>
                    <a:pt x="270" y="47"/>
                    <a:pt x="251" y="1"/>
                    <a:pt x="1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569850" y="3098575"/>
              <a:ext cx="6000" cy="3950"/>
            </a:xfrm>
            <a:custGeom>
              <a:rect b="b" l="l" r="r" t="t"/>
              <a:pathLst>
                <a:path extrusionOk="0" h="158" w="240">
                  <a:moveTo>
                    <a:pt x="194" y="1"/>
                  </a:moveTo>
                  <a:cubicBezTo>
                    <a:pt x="190" y="1"/>
                    <a:pt x="186" y="2"/>
                    <a:pt x="183" y="3"/>
                  </a:cubicBezTo>
                  <a:lnTo>
                    <a:pt x="164" y="3"/>
                  </a:lnTo>
                  <a:cubicBezTo>
                    <a:pt x="157" y="2"/>
                    <a:pt x="151" y="1"/>
                    <a:pt x="145" y="1"/>
                  </a:cubicBezTo>
                  <a:cubicBezTo>
                    <a:pt x="55" y="1"/>
                    <a:pt x="1" y="157"/>
                    <a:pt x="77" y="157"/>
                  </a:cubicBezTo>
                  <a:cubicBezTo>
                    <a:pt x="82" y="157"/>
                    <a:pt x="88" y="156"/>
                    <a:pt x="94" y="155"/>
                  </a:cubicBezTo>
                  <a:cubicBezTo>
                    <a:pt x="138" y="149"/>
                    <a:pt x="189" y="117"/>
                    <a:pt x="214" y="73"/>
                  </a:cubicBezTo>
                  <a:cubicBezTo>
                    <a:pt x="220" y="67"/>
                    <a:pt x="239" y="41"/>
                    <a:pt x="227" y="22"/>
                  </a:cubicBezTo>
                  <a:lnTo>
                    <a:pt x="220" y="16"/>
                  </a:lnTo>
                  <a:cubicBezTo>
                    <a:pt x="216" y="7"/>
                    <a:pt x="204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598325" y="3074900"/>
              <a:ext cx="8175" cy="6750"/>
            </a:xfrm>
            <a:custGeom>
              <a:rect b="b" l="l" r="r" t="t"/>
              <a:pathLst>
                <a:path extrusionOk="0" h="270" w="327">
                  <a:moveTo>
                    <a:pt x="246" y="1"/>
                  </a:moveTo>
                  <a:cubicBezTo>
                    <a:pt x="212" y="1"/>
                    <a:pt x="171" y="14"/>
                    <a:pt x="141" y="30"/>
                  </a:cubicBezTo>
                  <a:cubicBezTo>
                    <a:pt x="78" y="74"/>
                    <a:pt x="34" y="137"/>
                    <a:pt x="15" y="213"/>
                  </a:cubicBezTo>
                  <a:cubicBezTo>
                    <a:pt x="0" y="247"/>
                    <a:pt x="12" y="269"/>
                    <a:pt x="38" y="269"/>
                  </a:cubicBezTo>
                  <a:cubicBezTo>
                    <a:pt x="46" y="269"/>
                    <a:pt x="55" y="267"/>
                    <a:pt x="65" y="263"/>
                  </a:cubicBezTo>
                  <a:cubicBezTo>
                    <a:pt x="72" y="257"/>
                    <a:pt x="78" y="257"/>
                    <a:pt x="84" y="250"/>
                  </a:cubicBezTo>
                  <a:lnTo>
                    <a:pt x="84" y="257"/>
                  </a:lnTo>
                  <a:cubicBezTo>
                    <a:pt x="97" y="264"/>
                    <a:pt x="110" y="267"/>
                    <a:pt x="124" y="267"/>
                  </a:cubicBezTo>
                  <a:cubicBezTo>
                    <a:pt x="205" y="267"/>
                    <a:pt x="294" y="152"/>
                    <a:pt x="305" y="93"/>
                  </a:cubicBezTo>
                  <a:cubicBezTo>
                    <a:pt x="327" y="24"/>
                    <a:pt x="292" y="1"/>
                    <a:pt x="24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608150" y="3099675"/>
              <a:ext cx="4900" cy="6950"/>
            </a:xfrm>
            <a:custGeom>
              <a:rect b="b" l="l" r="r" t="t"/>
              <a:pathLst>
                <a:path extrusionOk="0" h="278" w="196">
                  <a:moveTo>
                    <a:pt x="127" y="0"/>
                  </a:moveTo>
                  <a:cubicBezTo>
                    <a:pt x="90" y="0"/>
                    <a:pt x="41" y="57"/>
                    <a:pt x="32" y="86"/>
                  </a:cubicBezTo>
                  <a:cubicBezTo>
                    <a:pt x="7" y="136"/>
                    <a:pt x="0" y="193"/>
                    <a:pt x="7" y="243"/>
                  </a:cubicBezTo>
                  <a:cubicBezTo>
                    <a:pt x="13" y="268"/>
                    <a:pt x="27" y="278"/>
                    <a:pt x="45" y="278"/>
                  </a:cubicBezTo>
                  <a:cubicBezTo>
                    <a:pt x="95" y="278"/>
                    <a:pt x="174" y="199"/>
                    <a:pt x="183" y="161"/>
                  </a:cubicBezTo>
                  <a:cubicBezTo>
                    <a:pt x="196" y="117"/>
                    <a:pt x="183" y="67"/>
                    <a:pt x="158" y="23"/>
                  </a:cubicBezTo>
                  <a:cubicBezTo>
                    <a:pt x="150" y="7"/>
                    <a:pt x="139" y="0"/>
                    <a:pt x="12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99125" y="3132900"/>
              <a:ext cx="8250" cy="6000"/>
            </a:xfrm>
            <a:custGeom>
              <a:rect b="b" l="l" r="r" t="t"/>
              <a:pathLst>
                <a:path extrusionOk="0" h="240" w="330">
                  <a:moveTo>
                    <a:pt x="169" y="1"/>
                  </a:moveTo>
                  <a:cubicBezTo>
                    <a:pt x="133" y="1"/>
                    <a:pt x="100" y="36"/>
                    <a:pt x="84" y="62"/>
                  </a:cubicBezTo>
                  <a:lnTo>
                    <a:pt x="52" y="94"/>
                  </a:lnTo>
                  <a:cubicBezTo>
                    <a:pt x="0" y="156"/>
                    <a:pt x="21" y="239"/>
                    <a:pt x="89" y="239"/>
                  </a:cubicBezTo>
                  <a:cubicBezTo>
                    <a:pt x="104" y="239"/>
                    <a:pt x="121" y="235"/>
                    <a:pt x="141" y="226"/>
                  </a:cubicBezTo>
                  <a:cubicBezTo>
                    <a:pt x="185" y="207"/>
                    <a:pt x="330" y="50"/>
                    <a:pt x="216" y="12"/>
                  </a:cubicBezTo>
                  <a:lnTo>
                    <a:pt x="191" y="5"/>
                  </a:lnTo>
                  <a:cubicBezTo>
                    <a:pt x="184" y="2"/>
                    <a:pt x="176" y="1"/>
                    <a:pt x="16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594425" y="3096475"/>
              <a:ext cx="4975" cy="4100"/>
            </a:xfrm>
            <a:custGeom>
              <a:rect b="b" l="l" r="r" t="t"/>
              <a:pathLst>
                <a:path extrusionOk="0" h="164" w="199">
                  <a:moveTo>
                    <a:pt x="139" y="0"/>
                  </a:moveTo>
                  <a:cubicBezTo>
                    <a:pt x="96" y="0"/>
                    <a:pt x="40" y="19"/>
                    <a:pt x="19" y="43"/>
                  </a:cubicBezTo>
                  <a:cubicBezTo>
                    <a:pt x="7" y="69"/>
                    <a:pt x="1" y="94"/>
                    <a:pt x="1" y="125"/>
                  </a:cubicBezTo>
                  <a:cubicBezTo>
                    <a:pt x="3" y="153"/>
                    <a:pt x="18" y="164"/>
                    <a:pt x="38" y="164"/>
                  </a:cubicBezTo>
                  <a:cubicBezTo>
                    <a:pt x="66" y="164"/>
                    <a:pt x="104" y="141"/>
                    <a:pt x="127" y="119"/>
                  </a:cubicBezTo>
                  <a:cubicBezTo>
                    <a:pt x="158" y="106"/>
                    <a:pt x="177" y="75"/>
                    <a:pt x="190" y="43"/>
                  </a:cubicBezTo>
                  <a:cubicBezTo>
                    <a:pt x="198" y="12"/>
                    <a:pt x="173" y="0"/>
                    <a:pt x="1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584750" y="3172225"/>
              <a:ext cx="8750" cy="5875"/>
            </a:xfrm>
            <a:custGeom>
              <a:rect b="b" l="l" r="r" t="t"/>
              <a:pathLst>
                <a:path extrusionOk="0" h="235" w="350">
                  <a:moveTo>
                    <a:pt x="211" y="1"/>
                  </a:moveTo>
                  <a:cubicBezTo>
                    <a:pt x="123" y="1"/>
                    <a:pt x="1" y="116"/>
                    <a:pt x="60" y="198"/>
                  </a:cubicBezTo>
                  <a:lnTo>
                    <a:pt x="66" y="211"/>
                  </a:lnTo>
                  <a:cubicBezTo>
                    <a:pt x="79" y="228"/>
                    <a:pt x="95" y="235"/>
                    <a:pt x="112" y="235"/>
                  </a:cubicBezTo>
                  <a:cubicBezTo>
                    <a:pt x="208" y="235"/>
                    <a:pt x="349" y="24"/>
                    <a:pt x="243" y="3"/>
                  </a:cubicBezTo>
                  <a:lnTo>
                    <a:pt x="230" y="3"/>
                  </a:lnTo>
                  <a:cubicBezTo>
                    <a:pt x="224" y="2"/>
                    <a:pt x="218" y="1"/>
                    <a:pt x="21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569825" y="3212325"/>
              <a:ext cx="12650" cy="7450"/>
            </a:xfrm>
            <a:custGeom>
              <a:rect b="b" l="l" r="r" t="t"/>
              <a:pathLst>
                <a:path extrusionOk="0" h="298" w="506">
                  <a:moveTo>
                    <a:pt x="322" y="1"/>
                  </a:moveTo>
                  <a:cubicBezTo>
                    <a:pt x="190" y="1"/>
                    <a:pt x="1" y="297"/>
                    <a:pt x="184" y="297"/>
                  </a:cubicBezTo>
                  <a:cubicBezTo>
                    <a:pt x="316" y="297"/>
                    <a:pt x="505" y="1"/>
                    <a:pt x="32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555950" y="3199675"/>
              <a:ext cx="6650" cy="7025"/>
            </a:xfrm>
            <a:custGeom>
              <a:rect b="b" l="l" r="r" t="t"/>
              <a:pathLst>
                <a:path extrusionOk="0" h="281" w="266">
                  <a:moveTo>
                    <a:pt x="212" y="1"/>
                  </a:moveTo>
                  <a:cubicBezTo>
                    <a:pt x="160" y="1"/>
                    <a:pt x="88" y="58"/>
                    <a:pt x="70" y="84"/>
                  </a:cubicBezTo>
                  <a:cubicBezTo>
                    <a:pt x="64" y="97"/>
                    <a:pt x="64" y="103"/>
                    <a:pt x="57" y="109"/>
                  </a:cubicBezTo>
                  <a:cubicBezTo>
                    <a:pt x="20" y="160"/>
                    <a:pt x="1" y="223"/>
                    <a:pt x="57" y="261"/>
                  </a:cubicBezTo>
                  <a:cubicBezTo>
                    <a:pt x="83" y="273"/>
                    <a:pt x="108" y="280"/>
                    <a:pt x="127" y="280"/>
                  </a:cubicBezTo>
                  <a:cubicBezTo>
                    <a:pt x="131" y="281"/>
                    <a:pt x="136" y="281"/>
                    <a:pt x="140" y="281"/>
                  </a:cubicBezTo>
                  <a:cubicBezTo>
                    <a:pt x="198" y="281"/>
                    <a:pt x="253" y="206"/>
                    <a:pt x="259" y="154"/>
                  </a:cubicBezTo>
                  <a:cubicBezTo>
                    <a:pt x="266" y="116"/>
                    <a:pt x="266" y="78"/>
                    <a:pt x="259" y="40"/>
                  </a:cubicBezTo>
                  <a:cubicBezTo>
                    <a:pt x="252" y="11"/>
                    <a:pt x="234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581975" y="3196875"/>
              <a:ext cx="6950" cy="5575"/>
            </a:xfrm>
            <a:custGeom>
              <a:rect b="b" l="l" r="r" t="t"/>
              <a:pathLst>
                <a:path extrusionOk="0" h="223" w="278">
                  <a:moveTo>
                    <a:pt x="150" y="0"/>
                  </a:moveTo>
                  <a:cubicBezTo>
                    <a:pt x="126" y="0"/>
                    <a:pt x="103" y="7"/>
                    <a:pt x="82" y="20"/>
                  </a:cubicBezTo>
                  <a:cubicBezTo>
                    <a:pt x="32" y="45"/>
                    <a:pt x="0" y="95"/>
                    <a:pt x="7" y="158"/>
                  </a:cubicBezTo>
                  <a:cubicBezTo>
                    <a:pt x="0" y="158"/>
                    <a:pt x="0" y="165"/>
                    <a:pt x="7" y="165"/>
                  </a:cubicBezTo>
                  <a:cubicBezTo>
                    <a:pt x="0" y="209"/>
                    <a:pt x="26" y="223"/>
                    <a:pt x="57" y="223"/>
                  </a:cubicBezTo>
                  <a:cubicBezTo>
                    <a:pt x="89" y="223"/>
                    <a:pt x="126" y="209"/>
                    <a:pt x="145" y="196"/>
                  </a:cubicBezTo>
                  <a:cubicBezTo>
                    <a:pt x="183" y="165"/>
                    <a:pt x="278" y="39"/>
                    <a:pt x="190" y="7"/>
                  </a:cubicBezTo>
                  <a:cubicBezTo>
                    <a:pt x="176" y="3"/>
                    <a:pt x="163" y="0"/>
                    <a:pt x="15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568575" y="3196875"/>
              <a:ext cx="8050" cy="4750"/>
            </a:xfrm>
            <a:custGeom>
              <a:rect b="b" l="l" r="r" t="t"/>
              <a:pathLst>
                <a:path extrusionOk="0" h="190" w="322">
                  <a:moveTo>
                    <a:pt x="208" y="1"/>
                  </a:moveTo>
                  <a:cubicBezTo>
                    <a:pt x="120" y="1"/>
                    <a:pt x="0" y="190"/>
                    <a:pt x="114" y="190"/>
                  </a:cubicBezTo>
                  <a:cubicBezTo>
                    <a:pt x="202" y="190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556500" y="3171500"/>
              <a:ext cx="6100" cy="5650"/>
            </a:xfrm>
            <a:custGeom>
              <a:rect b="b" l="l" r="r" t="t"/>
              <a:pathLst>
                <a:path extrusionOk="0" h="226" w="244">
                  <a:moveTo>
                    <a:pt x="185" y="1"/>
                  </a:moveTo>
                  <a:cubicBezTo>
                    <a:pt x="167" y="1"/>
                    <a:pt x="148" y="7"/>
                    <a:pt x="136" y="13"/>
                  </a:cubicBezTo>
                  <a:cubicBezTo>
                    <a:pt x="73" y="38"/>
                    <a:pt x="29" y="89"/>
                    <a:pt x="17" y="152"/>
                  </a:cubicBezTo>
                  <a:cubicBezTo>
                    <a:pt x="1" y="189"/>
                    <a:pt x="33" y="226"/>
                    <a:pt x="70" y="226"/>
                  </a:cubicBezTo>
                  <a:cubicBezTo>
                    <a:pt x="78" y="226"/>
                    <a:pt x="85" y="224"/>
                    <a:pt x="92" y="221"/>
                  </a:cubicBezTo>
                  <a:cubicBezTo>
                    <a:pt x="136" y="208"/>
                    <a:pt x="174" y="177"/>
                    <a:pt x="199" y="133"/>
                  </a:cubicBezTo>
                  <a:cubicBezTo>
                    <a:pt x="204" y="128"/>
                    <a:pt x="208" y="124"/>
                    <a:pt x="206" y="124"/>
                  </a:cubicBezTo>
                  <a:cubicBezTo>
                    <a:pt x="205" y="124"/>
                    <a:pt x="203" y="125"/>
                    <a:pt x="199" y="126"/>
                  </a:cubicBezTo>
                  <a:cubicBezTo>
                    <a:pt x="218" y="107"/>
                    <a:pt x="244" y="82"/>
                    <a:pt x="237" y="57"/>
                  </a:cubicBezTo>
                  <a:lnTo>
                    <a:pt x="231" y="32"/>
                  </a:lnTo>
                  <a:cubicBezTo>
                    <a:pt x="224" y="8"/>
                    <a:pt x="205" y="1"/>
                    <a:pt x="18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607525" y="3117575"/>
              <a:ext cx="11200" cy="10425"/>
            </a:xfrm>
            <a:custGeom>
              <a:rect b="b" l="l" r="r" t="t"/>
              <a:pathLst>
                <a:path extrusionOk="0" h="417" w="448">
                  <a:moveTo>
                    <a:pt x="328" y="0"/>
                  </a:moveTo>
                  <a:cubicBezTo>
                    <a:pt x="202" y="13"/>
                    <a:pt x="95" y="89"/>
                    <a:pt x="44" y="208"/>
                  </a:cubicBezTo>
                  <a:cubicBezTo>
                    <a:pt x="0" y="284"/>
                    <a:pt x="6" y="417"/>
                    <a:pt x="126" y="417"/>
                  </a:cubicBezTo>
                  <a:cubicBezTo>
                    <a:pt x="252" y="404"/>
                    <a:pt x="360" y="328"/>
                    <a:pt x="410" y="208"/>
                  </a:cubicBezTo>
                  <a:cubicBezTo>
                    <a:pt x="448" y="126"/>
                    <a:pt x="448" y="0"/>
                    <a:pt x="32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561325" y="3005000"/>
              <a:ext cx="12000" cy="11200"/>
            </a:xfrm>
            <a:custGeom>
              <a:rect b="b" l="l" r="r" t="t"/>
              <a:pathLst>
                <a:path extrusionOk="0" h="448" w="480">
                  <a:moveTo>
                    <a:pt x="347" y="0"/>
                  </a:moveTo>
                  <a:cubicBezTo>
                    <a:pt x="215" y="13"/>
                    <a:pt x="95" y="95"/>
                    <a:pt x="44" y="221"/>
                  </a:cubicBezTo>
                  <a:cubicBezTo>
                    <a:pt x="0" y="309"/>
                    <a:pt x="0" y="448"/>
                    <a:pt x="133" y="448"/>
                  </a:cubicBezTo>
                  <a:cubicBezTo>
                    <a:pt x="265" y="435"/>
                    <a:pt x="379" y="347"/>
                    <a:pt x="435" y="227"/>
                  </a:cubicBezTo>
                  <a:cubicBezTo>
                    <a:pt x="479" y="139"/>
                    <a:pt x="479" y="0"/>
                    <a:pt x="34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549500" y="2961325"/>
              <a:ext cx="7275" cy="6800"/>
            </a:xfrm>
            <a:custGeom>
              <a:rect b="b" l="l" r="r" t="t"/>
              <a:pathLst>
                <a:path extrusionOk="0" h="272" w="291">
                  <a:moveTo>
                    <a:pt x="215" y="0"/>
                  </a:moveTo>
                  <a:cubicBezTo>
                    <a:pt x="133" y="6"/>
                    <a:pt x="63" y="57"/>
                    <a:pt x="25" y="133"/>
                  </a:cubicBezTo>
                  <a:cubicBezTo>
                    <a:pt x="0" y="189"/>
                    <a:pt x="6" y="271"/>
                    <a:pt x="82" y="271"/>
                  </a:cubicBezTo>
                  <a:cubicBezTo>
                    <a:pt x="164" y="265"/>
                    <a:pt x="233" y="215"/>
                    <a:pt x="265" y="139"/>
                  </a:cubicBezTo>
                  <a:cubicBezTo>
                    <a:pt x="290" y="82"/>
                    <a:pt x="290" y="0"/>
                    <a:pt x="21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581825" y="2817350"/>
              <a:ext cx="7100" cy="5875"/>
            </a:xfrm>
            <a:custGeom>
              <a:rect b="b" l="l" r="r" t="t"/>
              <a:pathLst>
                <a:path extrusionOk="0" h="235" w="284">
                  <a:moveTo>
                    <a:pt x="213" y="0"/>
                  </a:moveTo>
                  <a:cubicBezTo>
                    <a:pt x="175" y="0"/>
                    <a:pt x="133" y="37"/>
                    <a:pt x="107" y="58"/>
                  </a:cubicBezTo>
                  <a:lnTo>
                    <a:pt x="101" y="64"/>
                  </a:lnTo>
                  <a:cubicBezTo>
                    <a:pt x="63" y="102"/>
                    <a:pt x="0" y="234"/>
                    <a:pt x="107" y="234"/>
                  </a:cubicBezTo>
                  <a:cubicBezTo>
                    <a:pt x="177" y="228"/>
                    <a:pt x="240" y="177"/>
                    <a:pt x="271" y="108"/>
                  </a:cubicBezTo>
                  <a:cubicBezTo>
                    <a:pt x="284" y="89"/>
                    <a:pt x="284" y="58"/>
                    <a:pt x="271" y="32"/>
                  </a:cubicBezTo>
                  <a:cubicBezTo>
                    <a:pt x="259" y="20"/>
                    <a:pt x="252" y="14"/>
                    <a:pt x="240" y="7"/>
                  </a:cubicBezTo>
                  <a:cubicBezTo>
                    <a:pt x="231" y="2"/>
                    <a:pt x="222" y="0"/>
                    <a:pt x="21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4"/>
          <p:cNvGrpSpPr/>
          <p:nvPr/>
        </p:nvGrpSpPr>
        <p:grpSpPr>
          <a:xfrm flipH="1">
            <a:off x="402697" y="1824002"/>
            <a:ext cx="638944" cy="587469"/>
            <a:chOff x="6574875" y="3243250"/>
            <a:chExt cx="181050" cy="166450"/>
          </a:xfrm>
        </p:grpSpPr>
        <p:sp>
          <p:nvSpPr>
            <p:cNvPr id="194" name="Google Shape;194;p14"/>
            <p:cNvSpPr/>
            <p:nvPr/>
          </p:nvSpPr>
          <p:spPr>
            <a:xfrm>
              <a:off x="6574875" y="3355200"/>
              <a:ext cx="65150" cy="54500"/>
            </a:xfrm>
            <a:custGeom>
              <a:rect b="b" l="l" r="r" t="t"/>
              <a:pathLst>
                <a:path extrusionOk="0" h="2180" w="2606">
                  <a:moveTo>
                    <a:pt x="1663" y="0"/>
                  </a:moveTo>
                  <a:cubicBezTo>
                    <a:pt x="1142" y="0"/>
                    <a:pt x="157" y="121"/>
                    <a:pt x="51" y="605"/>
                  </a:cubicBezTo>
                  <a:cubicBezTo>
                    <a:pt x="1" y="851"/>
                    <a:pt x="184" y="1072"/>
                    <a:pt x="335" y="1249"/>
                  </a:cubicBezTo>
                  <a:cubicBezTo>
                    <a:pt x="556" y="1507"/>
                    <a:pt x="796" y="1759"/>
                    <a:pt x="1048" y="1999"/>
                  </a:cubicBezTo>
                  <a:cubicBezTo>
                    <a:pt x="1186" y="2127"/>
                    <a:pt x="1312" y="2180"/>
                    <a:pt x="1427" y="2180"/>
                  </a:cubicBezTo>
                  <a:cubicBezTo>
                    <a:pt x="1791" y="2180"/>
                    <a:pt x="2033" y="1640"/>
                    <a:pt x="2158" y="1280"/>
                  </a:cubicBezTo>
                  <a:cubicBezTo>
                    <a:pt x="2316" y="795"/>
                    <a:pt x="2606" y="57"/>
                    <a:pt x="1843" y="6"/>
                  </a:cubicBezTo>
                  <a:cubicBezTo>
                    <a:pt x="1793" y="2"/>
                    <a:pt x="1732" y="0"/>
                    <a:pt x="1663" y="0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632900" y="3299225"/>
              <a:ext cx="65000" cy="54500"/>
            </a:xfrm>
            <a:custGeom>
              <a:rect b="b" l="l" r="r" t="t"/>
              <a:pathLst>
                <a:path extrusionOk="0" h="2180" w="2600">
                  <a:moveTo>
                    <a:pt x="1662" y="0"/>
                  </a:moveTo>
                  <a:cubicBezTo>
                    <a:pt x="1141" y="0"/>
                    <a:pt x="152" y="121"/>
                    <a:pt x="51" y="605"/>
                  </a:cubicBezTo>
                  <a:cubicBezTo>
                    <a:pt x="1" y="851"/>
                    <a:pt x="184" y="1072"/>
                    <a:pt x="335" y="1249"/>
                  </a:cubicBezTo>
                  <a:cubicBezTo>
                    <a:pt x="556" y="1507"/>
                    <a:pt x="796" y="1760"/>
                    <a:pt x="1042" y="1999"/>
                  </a:cubicBezTo>
                  <a:cubicBezTo>
                    <a:pt x="1181" y="2127"/>
                    <a:pt x="1309" y="2180"/>
                    <a:pt x="1424" y="2180"/>
                  </a:cubicBezTo>
                  <a:cubicBezTo>
                    <a:pt x="1791" y="2180"/>
                    <a:pt x="2033" y="1640"/>
                    <a:pt x="2158" y="1280"/>
                  </a:cubicBezTo>
                  <a:cubicBezTo>
                    <a:pt x="2316" y="795"/>
                    <a:pt x="2599" y="57"/>
                    <a:pt x="1843" y="6"/>
                  </a:cubicBezTo>
                  <a:cubicBezTo>
                    <a:pt x="1793" y="2"/>
                    <a:pt x="1732" y="0"/>
                    <a:pt x="1662" y="0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690775" y="3243250"/>
              <a:ext cx="65150" cy="54500"/>
            </a:xfrm>
            <a:custGeom>
              <a:rect b="b" l="l" r="r" t="t"/>
              <a:pathLst>
                <a:path extrusionOk="0" h="2180" w="2606">
                  <a:moveTo>
                    <a:pt x="1662" y="0"/>
                  </a:moveTo>
                  <a:cubicBezTo>
                    <a:pt x="1142" y="0"/>
                    <a:pt x="158" y="121"/>
                    <a:pt x="57" y="605"/>
                  </a:cubicBezTo>
                  <a:cubicBezTo>
                    <a:pt x="1" y="851"/>
                    <a:pt x="183" y="1072"/>
                    <a:pt x="335" y="1249"/>
                  </a:cubicBezTo>
                  <a:cubicBezTo>
                    <a:pt x="562" y="1507"/>
                    <a:pt x="795" y="1760"/>
                    <a:pt x="1048" y="1999"/>
                  </a:cubicBezTo>
                  <a:cubicBezTo>
                    <a:pt x="1186" y="2127"/>
                    <a:pt x="1312" y="2180"/>
                    <a:pt x="1427" y="2180"/>
                  </a:cubicBezTo>
                  <a:cubicBezTo>
                    <a:pt x="1793" y="2180"/>
                    <a:pt x="2037" y="1640"/>
                    <a:pt x="2158" y="1280"/>
                  </a:cubicBezTo>
                  <a:cubicBezTo>
                    <a:pt x="2315" y="795"/>
                    <a:pt x="2605" y="57"/>
                    <a:pt x="1842" y="6"/>
                  </a:cubicBezTo>
                  <a:cubicBezTo>
                    <a:pt x="1793" y="3"/>
                    <a:pt x="1732" y="0"/>
                    <a:pt x="1662" y="0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730675" y="3253950"/>
              <a:ext cx="8375" cy="4300"/>
            </a:xfrm>
            <a:custGeom>
              <a:rect b="b" l="l" r="r" t="t"/>
              <a:pathLst>
                <a:path extrusionOk="0" h="172" w="335">
                  <a:moveTo>
                    <a:pt x="169" y="1"/>
                  </a:moveTo>
                  <a:cubicBezTo>
                    <a:pt x="146" y="1"/>
                    <a:pt x="123" y="5"/>
                    <a:pt x="101" y="13"/>
                  </a:cubicBezTo>
                  <a:cubicBezTo>
                    <a:pt x="51" y="26"/>
                    <a:pt x="0" y="76"/>
                    <a:pt x="51" y="127"/>
                  </a:cubicBezTo>
                  <a:cubicBezTo>
                    <a:pt x="84" y="156"/>
                    <a:pt x="128" y="171"/>
                    <a:pt x="172" y="171"/>
                  </a:cubicBezTo>
                  <a:cubicBezTo>
                    <a:pt x="195" y="171"/>
                    <a:pt x="218" y="167"/>
                    <a:pt x="240" y="158"/>
                  </a:cubicBezTo>
                  <a:cubicBezTo>
                    <a:pt x="284" y="140"/>
                    <a:pt x="334" y="95"/>
                    <a:pt x="290" y="45"/>
                  </a:cubicBezTo>
                  <a:cubicBezTo>
                    <a:pt x="257" y="16"/>
                    <a:pt x="213" y="1"/>
                    <a:pt x="16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722000" y="3262100"/>
              <a:ext cx="8825" cy="4075"/>
            </a:xfrm>
            <a:custGeom>
              <a:rect b="b" l="l" r="r" t="t"/>
              <a:pathLst>
                <a:path extrusionOk="0" h="163" w="353">
                  <a:moveTo>
                    <a:pt x="210" y="1"/>
                  </a:moveTo>
                  <a:cubicBezTo>
                    <a:pt x="200" y="1"/>
                    <a:pt x="191" y="1"/>
                    <a:pt x="183" y="3"/>
                  </a:cubicBezTo>
                  <a:lnTo>
                    <a:pt x="145" y="3"/>
                  </a:lnTo>
                  <a:cubicBezTo>
                    <a:pt x="44" y="9"/>
                    <a:pt x="0" y="116"/>
                    <a:pt x="108" y="154"/>
                  </a:cubicBezTo>
                  <a:cubicBezTo>
                    <a:pt x="120" y="159"/>
                    <a:pt x="144" y="163"/>
                    <a:pt x="173" y="163"/>
                  </a:cubicBezTo>
                  <a:cubicBezTo>
                    <a:pt x="249" y="163"/>
                    <a:pt x="352" y="139"/>
                    <a:pt x="316" y="66"/>
                  </a:cubicBezTo>
                  <a:lnTo>
                    <a:pt x="303" y="41"/>
                  </a:lnTo>
                  <a:cubicBezTo>
                    <a:pt x="283" y="11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720575" y="3254825"/>
              <a:ext cx="6800" cy="4125"/>
            </a:xfrm>
            <a:custGeom>
              <a:rect b="b" l="l" r="r" t="t"/>
              <a:pathLst>
                <a:path extrusionOk="0" h="165" w="272">
                  <a:moveTo>
                    <a:pt x="132" y="0"/>
                  </a:moveTo>
                  <a:cubicBezTo>
                    <a:pt x="83" y="0"/>
                    <a:pt x="35" y="18"/>
                    <a:pt x="19" y="54"/>
                  </a:cubicBezTo>
                  <a:cubicBezTo>
                    <a:pt x="19" y="54"/>
                    <a:pt x="19" y="60"/>
                    <a:pt x="19" y="67"/>
                  </a:cubicBezTo>
                  <a:cubicBezTo>
                    <a:pt x="1" y="111"/>
                    <a:pt x="38" y="136"/>
                    <a:pt x="70" y="149"/>
                  </a:cubicBezTo>
                  <a:cubicBezTo>
                    <a:pt x="64" y="146"/>
                    <a:pt x="60" y="145"/>
                    <a:pt x="59" y="145"/>
                  </a:cubicBezTo>
                  <a:lnTo>
                    <a:pt x="59" y="145"/>
                  </a:lnTo>
                  <a:cubicBezTo>
                    <a:pt x="55" y="145"/>
                    <a:pt x="85" y="161"/>
                    <a:pt x="95" y="161"/>
                  </a:cubicBezTo>
                  <a:cubicBezTo>
                    <a:pt x="104" y="163"/>
                    <a:pt x="112" y="164"/>
                    <a:pt x="120" y="164"/>
                  </a:cubicBezTo>
                  <a:cubicBezTo>
                    <a:pt x="137" y="164"/>
                    <a:pt x="154" y="161"/>
                    <a:pt x="171" y="161"/>
                  </a:cubicBezTo>
                  <a:cubicBezTo>
                    <a:pt x="209" y="155"/>
                    <a:pt x="272" y="123"/>
                    <a:pt x="253" y="67"/>
                  </a:cubicBezTo>
                  <a:lnTo>
                    <a:pt x="253" y="60"/>
                  </a:lnTo>
                  <a:cubicBezTo>
                    <a:pt x="240" y="21"/>
                    <a:pt x="186" y="0"/>
                    <a:pt x="13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666025" y="3323300"/>
              <a:ext cx="11300" cy="4675"/>
            </a:xfrm>
            <a:custGeom>
              <a:rect b="b" l="l" r="r" t="t"/>
              <a:pathLst>
                <a:path extrusionOk="0" h="187" w="452">
                  <a:moveTo>
                    <a:pt x="206" y="1"/>
                  </a:moveTo>
                  <a:cubicBezTo>
                    <a:pt x="172" y="1"/>
                    <a:pt x="138" y="9"/>
                    <a:pt x="108" y="27"/>
                  </a:cubicBezTo>
                  <a:cubicBezTo>
                    <a:pt x="0" y="90"/>
                    <a:pt x="95" y="166"/>
                    <a:pt x="171" y="185"/>
                  </a:cubicBezTo>
                  <a:lnTo>
                    <a:pt x="183" y="185"/>
                  </a:lnTo>
                  <a:cubicBezTo>
                    <a:pt x="189" y="186"/>
                    <a:pt x="195" y="186"/>
                    <a:pt x="203" y="186"/>
                  </a:cubicBezTo>
                  <a:cubicBezTo>
                    <a:pt x="279" y="186"/>
                    <a:pt x="451" y="133"/>
                    <a:pt x="360" y="59"/>
                  </a:cubicBezTo>
                  <a:lnTo>
                    <a:pt x="347" y="52"/>
                  </a:lnTo>
                  <a:cubicBezTo>
                    <a:pt x="306" y="19"/>
                    <a:pt x="256" y="1"/>
                    <a:pt x="2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663975" y="3334325"/>
              <a:ext cx="8525" cy="4325"/>
            </a:xfrm>
            <a:custGeom>
              <a:rect b="b" l="l" r="r" t="t"/>
              <a:pathLst>
                <a:path extrusionOk="0" h="173" w="341">
                  <a:moveTo>
                    <a:pt x="161" y="0"/>
                  </a:moveTo>
                  <a:cubicBezTo>
                    <a:pt x="140" y="0"/>
                    <a:pt x="120" y="3"/>
                    <a:pt x="101" y="9"/>
                  </a:cubicBezTo>
                  <a:cubicBezTo>
                    <a:pt x="51" y="28"/>
                    <a:pt x="0" y="78"/>
                    <a:pt x="51" y="128"/>
                  </a:cubicBezTo>
                  <a:cubicBezTo>
                    <a:pt x="84" y="157"/>
                    <a:pt x="128" y="173"/>
                    <a:pt x="172" y="173"/>
                  </a:cubicBezTo>
                  <a:cubicBezTo>
                    <a:pt x="195" y="173"/>
                    <a:pt x="218" y="169"/>
                    <a:pt x="240" y="160"/>
                  </a:cubicBezTo>
                  <a:cubicBezTo>
                    <a:pt x="290" y="147"/>
                    <a:pt x="341" y="97"/>
                    <a:pt x="297" y="46"/>
                  </a:cubicBezTo>
                  <a:cubicBezTo>
                    <a:pt x="257" y="16"/>
                    <a:pt x="208" y="0"/>
                    <a:pt x="1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656400" y="3330150"/>
              <a:ext cx="9025" cy="4675"/>
            </a:xfrm>
            <a:custGeom>
              <a:rect b="b" l="l" r="r" t="t"/>
              <a:pathLst>
                <a:path extrusionOk="0" h="187" w="361">
                  <a:moveTo>
                    <a:pt x="173" y="0"/>
                  </a:moveTo>
                  <a:cubicBezTo>
                    <a:pt x="151" y="0"/>
                    <a:pt x="129" y="4"/>
                    <a:pt x="108" y="12"/>
                  </a:cubicBezTo>
                  <a:cubicBezTo>
                    <a:pt x="57" y="31"/>
                    <a:pt x="1" y="87"/>
                    <a:pt x="51" y="138"/>
                  </a:cubicBezTo>
                  <a:cubicBezTo>
                    <a:pt x="90" y="168"/>
                    <a:pt x="139" y="187"/>
                    <a:pt x="188" y="187"/>
                  </a:cubicBezTo>
                  <a:cubicBezTo>
                    <a:pt x="210" y="187"/>
                    <a:pt x="232" y="183"/>
                    <a:pt x="253" y="176"/>
                  </a:cubicBezTo>
                  <a:cubicBezTo>
                    <a:pt x="303" y="157"/>
                    <a:pt x="360" y="100"/>
                    <a:pt x="310" y="49"/>
                  </a:cubicBezTo>
                  <a:cubicBezTo>
                    <a:pt x="270" y="19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671225" y="3312150"/>
              <a:ext cx="9950" cy="5425"/>
            </a:xfrm>
            <a:custGeom>
              <a:rect b="b" l="l" r="r" t="t"/>
              <a:pathLst>
                <a:path extrusionOk="0" h="217" w="398">
                  <a:moveTo>
                    <a:pt x="221" y="0"/>
                  </a:moveTo>
                  <a:cubicBezTo>
                    <a:pt x="164" y="0"/>
                    <a:pt x="0" y="38"/>
                    <a:pt x="57" y="126"/>
                  </a:cubicBezTo>
                  <a:lnTo>
                    <a:pt x="57" y="139"/>
                  </a:lnTo>
                  <a:cubicBezTo>
                    <a:pt x="79" y="189"/>
                    <a:pt x="161" y="217"/>
                    <a:pt x="239" y="217"/>
                  </a:cubicBezTo>
                  <a:cubicBezTo>
                    <a:pt x="319" y="217"/>
                    <a:pt x="395" y="187"/>
                    <a:pt x="398" y="120"/>
                  </a:cubicBezTo>
                  <a:lnTo>
                    <a:pt x="398" y="107"/>
                  </a:lnTo>
                  <a:cubicBezTo>
                    <a:pt x="398" y="25"/>
                    <a:pt x="284" y="0"/>
                    <a:pt x="22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613525" y="3363325"/>
              <a:ext cx="6925" cy="3450"/>
            </a:xfrm>
            <a:custGeom>
              <a:rect b="b" l="l" r="r" t="t"/>
              <a:pathLst>
                <a:path extrusionOk="0" h="138" w="277">
                  <a:moveTo>
                    <a:pt x="170" y="1"/>
                  </a:moveTo>
                  <a:cubicBezTo>
                    <a:pt x="161" y="1"/>
                    <a:pt x="152" y="1"/>
                    <a:pt x="145" y="3"/>
                  </a:cubicBezTo>
                  <a:lnTo>
                    <a:pt x="120" y="9"/>
                  </a:lnTo>
                  <a:cubicBezTo>
                    <a:pt x="44" y="22"/>
                    <a:pt x="0" y="97"/>
                    <a:pt x="95" y="129"/>
                  </a:cubicBezTo>
                  <a:cubicBezTo>
                    <a:pt x="109" y="134"/>
                    <a:pt x="132" y="138"/>
                    <a:pt x="155" y="138"/>
                  </a:cubicBezTo>
                  <a:cubicBezTo>
                    <a:pt x="212" y="138"/>
                    <a:pt x="277" y="118"/>
                    <a:pt x="259" y="60"/>
                  </a:cubicBezTo>
                  <a:cubicBezTo>
                    <a:pt x="259" y="53"/>
                    <a:pt x="259" y="47"/>
                    <a:pt x="252" y="41"/>
                  </a:cubicBezTo>
                  <a:cubicBezTo>
                    <a:pt x="247" y="11"/>
                    <a:pt x="204" y="1"/>
                    <a:pt x="1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605475" y="3373725"/>
              <a:ext cx="9950" cy="5050"/>
            </a:xfrm>
            <a:custGeom>
              <a:rect b="b" l="l" r="r" t="t"/>
              <a:pathLst>
                <a:path extrusionOk="0" h="202" w="398">
                  <a:moveTo>
                    <a:pt x="199" y="0"/>
                  </a:moveTo>
                  <a:cubicBezTo>
                    <a:pt x="172" y="0"/>
                    <a:pt x="146" y="5"/>
                    <a:pt x="120" y="16"/>
                  </a:cubicBezTo>
                  <a:cubicBezTo>
                    <a:pt x="64" y="35"/>
                    <a:pt x="0" y="91"/>
                    <a:pt x="57" y="148"/>
                  </a:cubicBezTo>
                  <a:cubicBezTo>
                    <a:pt x="99" y="182"/>
                    <a:pt x="153" y="201"/>
                    <a:pt x="206" y="201"/>
                  </a:cubicBezTo>
                  <a:cubicBezTo>
                    <a:pt x="232" y="201"/>
                    <a:pt x="259" y="196"/>
                    <a:pt x="284" y="186"/>
                  </a:cubicBezTo>
                  <a:cubicBezTo>
                    <a:pt x="341" y="167"/>
                    <a:pt x="398" y="110"/>
                    <a:pt x="347" y="54"/>
                  </a:cubicBezTo>
                  <a:cubicBezTo>
                    <a:pt x="305" y="20"/>
                    <a:pt x="252" y="0"/>
                    <a:pt x="19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614175" y="3373050"/>
              <a:ext cx="7850" cy="3175"/>
            </a:xfrm>
            <a:custGeom>
              <a:rect b="b" l="l" r="r" t="t"/>
              <a:pathLst>
                <a:path extrusionOk="0" h="127" w="314">
                  <a:moveTo>
                    <a:pt x="162" y="0"/>
                  </a:moveTo>
                  <a:cubicBezTo>
                    <a:pt x="83" y="0"/>
                    <a:pt x="1" y="40"/>
                    <a:pt x="56" y="99"/>
                  </a:cubicBezTo>
                  <a:cubicBezTo>
                    <a:pt x="77" y="118"/>
                    <a:pt x="114" y="126"/>
                    <a:pt x="152" y="126"/>
                  </a:cubicBezTo>
                  <a:cubicBezTo>
                    <a:pt x="231" y="126"/>
                    <a:pt x="313" y="90"/>
                    <a:pt x="258" y="30"/>
                  </a:cubicBezTo>
                  <a:cubicBezTo>
                    <a:pt x="237" y="10"/>
                    <a:pt x="200" y="0"/>
                    <a:pt x="16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599900" y="3364900"/>
              <a:ext cx="7975" cy="4075"/>
            </a:xfrm>
            <a:custGeom>
              <a:rect b="b" l="l" r="r" t="t"/>
              <a:pathLst>
                <a:path extrusionOk="0" h="163" w="319">
                  <a:moveTo>
                    <a:pt x="155" y="1"/>
                  </a:moveTo>
                  <a:cubicBezTo>
                    <a:pt x="86" y="1"/>
                    <a:pt x="0" y="24"/>
                    <a:pt x="28" y="97"/>
                  </a:cubicBezTo>
                  <a:cubicBezTo>
                    <a:pt x="34" y="116"/>
                    <a:pt x="47" y="135"/>
                    <a:pt x="72" y="148"/>
                  </a:cubicBezTo>
                  <a:cubicBezTo>
                    <a:pt x="91" y="157"/>
                    <a:pt x="113" y="162"/>
                    <a:pt x="136" y="162"/>
                  </a:cubicBezTo>
                  <a:cubicBezTo>
                    <a:pt x="159" y="162"/>
                    <a:pt x="182" y="157"/>
                    <a:pt x="205" y="148"/>
                  </a:cubicBezTo>
                  <a:cubicBezTo>
                    <a:pt x="280" y="129"/>
                    <a:pt x="318" y="47"/>
                    <a:pt x="217" y="9"/>
                  </a:cubicBezTo>
                  <a:cubicBezTo>
                    <a:pt x="203" y="4"/>
                    <a:pt x="180" y="1"/>
                    <a:pt x="15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592225" y="3377200"/>
              <a:ext cx="9650" cy="5275"/>
            </a:xfrm>
            <a:custGeom>
              <a:rect b="b" l="l" r="r" t="t"/>
              <a:pathLst>
                <a:path extrusionOk="0" h="211" w="386">
                  <a:moveTo>
                    <a:pt x="205" y="1"/>
                  </a:moveTo>
                  <a:cubicBezTo>
                    <a:pt x="147" y="1"/>
                    <a:pt x="71" y="16"/>
                    <a:pt x="45" y="72"/>
                  </a:cubicBezTo>
                  <a:cubicBezTo>
                    <a:pt x="1" y="167"/>
                    <a:pt x="146" y="205"/>
                    <a:pt x="209" y="211"/>
                  </a:cubicBezTo>
                  <a:cubicBezTo>
                    <a:pt x="272" y="211"/>
                    <a:pt x="379" y="186"/>
                    <a:pt x="385" y="110"/>
                  </a:cubicBezTo>
                  <a:cubicBezTo>
                    <a:pt x="385" y="41"/>
                    <a:pt x="297" y="3"/>
                    <a:pt x="240" y="3"/>
                  </a:cubicBezTo>
                  <a:cubicBezTo>
                    <a:pt x="230" y="2"/>
                    <a:pt x="218" y="1"/>
                    <a:pt x="20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4"/>
          <p:cNvGrpSpPr/>
          <p:nvPr/>
        </p:nvGrpSpPr>
        <p:grpSpPr>
          <a:xfrm rot="5400000">
            <a:off x="4401298" y="2397868"/>
            <a:ext cx="341403" cy="2522651"/>
            <a:chOff x="1961800" y="3022425"/>
            <a:chExt cx="60750" cy="316725"/>
          </a:xfrm>
        </p:grpSpPr>
        <p:sp>
          <p:nvSpPr>
            <p:cNvPr id="210" name="Google Shape;210;p14"/>
            <p:cNvSpPr/>
            <p:nvPr/>
          </p:nvSpPr>
          <p:spPr>
            <a:xfrm>
              <a:off x="1961800" y="3022425"/>
              <a:ext cx="60750" cy="316725"/>
            </a:xfrm>
            <a:custGeom>
              <a:rect b="b" l="l" r="r" t="t"/>
              <a:pathLst>
                <a:path extrusionOk="0" h="12669" w="2430">
                  <a:moveTo>
                    <a:pt x="1391" y="0"/>
                  </a:moveTo>
                  <a:cubicBezTo>
                    <a:pt x="694" y="0"/>
                    <a:pt x="316" y="2966"/>
                    <a:pt x="316" y="4147"/>
                  </a:cubicBezTo>
                  <a:cubicBezTo>
                    <a:pt x="316" y="4885"/>
                    <a:pt x="310" y="5623"/>
                    <a:pt x="297" y="6354"/>
                  </a:cubicBezTo>
                  <a:cubicBezTo>
                    <a:pt x="278" y="7092"/>
                    <a:pt x="278" y="7849"/>
                    <a:pt x="285" y="8593"/>
                  </a:cubicBezTo>
                  <a:cubicBezTo>
                    <a:pt x="285" y="8776"/>
                    <a:pt x="297" y="8965"/>
                    <a:pt x="316" y="9148"/>
                  </a:cubicBezTo>
                  <a:cubicBezTo>
                    <a:pt x="392" y="10025"/>
                    <a:pt x="1" y="11740"/>
                    <a:pt x="789" y="12409"/>
                  </a:cubicBezTo>
                  <a:cubicBezTo>
                    <a:pt x="1000" y="12589"/>
                    <a:pt x="1179" y="12669"/>
                    <a:pt x="1330" y="12669"/>
                  </a:cubicBezTo>
                  <a:cubicBezTo>
                    <a:pt x="2293" y="12669"/>
                    <a:pt x="2170" y="9477"/>
                    <a:pt x="2170" y="8606"/>
                  </a:cubicBezTo>
                  <a:cubicBezTo>
                    <a:pt x="2233" y="7811"/>
                    <a:pt x="2208" y="7010"/>
                    <a:pt x="2196" y="6209"/>
                  </a:cubicBezTo>
                  <a:cubicBezTo>
                    <a:pt x="2177" y="5080"/>
                    <a:pt x="2429" y="1321"/>
                    <a:pt x="1824" y="356"/>
                  </a:cubicBezTo>
                  <a:cubicBezTo>
                    <a:pt x="1668" y="108"/>
                    <a:pt x="1524" y="0"/>
                    <a:pt x="1391" y="0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993175" y="3070425"/>
              <a:ext cx="9025" cy="7700"/>
            </a:xfrm>
            <a:custGeom>
              <a:rect b="b" l="l" r="r" t="t"/>
              <a:pathLst>
                <a:path extrusionOk="0" h="308" w="361">
                  <a:moveTo>
                    <a:pt x="179" y="0"/>
                  </a:moveTo>
                  <a:cubicBezTo>
                    <a:pt x="152" y="0"/>
                    <a:pt x="123" y="21"/>
                    <a:pt x="108" y="45"/>
                  </a:cubicBezTo>
                  <a:cubicBezTo>
                    <a:pt x="89" y="76"/>
                    <a:pt x="70" y="101"/>
                    <a:pt x="51" y="133"/>
                  </a:cubicBezTo>
                  <a:cubicBezTo>
                    <a:pt x="0" y="210"/>
                    <a:pt x="11" y="308"/>
                    <a:pt x="89" y="308"/>
                  </a:cubicBezTo>
                  <a:cubicBezTo>
                    <a:pt x="106" y="308"/>
                    <a:pt x="128" y="302"/>
                    <a:pt x="152" y="291"/>
                  </a:cubicBezTo>
                  <a:cubicBezTo>
                    <a:pt x="228" y="253"/>
                    <a:pt x="360" y="101"/>
                    <a:pt x="247" y="32"/>
                  </a:cubicBezTo>
                  <a:lnTo>
                    <a:pt x="203" y="7"/>
                  </a:lnTo>
                  <a:cubicBezTo>
                    <a:pt x="195" y="2"/>
                    <a:pt x="187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001225" y="3055100"/>
              <a:ext cx="7475" cy="5150"/>
            </a:xfrm>
            <a:custGeom>
              <a:rect b="b" l="l" r="r" t="t"/>
              <a:pathLst>
                <a:path extrusionOk="0" h="206" w="299">
                  <a:moveTo>
                    <a:pt x="187" y="1"/>
                  </a:moveTo>
                  <a:cubicBezTo>
                    <a:pt x="182" y="1"/>
                    <a:pt x="177" y="1"/>
                    <a:pt x="171" y="2"/>
                  </a:cubicBezTo>
                  <a:cubicBezTo>
                    <a:pt x="101" y="8"/>
                    <a:pt x="45" y="46"/>
                    <a:pt x="19" y="109"/>
                  </a:cubicBezTo>
                  <a:cubicBezTo>
                    <a:pt x="7" y="128"/>
                    <a:pt x="1" y="166"/>
                    <a:pt x="19" y="185"/>
                  </a:cubicBezTo>
                  <a:lnTo>
                    <a:pt x="26" y="191"/>
                  </a:lnTo>
                  <a:cubicBezTo>
                    <a:pt x="35" y="200"/>
                    <a:pt x="48" y="205"/>
                    <a:pt x="61" y="205"/>
                  </a:cubicBezTo>
                  <a:cubicBezTo>
                    <a:pt x="75" y="205"/>
                    <a:pt x="89" y="200"/>
                    <a:pt x="101" y="191"/>
                  </a:cubicBezTo>
                  <a:cubicBezTo>
                    <a:pt x="103" y="191"/>
                    <a:pt x="104" y="191"/>
                    <a:pt x="106" y="191"/>
                  </a:cubicBezTo>
                  <a:cubicBezTo>
                    <a:pt x="201" y="191"/>
                    <a:pt x="299" y="1"/>
                    <a:pt x="18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986250" y="3061850"/>
              <a:ext cx="8075" cy="6425"/>
            </a:xfrm>
            <a:custGeom>
              <a:rect b="b" l="l" r="r" t="t"/>
              <a:pathLst>
                <a:path extrusionOk="0" h="257" w="323">
                  <a:moveTo>
                    <a:pt x="204" y="0"/>
                  </a:moveTo>
                  <a:cubicBezTo>
                    <a:pt x="161" y="0"/>
                    <a:pt x="104" y="60"/>
                    <a:pt x="89" y="85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3" y="123"/>
                    <a:pt x="0" y="255"/>
                    <a:pt x="108" y="255"/>
                  </a:cubicBezTo>
                  <a:cubicBezTo>
                    <a:pt x="112" y="256"/>
                    <a:pt x="117" y="256"/>
                    <a:pt x="121" y="256"/>
                  </a:cubicBezTo>
                  <a:cubicBezTo>
                    <a:pt x="161" y="256"/>
                    <a:pt x="199" y="232"/>
                    <a:pt x="221" y="198"/>
                  </a:cubicBezTo>
                  <a:cubicBezTo>
                    <a:pt x="272" y="154"/>
                    <a:pt x="322" y="34"/>
                    <a:pt x="221" y="22"/>
                  </a:cubicBezTo>
                  <a:lnTo>
                    <a:pt x="234" y="16"/>
                  </a:lnTo>
                  <a:cubicBezTo>
                    <a:pt x="226" y="5"/>
                    <a:pt x="215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985925" y="3300150"/>
              <a:ext cx="11375" cy="6650"/>
            </a:xfrm>
            <a:custGeom>
              <a:rect b="b" l="l" r="r" t="t"/>
              <a:pathLst>
                <a:path extrusionOk="0" h="266" w="455">
                  <a:moveTo>
                    <a:pt x="291" y="1"/>
                  </a:moveTo>
                  <a:cubicBezTo>
                    <a:pt x="171" y="1"/>
                    <a:pt x="1" y="266"/>
                    <a:pt x="165" y="266"/>
                  </a:cubicBezTo>
                  <a:cubicBezTo>
                    <a:pt x="285" y="266"/>
                    <a:pt x="455" y="1"/>
                    <a:pt x="29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996975" y="3280750"/>
              <a:ext cx="5225" cy="3025"/>
            </a:xfrm>
            <a:custGeom>
              <a:rect b="b" l="l" r="r" t="t"/>
              <a:pathLst>
                <a:path extrusionOk="0" h="121" w="209">
                  <a:moveTo>
                    <a:pt x="133" y="1"/>
                  </a:moveTo>
                  <a:cubicBezTo>
                    <a:pt x="82" y="1"/>
                    <a:pt x="0" y="121"/>
                    <a:pt x="76" y="121"/>
                  </a:cubicBezTo>
                  <a:cubicBezTo>
                    <a:pt x="126" y="121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88300" y="3186150"/>
              <a:ext cx="6950" cy="4425"/>
            </a:xfrm>
            <a:custGeom>
              <a:rect b="b" l="l" r="r" t="t"/>
              <a:pathLst>
                <a:path extrusionOk="0" h="177" w="278">
                  <a:moveTo>
                    <a:pt x="174" y="0"/>
                  </a:moveTo>
                  <a:cubicBezTo>
                    <a:pt x="143" y="0"/>
                    <a:pt x="107" y="23"/>
                    <a:pt x="89" y="45"/>
                  </a:cubicBezTo>
                  <a:lnTo>
                    <a:pt x="82" y="45"/>
                  </a:lnTo>
                  <a:cubicBezTo>
                    <a:pt x="63" y="51"/>
                    <a:pt x="0" y="108"/>
                    <a:pt x="38" y="133"/>
                  </a:cubicBezTo>
                  <a:lnTo>
                    <a:pt x="57" y="165"/>
                  </a:lnTo>
                  <a:cubicBezTo>
                    <a:pt x="66" y="173"/>
                    <a:pt x="78" y="177"/>
                    <a:pt x="91" y="177"/>
                  </a:cubicBezTo>
                  <a:cubicBezTo>
                    <a:pt x="108" y="177"/>
                    <a:pt x="125" y="172"/>
                    <a:pt x="139" y="165"/>
                  </a:cubicBezTo>
                  <a:cubicBezTo>
                    <a:pt x="183" y="140"/>
                    <a:pt x="278" y="76"/>
                    <a:pt x="209" y="13"/>
                  </a:cubicBezTo>
                  <a:cubicBezTo>
                    <a:pt x="199" y="4"/>
                    <a:pt x="187" y="0"/>
                    <a:pt x="17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994500" y="3172575"/>
              <a:ext cx="9125" cy="5275"/>
            </a:xfrm>
            <a:custGeom>
              <a:rect b="b" l="l" r="r" t="t"/>
              <a:pathLst>
                <a:path extrusionOk="0" h="211" w="365">
                  <a:moveTo>
                    <a:pt x="198" y="1"/>
                  </a:moveTo>
                  <a:cubicBezTo>
                    <a:pt x="97" y="1"/>
                    <a:pt x="0" y="210"/>
                    <a:pt x="97" y="210"/>
                  </a:cubicBezTo>
                  <a:cubicBezTo>
                    <a:pt x="100" y="210"/>
                    <a:pt x="103" y="210"/>
                    <a:pt x="106" y="210"/>
                  </a:cubicBezTo>
                  <a:cubicBezTo>
                    <a:pt x="131" y="210"/>
                    <a:pt x="156" y="203"/>
                    <a:pt x="181" y="197"/>
                  </a:cubicBezTo>
                  <a:cubicBezTo>
                    <a:pt x="225" y="178"/>
                    <a:pt x="364" y="46"/>
                    <a:pt x="270" y="14"/>
                  </a:cubicBezTo>
                  <a:cubicBezTo>
                    <a:pt x="251" y="8"/>
                    <a:pt x="225" y="1"/>
                    <a:pt x="206" y="1"/>
                  </a:cubicBezTo>
                  <a:cubicBezTo>
                    <a:pt x="204" y="1"/>
                    <a:pt x="201" y="1"/>
                    <a:pt x="19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987825" y="3137425"/>
              <a:ext cx="12325" cy="7300"/>
            </a:xfrm>
            <a:custGeom>
              <a:rect b="b" l="l" r="r" t="t"/>
              <a:pathLst>
                <a:path extrusionOk="0" h="292" w="493">
                  <a:moveTo>
                    <a:pt x="316" y="1"/>
                  </a:moveTo>
                  <a:cubicBezTo>
                    <a:pt x="183" y="1"/>
                    <a:pt x="0" y="291"/>
                    <a:pt x="177" y="291"/>
                  </a:cubicBezTo>
                  <a:cubicBezTo>
                    <a:pt x="310" y="291"/>
                    <a:pt x="492" y="1"/>
                    <a:pt x="3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984975" y="3122900"/>
              <a:ext cx="5925" cy="6300"/>
            </a:xfrm>
            <a:custGeom>
              <a:rect b="b" l="l" r="r" t="t"/>
              <a:pathLst>
                <a:path extrusionOk="0" h="252" w="237">
                  <a:moveTo>
                    <a:pt x="155" y="1"/>
                  </a:moveTo>
                  <a:cubicBezTo>
                    <a:pt x="114" y="1"/>
                    <a:pt x="48" y="68"/>
                    <a:pt x="39" y="96"/>
                  </a:cubicBezTo>
                  <a:cubicBezTo>
                    <a:pt x="51" y="84"/>
                    <a:pt x="57" y="78"/>
                    <a:pt x="58" y="78"/>
                  </a:cubicBezTo>
                  <a:lnTo>
                    <a:pt x="58" y="78"/>
                  </a:lnTo>
                  <a:cubicBezTo>
                    <a:pt x="58" y="78"/>
                    <a:pt x="52" y="86"/>
                    <a:pt x="39" y="103"/>
                  </a:cubicBezTo>
                  <a:cubicBezTo>
                    <a:pt x="26" y="128"/>
                    <a:pt x="14" y="153"/>
                    <a:pt x="14" y="178"/>
                  </a:cubicBezTo>
                  <a:cubicBezTo>
                    <a:pt x="1" y="230"/>
                    <a:pt x="24" y="252"/>
                    <a:pt x="59" y="252"/>
                  </a:cubicBezTo>
                  <a:cubicBezTo>
                    <a:pt x="126" y="252"/>
                    <a:pt x="236" y="173"/>
                    <a:pt x="215" y="77"/>
                  </a:cubicBezTo>
                  <a:lnTo>
                    <a:pt x="209" y="58"/>
                  </a:lnTo>
                  <a:cubicBezTo>
                    <a:pt x="203" y="46"/>
                    <a:pt x="196" y="40"/>
                    <a:pt x="184" y="33"/>
                  </a:cubicBezTo>
                  <a:lnTo>
                    <a:pt x="184" y="27"/>
                  </a:lnTo>
                  <a:cubicBezTo>
                    <a:pt x="179" y="8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998225" y="3106850"/>
              <a:ext cx="6175" cy="5250"/>
            </a:xfrm>
            <a:custGeom>
              <a:rect b="b" l="l" r="r" t="t"/>
              <a:pathLst>
                <a:path extrusionOk="0" h="210" w="247">
                  <a:moveTo>
                    <a:pt x="196" y="0"/>
                  </a:moveTo>
                  <a:cubicBezTo>
                    <a:pt x="165" y="0"/>
                    <a:pt x="133" y="7"/>
                    <a:pt x="108" y="26"/>
                  </a:cubicBezTo>
                  <a:cubicBezTo>
                    <a:pt x="76" y="32"/>
                    <a:pt x="1" y="120"/>
                    <a:pt x="45" y="145"/>
                  </a:cubicBezTo>
                  <a:cubicBezTo>
                    <a:pt x="57" y="158"/>
                    <a:pt x="70" y="164"/>
                    <a:pt x="76" y="177"/>
                  </a:cubicBezTo>
                  <a:cubicBezTo>
                    <a:pt x="83" y="200"/>
                    <a:pt x="96" y="209"/>
                    <a:pt x="112" y="209"/>
                  </a:cubicBezTo>
                  <a:cubicBezTo>
                    <a:pt x="163" y="209"/>
                    <a:pt x="247" y="119"/>
                    <a:pt x="247" y="76"/>
                  </a:cubicBezTo>
                  <a:cubicBezTo>
                    <a:pt x="247" y="57"/>
                    <a:pt x="247" y="45"/>
                    <a:pt x="240" y="32"/>
                  </a:cubicBezTo>
                  <a:cubicBezTo>
                    <a:pt x="234" y="13"/>
                    <a:pt x="215" y="0"/>
                    <a:pt x="1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993650" y="3124625"/>
              <a:ext cx="10500" cy="5925"/>
            </a:xfrm>
            <a:custGeom>
              <a:rect b="b" l="l" r="r" t="t"/>
              <a:pathLst>
                <a:path extrusionOk="0" h="237" w="420">
                  <a:moveTo>
                    <a:pt x="281" y="0"/>
                  </a:moveTo>
                  <a:cubicBezTo>
                    <a:pt x="274" y="0"/>
                    <a:pt x="267" y="1"/>
                    <a:pt x="259" y="2"/>
                  </a:cubicBezTo>
                  <a:cubicBezTo>
                    <a:pt x="240" y="2"/>
                    <a:pt x="228" y="8"/>
                    <a:pt x="215" y="15"/>
                  </a:cubicBezTo>
                  <a:cubicBezTo>
                    <a:pt x="159" y="27"/>
                    <a:pt x="1" y="179"/>
                    <a:pt x="114" y="217"/>
                  </a:cubicBezTo>
                  <a:cubicBezTo>
                    <a:pt x="133" y="223"/>
                    <a:pt x="152" y="229"/>
                    <a:pt x="177" y="235"/>
                  </a:cubicBezTo>
                  <a:cubicBezTo>
                    <a:pt x="182" y="236"/>
                    <a:pt x="186" y="236"/>
                    <a:pt x="190" y="236"/>
                  </a:cubicBezTo>
                  <a:cubicBezTo>
                    <a:pt x="306" y="236"/>
                    <a:pt x="420" y="0"/>
                    <a:pt x="28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4"/>
          <p:cNvGrpSpPr/>
          <p:nvPr/>
        </p:nvGrpSpPr>
        <p:grpSpPr>
          <a:xfrm rot="-1018688">
            <a:off x="6963248" y="3192128"/>
            <a:ext cx="2360137" cy="2123973"/>
            <a:chOff x="3256200" y="1561575"/>
            <a:chExt cx="787000" cy="708250"/>
          </a:xfrm>
        </p:grpSpPr>
        <p:sp>
          <p:nvSpPr>
            <p:cNvPr id="223" name="Google Shape;223;p14"/>
            <p:cNvSpPr/>
            <p:nvPr/>
          </p:nvSpPr>
          <p:spPr>
            <a:xfrm>
              <a:off x="3256200" y="1794475"/>
              <a:ext cx="787000" cy="475350"/>
            </a:xfrm>
            <a:custGeom>
              <a:rect b="b" l="l" r="r" t="t"/>
              <a:pathLst>
                <a:path extrusionOk="0" h="19014" w="31480">
                  <a:moveTo>
                    <a:pt x="29666" y="1"/>
                  </a:moveTo>
                  <a:cubicBezTo>
                    <a:pt x="27642" y="1"/>
                    <a:pt x="24382" y="1084"/>
                    <a:pt x="23381" y="1312"/>
                  </a:cubicBezTo>
                  <a:cubicBezTo>
                    <a:pt x="17824" y="2554"/>
                    <a:pt x="12810" y="3014"/>
                    <a:pt x="7248" y="4263"/>
                  </a:cubicBezTo>
                  <a:cubicBezTo>
                    <a:pt x="5740" y="4597"/>
                    <a:pt x="4214" y="4837"/>
                    <a:pt x="2713" y="5197"/>
                  </a:cubicBezTo>
                  <a:cubicBezTo>
                    <a:pt x="1887" y="5392"/>
                    <a:pt x="537" y="5714"/>
                    <a:pt x="247" y="6672"/>
                  </a:cubicBezTo>
                  <a:cubicBezTo>
                    <a:pt x="1" y="7499"/>
                    <a:pt x="506" y="8243"/>
                    <a:pt x="985" y="8874"/>
                  </a:cubicBezTo>
                  <a:cubicBezTo>
                    <a:pt x="1906" y="10066"/>
                    <a:pt x="3060" y="11087"/>
                    <a:pt x="4214" y="12046"/>
                  </a:cubicBezTo>
                  <a:cubicBezTo>
                    <a:pt x="6346" y="13818"/>
                    <a:pt x="8635" y="15370"/>
                    <a:pt x="10735" y="17186"/>
                  </a:cubicBezTo>
                  <a:cubicBezTo>
                    <a:pt x="11872" y="18166"/>
                    <a:pt x="13156" y="19013"/>
                    <a:pt x="14629" y="19013"/>
                  </a:cubicBezTo>
                  <a:cubicBezTo>
                    <a:pt x="14937" y="19013"/>
                    <a:pt x="15254" y="18976"/>
                    <a:pt x="15579" y="18895"/>
                  </a:cubicBezTo>
                  <a:cubicBezTo>
                    <a:pt x="16651" y="18630"/>
                    <a:pt x="17484" y="17956"/>
                    <a:pt x="18279" y="17224"/>
                  </a:cubicBezTo>
                  <a:cubicBezTo>
                    <a:pt x="19458" y="16145"/>
                    <a:pt x="20536" y="14953"/>
                    <a:pt x="21583" y="13749"/>
                  </a:cubicBezTo>
                  <a:cubicBezTo>
                    <a:pt x="23709" y="11321"/>
                    <a:pt x="25759" y="8810"/>
                    <a:pt x="27783" y="6300"/>
                  </a:cubicBezTo>
                  <a:cubicBezTo>
                    <a:pt x="28723" y="5127"/>
                    <a:pt x="29656" y="3954"/>
                    <a:pt x="30558" y="2750"/>
                  </a:cubicBezTo>
                  <a:cubicBezTo>
                    <a:pt x="31315" y="1747"/>
                    <a:pt x="31479" y="1053"/>
                    <a:pt x="31258" y="599"/>
                  </a:cubicBezTo>
                  <a:cubicBezTo>
                    <a:pt x="31047" y="163"/>
                    <a:pt x="30449" y="1"/>
                    <a:pt x="29666" y="1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496025" y="2136525"/>
              <a:ext cx="16125" cy="9575"/>
            </a:xfrm>
            <a:custGeom>
              <a:rect b="b" l="l" r="r" t="t"/>
              <a:pathLst>
                <a:path extrusionOk="0" h="383" w="645">
                  <a:moveTo>
                    <a:pt x="364" y="1"/>
                  </a:moveTo>
                  <a:cubicBezTo>
                    <a:pt x="304" y="1"/>
                    <a:pt x="244" y="17"/>
                    <a:pt x="190" y="48"/>
                  </a:cubicBezTo>
                  <a:cubicBezTo>
                    <a:pt x="95" y="79"/>
                    <a:pt x="1" y="149"/>
                    <a:pt x="20" y="250"/>
                  </a:cubicBezTo>
                  <a:cubicBezTo>
                    <a:pt x="36" y="349"/>
                    <a:pt x="135" y="382"/>
                    <a:pt x="241" y="382"/>
                  </a:cubicBezTo>
                  <a:cubicBezTo>
                    <a:pt x="337" y="382"/>
                    <a:pt x="439" y="355"/>
                    <a:pt x="493" y="325"/>
                  </a:cubicBezTo>
                  <a:cubicBezTo>
                    <a:pt x="638" y="243"/>
                    <a:pt x="644" y="86"/>
                    <a:pt x="480" y="23"/>
                  </a:cubicBezTo>
                  <a:cubicBezTo>
                    <a:pt x="443" y="8"/>
                    <a:pt x="404" y="1"/>
                    <a:pt x="36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3505800" y="2123950"/>
              <a:ext cx="11850" cy="6800"/>
            </a:xfrm>
            <a:custGeom>
              <a:rect b="b" l="l" r="r" t="t"/>
              <a:pathLst>
                <a:path extrusionOk="0" h="272" w="474">
                  <a:moveTo>
                    <a:pt x="283" y="0"/>
                  </a:moveTo>
                  <a:cubicBezTo>
                    <a:pt x="231" y="0"/>
                    <a:pt x="180" y="13"/>
                    <a:pt x="133" y="40"/>
                  </a:cubicBezTo>
                  <a:lnTo>
                    <a:pt x="114" y="53"/>
                  </a:lnTo>
                  <a:cubicBezTo>
                    <a:pt x="45" y="97"/>
                    <a:pt x="1" y="160"/>
                    <a:pt x="70" y="229"/>
                  </a:cubicBezTo>
                  <a:cubicBezTo>
                    <a:pt x="100" y="254"/>
                    <a:pt x="134" y="271"/>
                    <a:pt x="171" y="271"/>
                  </a:cubicBezTo>
                  <a:cubicBezTo>
                    <a:pt x="181" y="271"/>
                    <a:pt x="192" y="270"/>
                    <a:pt x="203" y="267"/>
                  </a:cubicBezTo>
                  <a:cubicBezTo>
                    <a:pt x="291" y="261"/>
                    <a:pt x="373" y="223"/>
                    <a:pt x="430" y="154"/>
                  </a:cubicBezTo>
                  <a:cubicBezTo>
                    <a:pt x="474" y="97"/>
                    <a:pt x="436" y="40"/>
                    <a:pt x="379" y="15"/>
                  </a:cubicBezTo>
                  <a:cubicBezTo>
                    <a:pt x="348" y="5"/>
                    <a:pt x="315" y="0"/>
                    <a:pt x="28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528050" y="2141725"/>
              <a:ext cx="9150" cy="5425"/>
            </a:xfrm>
            <a:custGeom>
              <a:rect b="b" l="l" r="r" t="t"/>
              <a:pathLst>
                <a:path extrusionOk="0" h="217" w="366">
                  <a:moveTo>
                    <a:pt x="192" y="1"/>
                  </a:moveTo>
                  <a:cubicBezTo>
                    <a:pt x="123" y="1"/>
                    <a:pt x="23" y="30"/>
                    <a:pt x="13" y="98"/>
                  </a:cubicBezTo>
                  <a:cubicBezTo>
                    <a:pt x="0" y="124"/>
                    <a:pt x="6" y="155"/>
                    <a:pt x="19" y="180"/>
                  </a:cubicBezTo>
                  <a:cubicBezTo>
                    <a:pt x="33" y="208"/>
                    <a:pt x="68" y="217"/>
                    <a:pt x="104" y="217"/>
                  </a:cubicBezTo>
                  <a:cubicBezTo>
                    <a:pt x="133" y="217"/>
                    <a:pt x="163" y="211"/>
                    <a:pt x="183" y="206"/>
                  </a:cubicBezTo>
                  <a:cubicBezTo>
                    <a:pt x="221" y="187"/>
                    <a:pt x="252" y="168"/>
                    <a:pt x="284" y="143"/>
                  </a:cubicBezTo>
                  <a:cubicBezTo>
                    <a:pt x="366" y="86"/>
                    <a:pt x="303" y="16"/>
                    <a:pt x="227" y="4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3517475" y="2157100"/>
              <a:ext cx="9725" cy="8675"/>
            </a:xfrm>
            <a:custGeom>
              <a:rect b="b" l="l" r="r" t="t"/>
              <a:pathLst>
                <a:path extrusionOk="0" h="347" w="389">
                  <a:moveTo>
                    <a:pt x="303" y="1"/>
                  </a:moveTo>
                  <a:cubicBezTo>
                    <a:pt x="277" y="1"/>
                    <a:pt x="247" y="10"/>
                    <a:pt x="234" y="20"/>
                  </a:cubicBezTo>
                  <a:cubicBezTo>
                    <a:pt x="221" y="26"/>
                    <a:pt x="215" y="32"/>
                    <a:pt x="215" y="32"/>
                  </a:cubicBezTo>
                  <a:cubicBezTo>
                    <a:pt x="202" y="32"/>
                    <a:pt x="190" y="38"/>
                    <a:pt x="184" y="45"/>
                  </a:cubicBezTo>
                  <a:cubicBezTo>
                    <a:pt x="146" y="64"/>
                    <a:pt x="114" y="83"/>
                    <a:pt x="89" y="108"/>
                  </a:cubicBezTo>
                  <a:cubicBezTo>
                    <a:pt x="20" y="146"/>
                    <a:pt x="1" y="234"/>
                    <a:pt x="45" y="297"/>
                  </a:cubicBezTo>
                  <a:cubicBezTo>
                    <a:pt x="71" y="330"/>
                    <a:pt x="127" y="347"/>
                    <a:pt x="186" y="347"/>
                  </a:cubicBezTo>
                  <a:cubicBezTo>
                    <a:pt x="284" y="347"/>
                    <a:pt x="388" y="302"/>
                    <a:pt x="373" y="215"/>
                  </a:cubicBezTo>
                  <a:cubicBezTo>
                    <a:pt x="366" y="190"/>
                    <a:pt x="373" y="152"/>
                    <a:pt x="373" y="127"/>
                  </a:cubicBezTo>
                  <a:cubicBezTo>
                    <a:pt x="373" y="102"/>
                    <a:pt x="341" y="64"/>
                    <a:pt x="347" y="38"/>
                  </a:cubicBezTo>
                  <a:cubicBezTo>
                    <a:pt x="351" y="10"/>
                    <a:pt x="329" y="1"/>
                    <a:pt x="3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3547375" y="2161675"/>
              <a:ext cx="15225" cy="6700"/>
            </a:xfrm>
            <a:custGeom>
              <a:rect b="b" l="l" r="r" t="t"/>
              <a:pathLst>
                <a:path extrusionOk="0" h="268" w="609">
                  <a:moveTo>
                    <a:pt x="362" y="1"/>
                  </a:moveTo>
                  <a:cubicBezTo>
                    <a:pt x="312" y="1"/>
                    <a:pt x="268" y="7"/>
                    <a:pt x="230" y="19"/>
                  </a:cubicBezTo>
                  <a:cubicBezTo>
                    <a:pt x="200" y="33"/>
                    <a:pt x="184" y="39"/>
                    <a:pt x="181" y="39"/>
                  </a:cubicBezTo>
                  <a:cubicBezTo>
                    <a:pt x="179" y="39"/>
                    <a:pt x="187" y="35"/>
                    <a:pt x="205" y="26"/>
                  </a:cubicBezTo>
                  <a:lnTo>
                    <a:pt x="205" y="26"/>
                  </a:lnTo>
                  <a:cubicBezTo>
                    <a:pt x="189" y="32"/>
                    <a:pt x="180" y="35"/>
                    <a:pt x="175" y="35"/>
                  </a:cubicBezTo>
                  <a:cubicBezTo>
                    <a:pt x="170" y="35"/>
                    <a:pt x="170" y="32"/>
                    <a:pt x="173" y="26"/>
                  </a:cubicBezTo>
                  <a:cubicBezTo>
                    <a:pt x="171" y="25"/>
                    <a:pt x="168" y="25"/>
                    <a:pt x="165" y="25"/>
                  </a:cubicBezTo>
                  <a:cubicBezTo>
                    <a:pt x="122" y="25"/>
                    <a:pt x="0" y="61"/>
                    <a:pt x="47" y="114"/>
                  </a:cubicBezTo>
                  <a:cubicBezTo>
                    <a:pt x="60" y="133"/>
                    <a:pt x="79" y="158"/>
                    <a:pt x="104" y="171"/>
                  </a:cubicBezTo>
                  <a:lnTo>
                    <a:pt x="110" y="177"/>
                  </a:lnTo>
                  <a:cubicBezTo>
                    <a:pt x="116" y="190"/>
                    <a:pt x="123" y="196"/>
                    <a:pt x="129" y="202"/>
                  </a:cubicBezTo>
                  <a:cubicBezTo>
                    <a:pt x="171" y="247"/>
                    <a:pt x="233" y="268"/>
                    <a:pt x="296" y="268"/>
                  </a:cubicBezTo>
                  <a:cubicBezTo>
                    <a:pt x="366" y="268"/>
                    <a:pt x="439" y="242"/>
                    <a:pt x="489" y="196"/>
                  </a:cubicBezTo>
                  <a:cubicBezTo>
                    <a:pt x="608" y="95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553575" y="2177600"/>
              <a:ext cx="10975" cy="7175"/>
            </a:xfrm>
            <a:custGeom>
              <a:rect b="b" l="l" r="r" t="t"/>
              <a:pathLst>
                <a:path extrusionOk="0" h="287" w="439">
                  <a:moveTo>
                    <a:pt x="149" y="1"/>
                  </a:moveTo>
                  <a:cubicBezTo>
                    <a:pt x="112" y="1"/>
                    <a:pt x="76" y="21"/>
                    <a:pt x="58" y="57"/>
                  </a:cubicBezTo>
                  <a:cubicBezTo>
                    <a:pt x="51" y="76"/>
                    <a:pt x="45" y="89"/>
                    <a:pt x="39" y="108"/>
                  </a:cubicBezTo>
                  <a:cubicBezTo>
                    <a:pt x="14" y="127"/>
                    <a:pt x="1" y="171"/>
                    <a:pt x="20" y="202"/>
                  </a:cubicBezTo>
                  <a:cubicBezTo>
                    <a:pt x="32" y="221"/>
                    <a:pt x="45" y="240"/>
                    <a:pt x="64" y="259"/>
                  </a:cubicBezTo>
                  <a:cubicBezTo>
                    <a:pt x="86" y="278"/>
                    <a:pt x="118" y="287"/>
                    <a:pt x="152" y="287"/>
                  </a:cubicBezTo>
                  <a:cubicBezTo>
                    <a:pt x="276" y="287"/>
                    <a:pt x="439" y="182"/>
                    <a:pt x="335" y="108"/>
                  </a:cubicBezTo>
                  <a:cubicBezTo>
                    <a:pt x="310" y="95"/>
                    <a:pt x="285" y="83"/>
                    <a:pt x="266" y="70"/>
                  </a:cubicBezTo>
                  <a:cubicBezTo>
                    <a:pt x="247" y="57"/>
                    <a:pt x="234" y="45"/>
                    <a:pt x="228" y="32"/>
                  </a:cubicBezTo>
                  <a:cubicBezTo>
                    <a:pt x="204" y="11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646025" y="2198000"/>
              <a:ext cx="7725" cy="4450"/>
            </a:xfrm>
            <a:custGeom>
              <a:rect b="b" l="l" r="r" t="t"/>
              <a:pathLst>
                <a:path extrusionOk="0" h="178" w="309">
                  <a:moveTo>
                    <a:pt x="216" y="0"/>
                  </a:moveTo>
                  <a:cubicBezTo>
                    <a:pt x="169" y="0"/>
                    <a:pt x="115" y="14"/>
                    <a:pt x="100" y="30"/>
                  </a:cubicBezTo>
                  <a:cubicBezTo>
                    <a:pt x="74" y="49"/>
                    <a:pt x="62" y="68"/>
                    <a:pt x="43" y="86"/>
                  </a:cubicBezTo>
                  <a:cubicBezTo>
                    <a:pt x="1" y="144"/>
                    <a:pt x="64" y="172"/>
                    <a:pt x="134" y="172"/>
                  </a:cubicBezTo>
                  <a:cubicBezTo>
                    <a:pt x="148" y="172"/>
                    <a:pt x="162" y="171"/>
                    <a:pt x="175" y="168"/>
                  </a:cubicBezTo>
                  <a:lnTo>
                    <a:pt x="175" y="168"/>
                  </a:lnTo>
                  <a:cubicBezTo>
                    <a:pt x="163" y="175"/>
                    <a:pt x="158" y="178"/>
                    <a:pt x="161" y="178"/>
                  </a:cubicBezTo>
                  <a:cubicBezTo>
                    <a:pt x="164" y="178"/>
                    <a:pt x="175" y="175"/>
                    <a:pt x="194" y="168"/>
                  </a:cubicBezTo>
                  <a:cubicBezTo>
                    <a:pt x="220" y="162"/>
                    <a:pt x="245" y="143"/>
                    <a:pt x="264" y="124"/>
                  </a:cubicBezTo>
                  <a:cubicBezTo>
                    <a:pt x="276" y="105"/>
                    <a:pt x="283" y="86"/>
                    <a:pt x="289" y="61"/>
                  </a:cubicBezTo>
                  <a:cubicBezTo>
                    <a:pt x="308" y="16"/>
                    <a:pt x="266" y="0"/>
                    <a:pt x="2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645250" y="2212575"/>
              <a:ext cx="11300" cy="4925"/>
            </a:xfrm>
            <a:custGeom>
              <a:rect b="b" l="l" r="r" t="t"/>
              <a:pathLst>
                <a:path extrusionOk="0" h="197" w="452">
                  <a:moveTo>
                    <a:pt x="251" y="1"/>
                  </a:moveTo>
                  <a:cubicBezTo>
                    <a:pt x="129" y="1"/>
                    <a:pt x="0" y="110"/>
                    <a:pt x="124" y="172"/>
                  </a:cubicBezTo>
                  <a:lnTo>
                    <a:pt x="169" y="191"/>
                  </a:lnTo>
                  <a:cubicBezTo>
                    <a:pt x="178" y="195"/>
                    <a:pt x="192" y="197"/>
                    <a:pt x="208" y="197"/>
                  </a:cubicBezTo>
                  <a:cubicBezTo>
                    <a:pt x="294" y="197"/>
                    <a:pt x="452" y="145"/>
                    <a:pt x="383" y="71"/>
                  </a:cubicBezTo>
                  <a:lnTo>
                    <a:pt x="358" y="40"/>
                  </a:lnTo>
                  <a:cubicBezTo>
                    <a:pt x="329" y="12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599300" y="1957975"/>
              <a:ext cx="14225" cy="9125"/>
            </a:xfrm>
            <a:custGeom>
              <a:rect b="b" l="l" r="r" t="t"/>
              <a:pathLst>
                <a:path extrusionOk="0" h="365" w="569">
                  <a:moveTo>
                    <a:pt x="289" y="0"/>
                  </a:moveTo>
                  <a:cubicBezTo>
                    <a:pt x="211" y="0"/>
                    <a:pt x="136" y="27"/>
                    <a:pt x="77" y="82"/>
                  </a:cubicBezTo>
                  <a:cubicBezTo>
                    <a:pt x="26" y="120"/>
                    <a:pt x="1" y="183"/>
                    <a:pt x="14" y="240"/>
                  </a:cubicBezTo>
                  <a:cubicBezTo>
                    <a:pt x="28" y="341"/>
                    <a:pt x="146" y="365"/>
                    <a:pt x="242" y="365"/>
                  </a:cubicBezTo>
                  <a:cubicBezTo>
                    <a:pt x="272" y="365"/>
                    <a:pt x="300" y="362"/>
                    <a:pt x="323" y="359"/>
                  </a:cubicBezTo>
                  <a:cubicBezTo>
                    <a:pt x="386" y="347"/>
                    <a:pt x="442" y="328"/>
                    <a:pt x="493" y="290"/>
                  </a:cubicBezTo>
                  <a:cubicBezTo>
                    <a:pt x="569" y="164"/>
                    <a:pt x="569" y="88"/>
                    <a:pt x="493" y="50"/>
                  </a:cubicBezTo>
                  <a:cubicBezTo>
                    <a:pt x="455" y="25"/>
                    <a:pt x="417" y="13"/>
                    <a:pt x="379" y="6"/>
                  </a:cubicBezTo>
                  <a:lnTo>
                    <a:pt x="354" y="6"/>
                  </a:lnTo>
                  <a:cubicBezTo>
                    <a:pt x="332" y="2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598200" y="1972375"/>
              <a:ext cx="13900" cy="8800"/>
            </a:xfrm>
            <a:custGeom>
              <a:rect b="b" l="l" r="r" t="t"/>
              <a:pathLst>
                <a:path extrusionOk="0" h="352" w="556">
                  <a:moveTo>
                    <a:pt x="296" y="0"/>
                  </a:moveTo>
                  <a:cubicBezTo>
                    <a:pt x="271" y="0"/>
                    <a:pt x="243" y="8"/>
                    <a:pt x="234" y="17"/>
                  </a:cubicBezTo>
                  <a:cubicBezTo>
                    <a:pt x="171" y="86"/>
                    <a:pt x="58" y="99"/>
                    <a:pt x="32" y="193"/>
                  </a:cubicBezTo>
                  <a:cubicBezTo>
                    <a:pt x="1" y="313"/>
                    <a:pt x="152" y="351"/>
                    <a:pt x="234" y="351"/>
                  </a:cubicBezTo>
                  <a:cubicBezTo>
                    <a:pt x="335" y="351"/>
                    <a:pt x="499" y="307"/>
                    <a:pt x="531" y="193"/>
                  </a:cubicBezTo>
                  <a:cubicBezTo>
                    <a:pt x="556" y="86"/>
                    <a:pt x="430" y="55"/>
                    <a:pt x="341" y="36"/>
                  </a:cubicBezTo>
                  <a:cubicBezTo>
                    <a:pt x="348" y="9"/>
                    <a:pt x="323" y="0"/>
                    <a:pt x="2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626400" y="1967075"/>
              <a:ext cx="14350" cy="10225"/>
            </a:xfrm>
            <a:custGeom>
              <a:rect b="b" l="l" r="r" t="t"/>
              <a:pathLst>
                <a:path extrusionOk="0" h="409" w="574">
                  <a:moveTo>
                    <a:pt x="283" y="1"/>
                  </a:moveTo>
                  <a:cubicBezTo>
                    <a:pt x="271" y="1"/>
                    <a:pt x="259" y="1"/>
                    <a:pt x="248" y="2"/>
                  </a:cubicBezTo>
                  <a:cubicBezTo>
                    <a:pt x="185" y="8"/>
                    <a:pt x="122" y="33"/>
                    <a:pt x="77" y="77"/>
                  </a:cubicBezTo>
                  <a:cubicBezTo>
                    <a:pt x="33" y="115"/>
                    <a:pt x="8" y="172"/>
                    <a:pt x="14" y="235"/>
                  </a:cubicBezTo>
                  <a:cubicBezTo>
                    <a:pt x="0" y="354"/>
                    <a:pt x="113" y="408"/>
                    <a:pt x="241" y="408"/>
                  </a:cubicBezTo>
                  <a:cubicBezTo>
                    <a:pt x="396" y="408"/>
                    <a:pt x="573" y="327"/>
                    <a:pt x="563" y="185"/>
                  </a:cubicBezTo>
                  <a:cubicBezTo>
                    <a:pt x="557" y="35"/>
                    <a:pt x="410" y="1"/>
                    <a:pt x="2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3626750" y="1940275"/>
              <a:ext cx="9875" cy="7125"/>
            </a:xfrm>
            <a:custGeom>
              <a:rect b="b" l="l" r="r" t="t"/>
              <a:pathLst>
                <a:path extrusionOk="0" h="285" w="395">
                  <a:moveTo>
                    <a:pt x="181" y="1"/>
                  </a:moveTo>
                  <a:cubicBezTo>
                    <a:pt x="109" y="1"/>
                    <a:pt x="37" y="30"/>
                    <a:pt x="19" y="103"/>
                  </a:cubicBezTo>
                  <a:cubicBezTo>
                    <a:pt x="13" y="115"/>
                    <a:pt x="13" y="128"/>
                    <a:pt x="7" y="140"/>
                  </a:cubicBezTo>
                  <a:cubicBezTo>
                    <a:pt x="0" y="166"/>
                    <a:pt x="13" y="191"/>
                    <a:pt x="38" y="210"/>
                  </a:cubicBezTo>
                  <a:cubicBezTo>
                    <a:pt x="63" y="222"/>
                    <a:pt x="76" y="254"/>
                    <a:pt x="101" y="273"/>
                  </a:cubicBezTo>
                  <a:cubicBezTo>
                    <a:pt x="109" y="281"/>
                    <a:pt x="125" y="284"/>
                    <a:pt x="144" y="284"/>
                  </a:cubicBezTo>
                  <a:cubicBezTo>
                    <a:pt x="201" y="284"/>
                    <a:pt x="284" y="252"/>
                    <a:pt x="246" y="210"/>
                  </a:cubicBezTo>
                  <a:lnTo>
                    <a:pt x="246" y="197"/>
                  </a:lnTo>
                  <a:cubicBezTo>
                    <a:pt x="265" y="178"/>
                    <a:pt x="284" y="166"/>
                    <a:pt x="303" y="147"/>
                  </a:cubicBezTo>
                  <a:cubicBezTo>
                    <a:pt x="394" y="67"/>
                    <a:pt x="289" y="1"/>
                    <a:pt x="18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603875" y="1914450"/>
              <a:ext cx="10900" cy="5700"/>
            </a:xfrm>
            <a:custGeom>
              <a:rect b="b" l="l" r="r" t="t"/>
              <a:pathLst>
                <a:path extrusionOk="0" h="228" w="436">
                  <a:moveTo>
                    <a:pt x="291" y="0"/>
                  </a:moveTo>
                  <a:cubicBezTo>
                    <a:pt x="222" y="0"/>
                    <a:pt x="1" y="89"/>
                    <a:pt x="127" y="183"/>
                  </a:cubicBezTo>
                  <a:cubicBezTo>
                    <a:pt x="152" y="196"/>
                    <a:pt x="184" y="208"/>
                    <a:pt x="215" y="208"/>
                  </a:cubicBezTo>
                  <a:cubicBezTo>
                    <a:pt x="220" y="222"/>
                    <a:pt x="237" y="228"/>
                    <a:pt x="258" y="228"/>
                  </a:cubicBezTo>
                  <a:cubicBezTo>
                    <a:pt x="295" y="228"/>
                    <a:pt x="342" y="212"/>
                    <a:pt x="354" y="196"/>
                  </a:cubicBezTo>
                  <a:lnTo>
                    <a:pt x="373" y="177"/>
                  </a:lnTo>
                  <a:cubicBezTo>
                    <a:pt x="386" y="171"/>
                    <a:pt x="398" y="158"/>
                    <a:pt x="411" y="145"/>
                  </a:cubicBezTo>
                  <a:cubicBezTo>
                    <a:pt x="411" y="139"/>
                    <a:pt x="417" y="139"/>
                    <a:pt x="417" y="133"/>
                  </a:cubicBezTo>
                  <a:cubicBezTo>
                    <a:pt x="423" y="126"/>
                    <a:pt x="423" y="120"/>
                    <a:pt x="423" y="114"/>
                  </a:cubicBezTo>
                  <a:cubicBezTo>
                    <a:pt x="430" y="101"/>
                    <a:pt x="436" y="89"/>
                    <a:pt x="430" y="76"/>
                  </a:cubicBezTo>
                  <a:lnTo>
                    <a:pt x="430" y="70"/>
                  </a:lnTo>
                  <a:cubicBezTo>
                    <a:pt x="430" y="76"/>
                    <a:pt x="430" y="76"/>
                    <a:pt x="423" y="76"/>
                  </a:cubicBezTo>
                  <a:cubicBezTo>
                    <a:pt x="423" y="32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590800" y="1927200"/>
              <a:ext cx="11050" cy="6575"/>
            </a:xfrm>
            <a:custGeom>
              <a:rect b="b" l="l" r="r" t="t"/>
              <a:pathLst>
                <a:path extrusionOk="0" h="263" w="442">
                  <a:moveTo>
                    <a:pt x="289" y="1"/>
                  </a:moveTo>
                  <a:cubicBezTo>
                    <a:pt x="268" y="1"/>
                    <a:pt x="247" y="5"/>
                    <a:pt x="227" y="14"/>
                  </a:cubicBezTo>
                  <a:lnTo>
                    <a:pt x="177" y="33"/>
                  </a:lnTo>
                  <a:cubicBezTo>
                    <a:pt x="63" y="64"/>
                    <a:pt x="0" y="171"/>
                    <a:pt x="120" y="234"/>
                  </a:cubicBezTo>
                  <a:cubicBezTo>
                    <a:pt x="115" y="233"/>
                    <a:pt x="112" y="232"/>
                    <a:pt x="111" y="232"/>
                  </a:cubicBezTo>
                  <a:cubicBezTo>
                    <a:pt x="107" y="232"/>
                    <a:pt x="118" y="238"/>
                    <a:pt x="145" y="247"/>
                  </a:cubicBezTo>
                  <a:cubicBezTo>
                    <a:pt x="158" y="260"/>
                    <a:pt x="183" y="260"/>
                    <a:pt x="202" y="260"/>
                  </a:cubicBezTo>
                  <a:cubicBezTo>
                    <a:pt x="214" y="261"/>
                    <a:pt x="227" y="262"/>
                    <a:pt x="241" y="262"/>
                  </a:cubicBezTo>
                  <a:cubicBezTo>
                    <a:pt x="327" y="262"/>
                    <a:pt x="436" y="226"/>
                    <a:pt x="436" y="134"/>
                  </a:cubicBezTo>
                  <a:lnTo>
                    <a:pt x="436" y="121"/>
                  </a:lnTo>
                  <a:cubicBezTo>
                    <a:pt x="442" y="96"/>
                    <a:pt x="429" y="64"/>
                    <a:pt x="398" y="45"/>
                  </a:cubicBezTo>
                  <a:cubicBezTo>
                    <a:pt x="369" y="16"/>
                    <a:pt x="329" y="1"/>
                    <a:pt x="2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3624850" y="1912975"/>
              <a:ext cx="11300" cy="6700"/>
            </a:xfrm>
            <a:custGeom>
              <a:rect b="b" l="l" r="r" t="t"/>
              <a:pathLst>
                <a:path extrusionOk="0" h="268" w="452">
                  <a:moveTo>
                    <a:pt x="270" y="1"/>
                  </a:moveTo>
                  <a:cubicBezTo>
                    <a:pt x="201" y="1"/>
                    <a:pt x="127" y="22"/>
                    <a:pt x="95" y="59"/>
                  </a:cubicBezTo>
                  <a:cubicBezTo>
                    <a:pt x="64" y="84"/>
                    <a:pt x="38" y="116"/>
                    <a:pt x="26" y="154"/>
                  </a:cubicBezTo>
                  <a:cubicBezTo>
                    <a:pt x="1" y="217"/>
                    <a:pt x="83" y="261"/>
                    <a:pt x="133" y="267"/>
                  </a:cubicBezTo>
                  <a:lnTo>
                    <a:pt x="228" y="267"/>
                  </a:lnTo>
                  <a:cubicBezTo>
                    <a:pt x="259" y="261"/>
                    <a:pt x="284" y="248"/>
                    <a:pt x="316" y="236"/>
                  </a:cubicBezTo>
                  <a:cubicBezTo>
                    <a:pt x="322" y="230"/>
                    <a:pt x="335" y="223"/>
                    <a:pt x="348" y="217"/>
                  </a:cubicBezTo>
                  <a:lnTo>
                    <a:pt x="348" y="211"/>
                  </a:lnTo>
                  <a:cubicBezTo>
                    <a:pt x="366" y="192"/>
                    <a:pt x="392" y="166"/>
                    <a:pt x="404" y="141"/>
                  </a:cubicBezTo>
                  <a:cubicBezTo>
                    <a:pt x="452" y="42"/>
                    <a:pt x="365" y="1"/>
                    <a:pt x="27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710325" y="1876625"/>
              <a:ext cx="5050" cy="3475"/>
            </a:xfrm>
            <a:custGeom>
              <a:rect b="b" l="l" r="r" t="t"/>
              <a:pathLst>
                <a:path extrusionOk="0" h="139" w="202">
                  <a:moveTo>
                    <a:pt x="157" y="0"/>
                  </a:moveTo>
                  <a:cubicBezTo>
                    <a:pt x="138" y="0"/>
                    <a:pt x="116" y="6"/>
                    <a:pt x="107" y="12"/>
                  </a:cubicBezTo>
                  <a:lnTo>
                    <a:pt x="93" y="24"/>
                  </a:lnTo>
                  <a:lnTo>
                    <a:pt x="93" y="24"/>
                  </a:lnTo>
                  <a:cubicBezTo>
                    <a:pt x="88" y="25"/>
                    <a:pt x="65" y="40"/>
                    <a:pt x="57" y="44"/>
                  </a:cubicBezTo>
                  <a:cubicBezTo>
                    <a:pt x="19" y="69"/>
                    <a:pt x="0" y="113"/>
                    <a:pt x="57" y="132"/>
                  </a:cubicBezTo>
                  <a:cubicBezTo>
                    <a:pt x="69" y="136"/>
                    <a:pt x="83" y="138"/>
                    <a:pt x="98" y="138"/>
                  </a:cubicBezTo>
                  <a:cubicBezTo>
                    <a:pt x="126" y="138"/>
                    <a:pt x="156" y="130"/>
                    <a:pt x="177" y="113"/>
                  </a:cubicBezTo>
                  <a:cubicBezTo>
                    <a:pt x="202" y="88"/>
                    <a:pt x="189" y="63"/>
                    <a:pt x="196" y="31"/>
                  </a:cubicBezTo>
                  <a:cubicBezTo>
                    <a:pt x="199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723050" y="1895875"/>
              <a:ext cx="7950" cy="3825"/>
            </a:xfrm>
            <a:custGeom>
              <a:rect b="b" l="l" r="r" t="t"/>
              <a:pathLst>
                <a:path extrusionOk="0" h="153" w="318">
                  <a:moveTo>
                    <a:pt x="214" y="0"/>
                  </a:moveTo>
                  <a:cubicBezTo>
                    <a:pt x="121" y="0"/>
                    <a:pt x="0" y="116"/>
                    <a:pt x="134" y="144"/>
                  </a:cubicBezTo>
                  <a:cubicBezTo>
                    <a:pt x="156" y="148"/>
                    <a:pt x="184" y="152"/>
                    <a:pt x="210" y="152"/>
                  </a:cubicBezTo>
                  <a:cubicBezTo>
                    <a:pt x="267" y="152"/>
                    <a:pt x="318" y="133"/>
                    <a:pt x="292" y="56"/>
                  </a:cubicBezTo>
                  <a:cubicBezTo>
                    <a:pt x="279" y="16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752975" y="1873650"/>
              <a:ext cx="7050" cy="2850"/>
            </a:xfrm>
            <a:custGeom>
              <a:rect b="b" l="l" r="r" t="t"/>
              <a:pathLst>
                <a:path extrusionOk="0" h="114" w="282">
                  <a:moveTo>
                    <a:pt x="173" y="1"/>
                  </a:moveTo>
                  <a:cubicBezTo>
                    <a:pt x="101" y="1"/>
                    <a:pt x="1" y="54"/>
                    <a:pt x="66" y="100"/>
                  </a:cubicBezTo>
                  <a:cubicBezTo>
                    <a:pt x="79" y="109"/>
                    <a:pt x="97" y="114"/>
                    <a:pt x="117" y="114"/>
                  </a:cubicBezTo>
                  <a:cubicBezTo>
                    <a:pt x="188" y="114"/>
                    <a:pt x="282" y="61"/>
                    <a:pt x="218" y="11"/>
                  </a:cubicBezTo>
                  <a:cubicBezTo>
                    <a:pt x="206" y="4"/>
                    <a:pt x="190" y="1"/>
                    <a:pt x="17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991450" y="1832025"/>
              <a:ext cx="13575" cy="8350"/>
            </a:xfrm>
            <a:custGeom>
              <a:rect b="b" l="l" r="r" t="t"/>
              <a:pathLst>
                <a:path extrusionOk="0" h="334" w="543">
                  <a:moveTo>
                    <a:pt x="321" y="1"/>
                  </a:moveTo>
                  <a:cubicBezTo>
                    <a:pt x="184" y="1"/>
                    <a:pt x="28" y="62"/>
                    <a:pt x="7" y="169"/>
                  </a:cubicBezTo>
                  <a:cubicBezTo>
                    <a:pt x="0" y="188"/>
                    <a:pt x="0" y="207"/>
                    <a:pt x="7" y="226"/>
                  </a:cubicBezTo>
                  <a:cubicBezTo>
                    <a:pt x="19" y="295"/>
                    <a:pt x="89" y="320"/>
                    <a:pt x="171" y="327"/>
                  </a:cubicBezTo>
                  <a:cubicBezTo>
                    <a:pt x="190" y="333"/>
                    <a:pt x="208" y="333"/>
                    <a:pt x="227" y="333"/>
                  </a:cubicBezTo>
                  <a:cubicBezTo>
                    <a:pt x="328" y="333"/>
                    <a:pt x="486" y="301"/>
                    <a:pt x="524" y="194"/>
                  </a:cubicBezTo>
                  <a:cubicBezTo>
                    <a:pt x="536" y="175"/>
                    <a:pt x="543" y="150"/>
                    <a:pt x="543" y="125"/>
                  </a:cubicBezTo>
                  <a:cubicBezTo>
                    <a:pt x="543" y="119"/>
                    <a:pt x="536" y="119"/>
                    <a:pt x="536" y="112"/>
                  </a:cubicBezTo>
                  <a:cubicBezTo>
                    <a:pt x="520" y="36"/>
                    <a:pt x="426" y="1"/>
                    <a:pt x="3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964825" y="1851175"/>
              <a:ext cx="11425" cy="6400"/>
            </a:xfrm>
            <a:custGeom>
              <a:rect b="b" l="l" r="r" t="t"/>
              <a:pathLst>
                <a:path extrusionOk="0" h="256" w="457">
                  <a:moveTo>
                    <a:pt x="339" y="0"/>
                  </a:moveTo>
                  <a:cubicBezTo>
                    <a:pt x="326" y="0"/>
                    <a:pt x="314" y="1"/>
                    <a:pt x="302" y="2"/>
                  </a:cubicBezTo>
                  <a:lnTo>
                    <a:pt x="239" y="2"/>
                  </a:lnTo>
                  <a:cubicBezTo>
                    <a:pt x="201" y="2"/>
                    <a:pt x="163" y="8"/>
                    <a:pt x="132" y="21"/>
                  </a:cubicBezTo>
                  <a:cubicBezTo>
                    <a:pt x="119" y="26"/>
                    <a:pt x="45" y="65"/>
                    <a:pt x="48" y="65"/>
                  </a:cubicBezTo>
                  <a:cubicBezTo>
                    <a:pt x="49" y="65"/>
                    <a:pt x="64" y="58"/>
                    <a:pt x="100" y="40"/>
                  </a:cubicBezTo>
                  <a:lnTo>
                    <a:pt x="100" y="40"/>
                  </a:lnTo>
                  <a:cubicBezTo>
                    <a:pt x="69" y="59"/>
                    <a:pt x="18" y="78"/>
                    <a:pt x="12" y="122"/>
                  </a:cubicBezTo>
                  <a:lnTo>
                    <a:pt x="12" y="135"/>
                  </a:lnTo>
                  <a:cubicBezTo>
                    <a:pt x="0" y="211"/>
                    <a:pt x="88" y="255"/>
                    <a:pt x="162" y="255"/>
                  </a:cubicBezTo>
                  <a:cubicBezTo>
                    <a:pt x="166" y="255"/>
                    <a:pt x="171" y="255"/>
                    <a:pt x="176" y="254"/>
                  </a:cubicBezTo>
                  <a:lnTo>
                    <a:pt x="201" y="254"/>
                  </a:lnTo>
                  <a:cubicBezTo>
                    <a:pt x="264" y="242"/>
                    <a:pt x="454" y="198"/>
                    <a:pt x="428" y="97"/>
                  </a:cubicBezTo>
                  <a:cubicBezTo>
                    <a:pt x="435" y="90"/>
                    <a:pt x="435" y="78"/>
                    <a:pt x="441" y="72"/>
                  </a:cubicBezTo>
                  <a:cubicBezTo>
                    <a:pt x="456" y="15"/>
                    <a:pt x="396" y="0"/>
                    <a:pt x="3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957400" y="1822575"/>
              <a:ext cx="9150" cy="5675"/>
            </a:xfrm>
            <a:custGeom>
              <a:rect b="b" l="l" r="r" t="t"/>
              <a:pathLst>
                <a:path extrusionOk="0" h="227" w="366">
                  <a:moveTo>
                    <a:pt x="176" y="0"/>
                  </a:moveTo>
                  <a:cubicBezTo>
                    <a:pt x="108" y="0"/>
                    <a:pt x="46" y="24"/>
                    <a:pt x="0" y="87"/>
                  </a:cubicBezTo>
                  <a:cubicBezTo>
                    <a:pt x="13" y="118"/>
                    <a:pt x="19" y="156"/>
                    <a:pt x="25" y="194"/>
                  </a:cubicBezTo>
                  <a:cubicBezTo>
                    <a:pt x="65" y="215"/>
                    <a:pt x="107" y="226"/>
                    <a:pt x="149" y="226"/>
                  </a:cubicBezTo>
                  <a:cubicBezTo>
                    <a:pt x="194" y="226"/>
                    <a:pt x="238" y="214"/>
                    <a:pt x="278" y="188"/>
                  </a:cubicBezTo>
                  <a:cubicBezTo>
                    <a:pt x="296" y="175"/>
                    <a:pt x="315" y="162"/>
                    <a:pt x="334" y="150"/>
                  </a:cubicBezTo>
                  <a:cubicBezTo>
                    <a:pt x="360" y="131"/>
                    <a:pt x="366" y="87"/>
                    <a:pt x="341" y="68"/>
                  </a:cubicBezTo>
                  <a:cubicBezTo>
                    <a:pt x="328" y="42"/>
                    <a:pt x="309" y="24"/>
                    <a:pt x="284" y="17"/>
                  </a:cubicBezTo>
                  <a:cubicBezTo>
                    <a:pt x="247" y="7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3348550" y="1979550"/>
              <a:ext cx="12075" cy="5775"/>
            </a:xfrm>
            <a:custGeom>
              <a:rect b="b" l="l" r="r" t="t"/>
              <a:pathLst>
                <a:path extrusionOk="0" h="231" w="483">
                  <a:moveTo>
                    <a:pt x="319" y="1"/>
                  </a:moveTo>
                  <a:cubicBezTo>
                    <a:pt x="236" y="1"/>
                    <a:pt x="1" y="57"/>
                    <a:pt x="85" y="171"/>
                  </a:cubicBezTo>
                  <a:cubicBezTo>
                    <a:pt x="119" y="216"/>
                    <a:pt x="161" y="231"/>
                    <a:pt x="207" y="231"/>
                  </a:cubicBezTo>
                  <a:cubicBezTo>
                    <a:pt x="244" y="231"/>
                    <a:pt x="284" y="221"/>
                    <a:pt x="324" y="209"/>
                  </a:cubicBezTo>
                  <a:cubicBezTo>
                    <a:pt x="444" y="178"/>
                    <a:pt x="482" y="26"/>
                    <a:pt x="331" y="1"/>
                  </a:cubicBezTo>
                  <a:cubicBezTo>
                    <a:pt x="327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338525" y="2005650"/>
              <a:ext cx="14375" cy="10275"/>
            </a:xfrm>
            <a:custGeom>
              <a:rect b="b" l="l" r="r" t="t"/>
              <a:pathLst>
                <a:path extrusionOk="0" h="411" w="575">
                  <a:moveTo>
                    <a:pt x="384" y="0"/>
                  </a:moveTo>
                  <a:cubicBezTo>
                    <a:pt x="321" y="0"/>
                    <a:pt x="256" y="27"/>
                    <a:pt x="252" y="80"/>
                  </a:cubicBezTo>
                  <a:cubicBezTo>
                    <a:pt x="252" y="86"/>
                    <a:pt x="246" y="92"/>
                    <a:pt x="246" y="105"/>
                  </a:cubicBezTo>
                  <a:cubicBezTo>
                    <a:pt x="208" y="111"/>
                    <a:pt x="177" y="124"/>
                    <a:pt x="152" y="143"/>
                  </a:cubicBezTo>
                  <a:cubicBezTo>
                    <a:pt x="44" y="206"/>
                    <a:pt x="0" y="338"/>
                    <a:pt x="139" y="389"/>
                  </a:cubicBezTo>
                  <a:cubicBezTo>
                    <a:pt x="180" y="404"/>
                    <a:pt x="222" y="411"/>
                    <a:pt x="265" y="411"/>
                  </a:cubicBezTo>
                  <a:cubicBezTo>
                    <a:pt x="365" y="411"/>
                    <a:pt x="463" y="370"/>
                    <a:pt x="530" y="294"/>
                  </a:cubicBezTo>
                  <a:lnTo>
                    <a:pt x="549" y="275"/>
                  </a:lnTo>
                  <a:cubicBezTo>
                    <a:pt x="574" y="237"/>
                    <a:pt x="574" y="193"/>
                    <a:pt x="549" y="155"/>
                  </a:cubicBezTo>
                  <a:cubicBezTo>
                    <a:pt x="530" y="124"/>
                    <a:pt x="511" y="92"/>
                    <a:pt x="498" y="54"/>
                  </a:cubicBezTo>
                  <a:cubicBezTo>
                    <a:pt x="484" y="18"/>
                    <a:pt x="435" y="0"/>
                    <a:pt x="38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312650" y="1991050"/>
              <a:ext cx="11350" cy="8775"/>
            </a:xfrm>
            <a:custGeom>
              <a:rect b="b" l="l" r="r" t="t"/>
              <a:pathLst>
                <a:path extrusionOk="0" h="351" w="454">
                  <a:moveTo>
                    <a:pt x="297" y="1"/>
                  </a:moveTo>
                  <a:cubicBezTo>
                    <a:pt x="192" y="1"/>
                    <a:pt x="64" y="55"/>
                    <a:pt x="32" y="128"/>
                  </a:cubicBezTo>
                  <a:cubicBezTo>
                    <a:pt x="32" y="134"/>
                    <a:pt x="26" y="146"/>
                    <a:pt x="20" y="153"/>
                  </a:cubicBezTo>
                  <a:cubicBezTo>
                    <a:pt x="1" y="203"/>
                    <a:pt x="58" y="247"/>
                    <a:pt x="102" y="266"/>
                  </a:cubicBezTo>
                  <a:lnTo>
                    <a:pt x="108" y="266"/>
                  </a:lnTo>
                  <a:cubicBezTo>
                    <a:pt x="146" y="298"/>
                    <a:pt x="184" y="323"/>
                    <a:pt x="234" y="342"/>
                  </a:cubicBezTo>
                  <a:cubicBezTo>
                    <a:pt x="243" y="347"/>
                    <a:pt x="258" y="350"/>
                    <a:pt x="276" y="350"/>
                  </a:cubicBezTo>
                  <a:cubicBezTo>
                    <a:pt x="322" y="350"/>
                    <a:pt x="382" y="331"/>
                    <a:pt x="373" y="285"/>
                  </a:cubicBezTo>
                  <a:cubicBezTo>
                    <a:pt x="363" y="265"/>
                    <a:pt x="382" y="236"/>
                    <a:pt x="369" y="236"/>
                  </a:cubicBezTo>
                  <a:cubicBezTo>
                    <a:pt x="368" y="236"/>
                    <a:pt x="366" y="236"/>
                    <a:pt x="364" y="237"/>
                  </a:cubicBezTo>
                  <a:lnTo>
                    <a:pt x="364" y="237"/>
                  </a:lnTo>
                  <a:cubicBezTo>
                    <a:pt x="409" y="216"/>
                    <a:pt x="436" y="175"/>
                    <a:pt x="442" y="128"/>
                  </a:cubicBezTo>
                  <a:cubicBezTo>
                    <a:pt x="454" y="37"/>
                    <a:pt x="383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319175" y="1979775"/>
              <a:ext cx="8250" cy="4450"/>
            </a:xfrm>
            <a:custGeom>
              <a:rect b="b" l="l" r="r" t="t"/>
              <a:pathLst>
                <a:path extrusionOk="0" h="178" w="330">
                  <a:moveTo>
                    <a:pt x="193" y="0"/>
                  </a:moveTo>
                  <a:cubicBezTo>
                    <a:pt x="106" y="0"/>
                    <a:pt x="1" y="52"/>
                    <a:pt x="36" y="131"/>
                  </a:cubicBezTo>
                  <a:cubicBezTo>
                    <a:pt x="22" y="166"/>
                    <a:pt x="52" y="178"/>
                    <a:pt x="88" y="178"/>
                  </a:cubicBezTo>
                  <a:cubicBezTo>
                    <a:pt x="117" y="178"/>
                    <a:pt x="149" y="171"/>
                    <a:pt x="169" y="162"/>
                  </a:cubicBezTo>
                  <a:cubicBezTo>
                    <a:pt x="173" y="163"/>
                    <a:pt x="177" y="163"/>
                    <a:pt x="182" y="163"/>
                  </a:cubicBezTo>
                  <a:cubicBezTo>
                    <a:pt x="240" y="163"/>
                    <a:pt x="330" y="126"/>
                    <a:pt x="295" y="61"/>
                  </a:cubicBezTo>
                  <a:cubicBezTo>
                    <a:pt x="290" y="19"/>
                    <a:pt x="245" y="0"/>
                    <a:pt x="19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367225" y="2005250"/>
              <a:ext cx="11850" cy="6825"/>
            </a:xfrm>
            <a:custGeom>
              <a:rect b="b" l="l" r="r" t="t"/>
              <a:pathLst>
                <a:path extrusionOk="0" h="273" w="474">
                  <a:moveTo>
                    <a:pt x="261" y="0"/>
                  </a:moveTo>
                  <a:cubicBezTo>
                    <a:pt x="174" y="0"/>
                    <a:pt x="90" y="44"/>
                    <a:pt x="44" y="121"/>
                  </a:cubicBezTo>
                  <a:cubicBezTo>
                    <a:pt x="44" y="134"/>
                    <a:pt x="38" y="146"/>
                    <a:pt x="32" y="159"/>
                  </a:cubicBezTo>
                  <a:cubicBezTo>
                    <a:pt x="0" y="222"/>
                    <a:pt x="95" y="260"/>
                    <a:pt x="139" y="266"/>
                  </a:cubicBezTo>
                  <a:cubicBezTo>
                    <a:pt x="157" y="270"/>
                    <a:pt x="176" y="272"/>
                    <a:pt x="194" y="272"/>
                  </a:cubicBezTo>
                  <a:cubicBezTo>
                    <a:pt x="257" y="272"/>
                    <a:pt x="317" y="248"/>
                    <a:pt x="366" y="209"/>
                  </a:cubicBezTo>
                  <a:lnTo>
                    <a:pt x="391" y="184"/>
                  </a:lnTo>
                  <a:cubicBezTo>
                    <a:pt x="473" y="102"/>
                    <a:pt x="429" y="20"/>
                    <a:pt x="322" y="7"/>
                  </a:cubicBezTo>
                  <a:cubicBezTo>
                    <a:pt x="302" y="3"/>
                    <a:pt x="281" y="0"/>
                    <a:pt x="2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356325" y="2028175"/>
              <a:ext cx="17075" cy="8775"/>
            </a:xfrm>
            <a:custGeom>
              <a:rect b="b" l="l" r="r" t="t"/>
              <a:pathLst>
                <a:path extrusionOk="0" h="351" w="683">
                  <a:moveTo>
                    <a:pt x="377" y="0"/>
                  </a:moveTo>
                  <a:cubicBezTo>
                    <a:pt x="305" y="0"/>
                    <a:pt x="234" y="19"/>
                    <a:pt x="171" y="55"/>
                  </a:cubicBezTo>
                  <a:cubicBezTo>
                    <a:pt x="83" y="106"/>
                    <a:pt x="1" y="226"/>
                    <a:pt x="114" y="301"/>
                  </a:cubicBezTo>
                  <a:cubicBezTo>
                    <a:pt x="172" y="334"/>
                    <a:pt x="236" y="350"/>
                    <a:pt x="301" y="350"/>
                  </a:cubicBezTo>
                  <a:cubicBezTo>
                    <a:pt x="372" y="350"/>
                    <a:pt x="443" y="331"/>
                    <a:pt x="505" y="295"/>
                  </a:cubicBezTo>
                  <a:cubicBezTo>
                    <a:pt x="594" y="245"/>
                    <a:pt x="682" y="125"/>
                    <a:pt x="569" y="49"/>
                  </a:cubicBezTo>
                  <a:cubicBezTo>
                    <a:pt x="508" y="16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378400" y="1988100"/>
              <a:ext cx="12500" cy="7625"/>
            </a:xfrm>
            <a:custGeom>
              <a:rect b="b" l="l" r="r" t="t"/>
              <a:pathLst>
                <a:path extrusionOk="0" h="305" w="500">
                  <a:moveTo>
                    <a:pt x="305" y="0"/>
                  </a:moveTo>
                  <a:cubicBezTo>
                    <a:pt x="250" y="0"/>
                    <a:pt x="190" y="17"/>
                    <a:pt x="152" y="31"/>
                  </a:cubicBezTo>
                  <a:cubicBezTo>
                    <a:pt x="39" y="88"/>
                    <a:pt x="1" y="233"/>
                    <a:pt x="140" y="290"/>
                  </a:cubicBezTo>
                  <a:cubicBezTo>
                    <a:pt x="170" y="300"/>
                    <a:pt x="202" y="305"/>
                    <a:pt x="235" y="305"/>
                  </a:cubicBezTo>
                  <a:cubicBezTo>
                    <a:pt x="284" y="305"/>
                    <a:pt x="334" y="294"/>
                    <a:pt x="379" y="271"/>
                  </a:cubicBezTo>
                  <a:cubicBezTo>
                    <a:pt x="436" y="239"/>
                    <a:pt x="499" y="151"/>
                    <a:pt x="455" y="88"/>
                  </a:cubicBezTo>
                  <a:cubicBezTo>
                    <a:pt x="455" y="88"/>
                    <a:pt x="416" y="44"/>
                    <a:pt x="413" y="44"/>
                  </a:cubicBezTo>
                  <a:lnTo>
                    <a:pt x="413" y="44"/>
                  </a:lnTo>
                  <a:cubicBezTo>
                    <a:pt x="413" y="44"/>
                    <a:pt x="413" y="44"/>
                    <a:pt x="413" y="44"/>
                  </a:cubicBezTo>
                  <a:lnTo>
                    <a:pt x="413" y="44"/>
                  </a:lnTo>
                  <a:cubicBezTo>
                    <a:pt x="389" y="11"/>
                    <a:pt x="349" y="0"/>
                    <a:pt x="3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538125" y="2212225"/>
              <a:ext cx="15800" cy="8450"/>
            </a:xfrm>
            <a:custGeom>
              <a:rect b="b" l="l" r="r" t="t"/>
              <a:pathLst>
                <a:path extrusionOk="0" h="338" w="632">
                  <a:moveTo>
                    <a:pt x="344" y="1"/>
                  </a:moveTo>
                  <a:cubicBezTo>
                    <a:pt x="278" y="1"/>
                    <a:pt x="213" y="18"/>
                    <a:pt x="158" y="54"/>
                  </a:cubicBezTo>
                  <a:cubicBezTo>
                    <a:pt x="77" y="104"/>
                    <a:pt x="1" y="211"/>
                    <a:pt x="102" y="293"/>
                  </a:cubicBezTo>
                  <a:cubicBezTo>
                    <a:pt x="156" y="323"/>
                    <a:pt x="215" y="337"/>
                    <a:pt x="275" y="337"/>
                  </a:cubicBezTo>
                  <a:cubicBezTo>
                    <a:pt x="341" y="337"/>
                    <a:pt x="408" y="320"/>
                    <a:pt x="468" y="287"/>
                  </a:cubicBezTo>
                  <a:cubicBezTo>
                    <a:pt x="550" y="236"/>
                    <a:pt x="632" y="123"/>
                    <a:pt x="524" y="47"/>
                  </a:cubicBezTo>
                  <a:cubicBezTo>
                    <a:pt x="469" y="16"/>
                    <a:pt x="406" y="1"/>
                    <a:pt x="34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531275" y="2187850"/>
              <a:ext cx="9575" cy="5575"/>
            </a:xfrm>
            <a:custGeom>
              <a:rect b="b" l="l" r="r" t="t"/>
              <a:pathLst>
                <a:path extrusionOk="0" h="223" w="383">
                  <a:moveTo>
                    <a:pt x="220" y="1"/>
                  </a:moveTo>
                  <a:cubicBezTo>
                    <a:pt x="110" y="1"/>
                    <a:pt x="0" y="65"/>
                    <a:pt x="60" y="190"/>
                  </a:cubicBezTo>
                  <a:cubicBezTo>
                    <a:pt x="74" y="213"/>
                    <a:pt x="103" y="222"/>
                    <a:pt x="134" y="222"/>
                  </a:cubicBezTo>
                  <a:cubicBezTo>
                    <a:pt x="190" y="222"/>
                    <a:pt x="256" y="192"/>
                    <a:pt x="269" y="152"/>
                  </a:cubicBezTo>
                  <a:cubicBezTo>
                    <a:pt x="287" y="146"/>
                    <a:pt x="313" y="139"/>
                    <a:pt x="332" y="127"/>
                  </a:cubicBezTo>
                  <a:cubicBezTo>
                    <a:pt x="382" y="101"/>
                    <a:pt x="382" y="51"/>
                    <a:pt x="332" y="26"/>
                  </a:cubicBezTo>
                  <a:cubicBezTo>
                    <a:pt x="300" y="9"/>
                    <a:pt x="260" y="1"/>
                    <a:pt x="2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776075" y="2080350"/>
              <a:ext cx="11850" cy="6750"/>
            </a:xfrm>
            <a:custGeom>
              <a:rect b="b" l="l" r="r" t="t"/>
              <a:pathLst>
                <a:path extrusionOk="0" h="270" w="474">
                  <a:moveTo>
                    <a:pt x="277" y="0"/>
                  </a:moveTo>
                  <a:cubicBezTo>
                    <a:pt x="205" y="0"/>
                    <a:pt x="133" y="31"/>
                    <a:pt x="82" y="87"/>
                  </a:cubicBezTo>
                  <a:lnTo>
                    <a:pt x="57" y="119"/>
                  </a:lnTo>
                  <a:cubicBezTo>
                    <a:pt x="0" y="188"/>
                    <a:pt x="88" y="251"/>
                    <a:pt x="151" y="264"/>
                  </a:cubicBezTo>
                  <a:cubicBezTo>
                    <a:pt x="168" y="268"/>
                    <a:pt x="185" y="269"/>
                    <a:pt x="203" y="269"/>
                  </a:cubicBezTo>
                  <a:cubicBezTo>
                    <a:pt x="276" y="269"/>
                    <a:pt x="351" y="237"/>
                    <a:pt x="397" y="176"/>
                  </a:cubicBezTo>
                  <a:lnTo>
                    <a:pt x="423" y="144"/>
                  </a:lnTo>
                  <a:cubicBezTo>
                    <a:pt x="473" y="62"/>
                    <a:pt x="397" y="12"/>
                    <a:pt x="328" y="5"/>
                  </a:cubicBezTo>
                  <a:cubicBezTo>
                    <a:pt x="311" y="2"/>
                    <a:pt x="294" y="0"/>
                    <a:pt x="2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802075" y="2093750"/>
              <a:ext cx="11550" cy="5675"/>
            </a:xfrm>
            <a:custGeom>
              <a:rect b="b" l="l" r="r" t="t"/>
              <a:pathLst>
                <a:path extrusionOk="0" h="227" w="462">
                  <a:moveTo>
                    <a:pt x="194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102" y="12"/>
                    <a:pt x="32" y="37"/>
                    <a:pt x="20" y="88"/>
                  </a:cubicBezTo>
                  <a:cubicBezTo>
                    <a:pt x="20" y="106"/>
                    <a:pt x="13" y="119"/>
                    <a:pt x="7" y="132"/>
                  </a:cubicBezTo>
                  <a:cubicBezTo>
                    <a:pt x="1" y="176"/>
                    <a:pt x="26" y="188"/>
                    <a:pt x="57" y="195"/>
                  </a:cubicBezTo>
                  <a:cubicBezTo>
                    <a:pt x="83" y="218"/>
                    <a:pt x="126" y="227"/>
                    <a:pt x="169" y="227"/>
                  </a:cubicBezTo>
                  <a:cubicBezTo>
                    <a:pt x="231" y="227"/>
                    <a:pt x="296" y="210"/>
                    <a:pt x="322" y="195"/>
                  </a:cubicBezTo>
                  <a:cubicBezTo>
                    <a:pt x="461" y="113"/>
                    <a:pt x="360" y="12"/>
                    <a:pt x="247" y="6"/>
                  </a:cubicBezTo>
                  <a:cubicBezTo>
                    <a:pt x="228" y="2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811075" y="2064000"/>
              <a:ext cx="9800" cy="6200"/>
            </a:xfrm>
            <a:custGeom>
              <a:rect b="b" l="l" r="r" t="t"/>
              <a:pathLst>
                <a:path extrusionOk="0" h="248" w="392">
                  <a:moveTo>
                    <a:pt x="212" y="1"/>
                  </a:moveTo>
                  <a:cubicBezTo>
                    <a:pt x="136" y="1"/>
                    <a:pt x="34" y="30"/>
                    <a:pt x="13" y="104"/>
                  </a:cubicBezTo>
                  <a:cubicBezTo>
                    <a:pt x="0" y="149"/>
                    <a:pt x="13" y="193"/>
                    <a:pt x="38" y="224"/>
                  </a:cubicBezTo>
                  <a:cubicBezTo>
                    <a:pt x="48" y="241"/>
                    <a:pt x="71" y="247"/>
                    <a:pt x="94" y="247"/>
                  </a:cubicBezTo>
                  <a:cubicBezTo>
                    <a:pt x="114" y="247"/>
                    <a:pt x="134" y="243"/>
                    <a:pt x="145" y="237"/>
                  </a:cubicBezTo>
                  <a:lnTo>
                    <a:pt x="164" y="231"/>
                  </a:lnTo>
                  <a:cubicBezTo>
                    <a:pt x="221" y="218"/>
                    <a:pt x="265" y="193"/>
                    <a:pt x="309" y="155"/>
                  </a:cubicBezTo>
                  <a:cubicBezTo>
                    <a:pt x="391" y="92"/>
                    <a:pt x="328" y="16"/>
                    <a:pt x="252" y="4"/>
                  </a:cubicBezTo>
                  <a:cubicBezTo>
                    <a:pt x="240" y="2"/>
                    <a:pt x="227" y="1"/>
                    <a:pt x="21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773850" y="2035600"/>
              <a:ext cx="11175" cy="6075"/>
            </a:xfrm>
            <a:custGeom>
              <a:rect b="b" l="l" r="r" t="t"/>
              <a:pathLst>
                <a:path extrusionOk="0" h="243" w="447">
                  <a:moveTo>
                    <a:pt x="249" y="0"/>
                  </a:moveTo>
                  <a:cubicBezTo>
                    <a:pt x="211" y="0"/>
                    <a:pt x="176" y="5"/>
                    <a:pt x="158" y="11"/>
                  </a:cubicBezTo>
                  <a:cubicBezTo>
                    <a:pt x="32" y="55"/>
                    <a:pt x="1" y="181"/>
                    <a:pt x="152" y="219"/>
                  </a:cubicBezTo>
                  <a:lnTo>
                    <a:pt x="203" y="238"/>
                  </a:lnTo>
                  <a:cubicBezTo>
                    <a:pt x="211" y="241"/>
                    <a:pt x="221" y="243"/>
                    <a:pt x="230" y="243"/>
                  </a:cubicBezTo>
                  <a:cubicBezTo>
                    <a:pt x="254" y="243"/>
                    <a:pt x="279" y="232"/>
                    <a:pt x="297" y="219"/>
                  </a:cubicBezTo>
                  <a:cubicBezTo>
                    <a:pt x="304" y="223"/>
                    <a:pt x="316" y="225"/>
                    <a:pt x="330" y="225"/>
                  </a:cubicBezTo>
                  <a:cubicBezTo>
                    <a:pt x="377" y="225"/>
                    <a:pt x="446" y="201"/>
                    <a:pt x="417" y="162"/>
                  </a:cubicBezTo>
                  <a:cubicBezTo>
                    <a:pt x="404" y="143"/>
                    <a:pt x="398" y="124"/>
                    <a:pt x="404" y="105"/>
                  </a:cubicBezTo>
                  <a:cubicBezTo>
                    <a:pt x="435" y="23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746550" y="2078975"/>
              <a:ext cx="10625" cy="8275"/>
            </a:xfrm>
            <a:custGeom>
              <a:rect b="b" l="l" r="r" t="t"/>
              <a:pathLst>
                <a:path extrusionOk="0" h="331" w="425">
                  <a:moveTo>
                    <a:pt x="323" y="0"/>
                  </a:moveTo>
                  <a:cubicBezTo>
                    <a:pt x="298" y="0"/>
                    <a:pt x="274" y="5"/>
                    <a:pt x="260" y="10"/>
                  </a:cubicBezTo>
                  <a:cubicBezTo>
                    <a:pt x="172" y="48"/>
                    <a:pt x="46" y="105"/>
                    <a:pt x="21" y="212"/>
                  </a:cubicBezTo>
                  <a:cubicBezTo>
                    <a:pt x="0" y="296"/>
                    <a:pt x="68" y="331"/>
                    <a:pt x="153" y="331"/>
                  </a:cubicBezTo>
                  <a:cubicBezTo>
                    <a:pt x="252" y="331"/>
                    <a:pt x="375" y="283"/>
                    <a:pt x="405" y="212"/>
                  </a:cubicBezTo>
                  <a:cubicBezTo>
                    <a:pt x="424" y="155"/>
                    <a:pt x="424" y="86"/>
                    <a:pt x="393" y="29"/>
                  </a:cubicBezTo>
                  <a:cubicBezTo>
                    <a:pt x="386" y="8"/>
                    <a:pt x="354" y="0"/>
                    <a:pt x="32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60175" y="1991800"/>
              <a:ext cx="12175" cy="8875"/>
            </a:xfrm>
            <a:custGeom>
              <a:rect b="b" l="l" r="r" t="t"/>
              <a:pathLst>
                <a:path extrusionOk="0" h="355" w="487">
                  <a:moveTo>
                    <a:pt x="269" y="0"/>
                  </a:moveTo>
                  <a:cubicBezTo>
                    <a:pt x="142" y="0"/>
                    <a:pt x="0" y="70"/>
                    <a:pt x="4" y="186"/>
                  </a:cubicBezTo>
                  <a:cubicBezTo>
                    <a:pt x="4" y="224"/>
                    <a:pt x="23" y="262"/>
                    <a:pt x="42" y="287"/>
                  </a:cubicBezTo>
                  <a:cubicBezTo>
                    <a:pt x="72" y="333"/>
                    <a:pt x="142" y="355"/>
                    <a:pt x="216" y="355"/>
                  </a:cubicBezTo>
                  <a:cubicBezTo>
                    <a:pt x="344" y="355"/>
                    <a:pt x="487" y="291"/>
                    <a:pt x="471" y="180"/>
                  </a:cubicBezTo>
                  <a:cubicBezTo>
                    <a:pt x="471" y="154"/>
                    <a:pt x="464" y="129"/>
                    <a:pt x="458" y="104"/>
                  </a:cubicBezTo>
                  <a:cubicBezTo>
                    <a:pt x="435" y="32"/>
                    <a:pt x="355" y="0"/>
                    <a:pt x="26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866675" y="2011950"/>
              <a:ext cx="9850" cy="5150"/>
            </a:xfrm>
            <a:custGeom>
              <a:rect b="b" l="l" r="r" t="t"/>
              <a:pathLst>
                <a:path extrusionOk="0" h="206" w="394">
                  <a:moveTo>
                    <a:pt x="233" y="0"/>
                  </a:moveTo>
                  <a:cubicBezTo>
                    <a:pt x="222" y="0"/>
                    <a:pt x="210" y="2"/>
                    <a:pt x="198" y="4"/>
                  </a:cubicBezTo>
                  <a:cubicBezTo>
                    <a:pt x="193" y="4"/>
                    <a:pt x="188" y="3"/>
                    <a:pt x="182" y="3"/>
                  </a:cubicBezTo>
                  <a:cubicBezTo>
                    <a:pt x="118" y="3"/>
                    <a:pt x="0" y="35"/>
                    <a:pt x="47" y="99"/>
                  </a:cubicBezTo>
                  <a:cubicBezTo>
                    <a:pt x="26" y="176"/>
                    <a:pt x="102" y="206"/>
                    <a:pt x="183" y="206"/>
                  </a:cubicBezTo>
                  <a:cubicBezTo>
                    <a:pt x="228" y="206"/>
                    <a:pt x="274" y="197"/>
                    <a:pt x="305" y="181"/>
                  </a:cubicBezTo>
                  <a:cubicBezTo>
                    <a:pt x="343" y="156"/>
                    <a:pt x="394" y="105"/>
                    <a:pt x="356" y="55"/>
                  </a:cubicBezTo>
                  <a:cubicBezTo>
                    <a:pt x="326" y="20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893225" y="1969325"/>
              <a:ext cx="15000" cy="8575"/>
            </a:xfrm>
            <a:custGeom>
              <a:rect b="b" l="l" r="r" t="t"/>
              <a:pathLst>
                <a:path extrusionOk="0" h="343" w="600">
                  <a:moveTo>
                    <a:pt x="351" y="1"/>
                  </a:moveTo>
                  <a:cubicBezTo>
                    <a:pt x="260" y="1"/>
                    <a:pt x="159" y="32"/>
                    <a:pt x="114" y="107"/>
                  </a:cubicBezTo>
                  <a:cubicBezTo>
                    <a:pt x="95" y="139"/>
                    <a:pt x="82" y="177"/>
                    <a:pt x="82" y="215"/>
                  </a:cubicBezTo>
                  <a:cubicBezTo>
                    <a:pt x="76" y="221"/>
                    <a:pt x="69" y="227"/>
                    <a:pt x="82" y="227"/>
                  </a:cubicBezTo>
                  <a:cubicBezTo>
                    <a:pt x="0" y="271"/>
                    <a:pt x="57" y="341"/>
                    <a:pt x="126" y="341"/>
                  </a:cubicBezTo>
                  <a:cubicBezTo>
                    <a:pt x="139" y="342"/>
                    <a:pt x="152" y="342"/>
                    <a:pt x="165" y="342"/>
                  </a:cubicBezTo>
                  <a:cubicBezTo>
                    <a:pt x="303" y="342"/>
                    <a:pt x="438" y="281"/>
                    <a:pt x="530" y="177"/>
                  </a:cubicBezTo>
                  <a:cubicBezTo>
                    <a:pt x="599" y="88"/>
                    <a:pt x="492" y="19"/>
                    <a:pt x="416" y="6"/>
                  </a:cubicBezTo>
                  <a:cubicBezTo>
                    <a:pt x="396" y="3"/>
                    <a:pt x="374" y="1"/>
                    <a:pt x="35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61850" y="1945575"/>
              <a:ext cx="15000" cy="8200"/>
            </a:xfrm>
            <a:custGeom>
              <a:rect b="b" l="l" r="r" t="t"/>
              <a:pathLst>
                <a:path extrusionOk="0" h="328" w="600">
                  <a:moveTo>
                    <a:pt x="306" y="1"/>
                  </a:moveTo>
                  <a:cubicBezTo>
                    <a:pt x="282" y="1"/>
                    <a:pt x="258" y="4"/>
                    <a:pt x="233" y="10"/>
                  </a:cubicBezTo>
                  <a:cubicBezTo>
                    <a:pt x="151" y="23"/>
                    <a:pt x="44" y="67"/>
                    <a:pt x="25" y="155"/>
                  </a:cubicBezTo>
                  <a:cubicBezTo>
                    <a:pt x="0" y="244"/>
                    <a:pt x="88" y="275"/>
                    <a:pt x="151" y="313"/>
                  </a:cubicBezTo>
                  <a:cubicBezTo>
                    <a:pt x="178" y="323"/>
                    <a:pt x="207" y="328"/>
                    <a:pt x="235" y="328"/>
                  </a:cubicBezTo>
                  <a:cubicBezTo>
                    <a:pt x="280" y="328"/>
                    <a:pt x="325" y="315"/>
                    <a:pt x="360" y="288"/>
                  </a:cubicBezTo>
                  <a:cubicBezTo>
                    <a:pt x="410" y="288"/>
                    <a:pt x="460" y="275"/>
                    <a:pt x="505" y="256"/>
                  </a:cubicBezTo>
                  <a:cubicBezTo>
                    <a:pt x="542" y="231"/>
                    <a:pt x="599" y="174"/>
                    <a:pt x="561" y="124"/>
                  </a:cubicBezTo>
                  <a:cubicBezTo>
                    <a:pt x="496" y="48"/>
                    <a:pt x="402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844025" y="1968825"/>
              <a:ext cx="13275" cy="9575"/>
            </a:xfrm>
            <a:custGeom>
              <a:rect b="b" l="l" r="r" t="t"/>
              <a:pathLst>
                <a:path extrusionOk="0" h="383" w="531">
                  <a:moveTo>
                    <a:pt x="380" y="0"/>
                  </a:moveTo>
                  <a:cubicBezTo>
                    <a:pt x="350" y="0"/>
                    <a:pt x="321" y="6"/>
                    <a:pt x="303" y="14"/>
                  </a:cubicBezTo>
                  <a:cubicBezTo>
                    <a:pt x="190" y="52"/>
                    <a:pt x="38" y="108"/>
                    <a:pt x="19" y="235"/>
                  </a:cubicBezTo>
                  <a:cubicBezTo>
                    <a:pt x="0" y="323"/>
                    <a:pt x="82" y="367"/>
                    <a:pt x="152" y="380"/>
                  </a:cubicBezTo>
                  <a:cubicBezTo>
                    <a:pt x="169" y="382"/>
                    <a:pt x="185" y="383"/>
                    <a:pt x="202" y="383"/>
                  </a:cubicBezTo>
                  <a:cubicBezTo>
                    <a:pt x="286" y="383"/>
                    <a:pt x="367" y="356"/>
                    <a:pt x="436" y="304"/>
                  </a:cubicBezTo>
                  <a:lnTo>
                    <a:pt x="467" y="285"/>
                  </a:lnTo>
                  <a:cubicBezTo>
                    <a:pt x="505" y="253"/>
                    <a:pt x="530" y="209"/>
                    <a:pt x="524" y="165"/>
                  </a:cubicBezTo>
                  <a:cubicBezTo>
                    <a:pt x="518" y="121"/>
                    <a:pt x="505" y="77"/>
                    <a:pt x="486" y="45"/>
                  </a:cubicBezTo>
                  <a:cubicBezTo>
                    <a:pt x="467" y="12"/>
                    <a:pt x="423" y="0"/>
                    <a:pt x="3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867675" y="1979950"/>
              <a:ext cx="11375" cy="6850"/>
            </a:xfrm>
            <a:custGeom>
              <a:rect b="b" l="l" r="r" t="t"/>
              <a:pathLst>
                <a:path extrusionOk="0" h="274" w="455">
                  <a:moveTo>
                    <a:pt x="242" y="1"/>
                  </a:moveTo>
                  <a:cubicBezTo>
                    <a:pt x="175" y="1"/>
                    <a:pt x="109" y="25"/>
                    <a:pt x="57" y="67"/>
                  </a:cubicBezTo>
                  <a:cubicBezTo>
                    <a:pt x="0" y="99"/>
                    <a:pt x="0" y="181"/>
                    <a:pt x="51" y="218"/>
                  </a:cubicBezTo>
                  <a:cubicBezTo>
                    <a:pt x="63" y="231"/>
                    <a:pt x="76" y="237"/>
                    <a:pt x="89" y="250"/>
                  </a:cubicBezTo>
                  <a:cubicBezTo>
                    <a:pt x="121" y="266"/>
                    <a:pt x="155" y="274"/>
                    <a:pt x="189" y="274"/>
                  </a:cubicBezTo>
                  <a:cubicBezTo>
                    <a:pt x="249" y="274"/>
                    <a:pt x="307" y="250"/>
                    <a:pt x="347" y="206"/>
                  </a:cubicBezTo>
                  <a:lnTo>
                    <a:pt x="347" y="206"/>
                  </a:lnTo>
                  <a:lnTo>
                    <a:pt x="335" y="212"/>
                  </a:lnTo>
                  <a:cubicBezTo>
                    <a:pt x="366" y="193"/>
                    <a:pt x="391" y="168"/>
                    <a:pt x="410" y="136"/>
                  </a:cubicBezTo>
                  <a:cubicBezTo>
                    <a:pt x="454" y="105"/>
                    <a:pt x="436" y="35"/>
                    <a:pt x="385" y="23"/>
                  </a:cubicBezTo>
                  <a:cubicBezTo>
                    <a:pt x="373" y="23"/>
                    <a:pt x="297" y="4"/>
                    <a:pt x="284" y="4"/>
                  </a:cubicBezTo>
                  <a:cubicBezTo>
                    <a:pt x="270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874600" y="1980025"/>
              <a:ext cx="500" cy="25"/>
            </a:xfrm>
            <a:custGeom>
              <a:rect b="b" l="l" r="r" t="t"/>
              <a:pathLst>
                <a:path extrusionOk="0" h="1" w="20">
                  <a:moveTo>
                    <a:pt x="1" y="1"/>
                  </a:moveTo>
                  <a:lnTo>
                    <a:pt x="20" y="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327325" y="1561575"/>
              <a:ext cx="300550" cy="410750"/>
            </a:xfrm>
            <a:custGeom>
              <a:rect b="b" l="l" r="r" t="t"/>
              <a:pathLst>
                <a:path extrusionOk="0" h="16430" w="12022">
                  <a:moveTo>
                    <a:pt x="11851" y="0"/>
                  </a:moveTo>
                  <a:cubicBezTo>
                    <a:pt x="10060" y="2536"/>
                    <a:pt x="7884" y="5494"/>
                    <a:pt x="5765" y="8370"/>
                  </a:cubicBezTo>
                  <a:cubicBezTo>
                    <a:pt x="3652" y="11252"/>
                    <a:pt x="1647" y="13970"/>
                    <a:pt x="0" y="16304"/>
                  </a:cubicBezTo>
                  <a:lnTo>
                    <a:pt x="177" y="16430"/>
                  </a:lnTo>
                  <a:cubicBezTo>
                    <a:pt x="1823" y="14096"/>
                    <a:pt x="3829" y="11365"/>
                    <a:pt x="5935" y="8496"/>
                  </a:cubicBezTo>
                  <a:cubicBezTo>
                    <a:pt x="8048" y="5626"/>
                    <a:pt x="10230" y="2656"/>
                    <a:pt x="12021" y="120"/>
                  </a:cubicBezTo>
                  <a:lnTo>
                    <a:pt x="11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462775" y="1649550"/>
              <a:ext cx="302275" cy="418325"/>
            </a:xfrm>
            <a:custGeom>
              <a:rect b="b" l="l" r="r" t="t"/>
              <a:pathLst>
                <a:path extrusionOk="0" h="16733" w="12091">
                  <a:moveTo>
                    <a:pt x="11895" y="1"/>
                  </a:moveTo>
                  <a:cubicBezTo>
                    <a:pt x="11725" y="436"/>
                    <a:pt x="11315" y="928"/>
                    <a:pt x="10955" y="1357"/>
                  </a:cubicBezTo>
                  <a:cubicBezTo>
                    <a:pt x="10848" y="1489"/>
                    <a:pt x="10741" y="1615"/>
                    <a:pt x="10646" y="1735"/>
                  </a:cubicBezTo>
                  <a:cubicBezTo>
                    <a:pt x="10060" y="2479"/>
                    <a:pt x="9498" y="3261"/>
                    <a:pt x="8937" y="4062"/>
                  </a:cubicBezTo>
                  <a:lnTo>
                    <a:pt x="5689" y="8666"/>
                  </a:lnTo>
                  <a:cubicBezTo>
                    <a:pt x="4749" y="9997"/>
                    <a:pt x="3778" y="11340"/>
                    <a:pt x="2845" y="12640"/>
                  </a:cubicBezTo>
                  <a:cubicBezTo>
                    <a:pt x="1905" y="13933"/>
                    <a:pt x="940" y="15276"/>
                    <a:pt x="0" y="16607"/>
                  </a:cubicBezTo>
                  <a:lnTo>
                    <a:pt x="170" y="16733"/>
                  </a:lnTo>
                  <a:cubicBezTo>
                    <a:pt x="1110" y="15396"/>
                    <a:pt x="2075" y="14059"/>
                    <a:pt x="3015" y="12766"/>
                  </a:cubicBezTo>
                  <a:cubicBezTo>
                    <a:pt x="3955" y="11467"/>
                    <a:pt x="4920" y="10123"/>
                    <a:pt x="5859" y="8786"/>
                  </a:cubicBezTo>
                  <a:lnTo>
                    <a:pt x="9107" y="4188"/>
                  </a:lnTo>
                  <a:cubicBezTo>
                    <a:pt x="9675" y="3387"/>
                    <a:pt x="10230" y="2612"/>
                    <a:pt x="10810" y="1867"/>
                  </a:cubicBezTo>
                  <a:cubicBezTo>
                    <a:pt x="10905" y="1754"/>
                    <a:pt x="11012" y="1628"/>
                    <a:pt x="11119" y="1495"/>
                  </a:cubicBezTo>
                  <a:cubicBezTo>
                    <a:pt x="11491" y="1054"/>
                    <a:pt x="11908" y="549"/>
                    <a:pt x="12091" y="76"/>
                  </a:cubicBezTo>
                  <a:lnTo>
                    <a:pt x="118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583850" y="1750625"/>
              <a:ext cx="312075" cy="402550"/>
            </a:xfrm>
            <a:custGeom>
              <a:rect b="b" l="l" r="r" t="t"/>
              <a:pathLst>
                <a:path extrusionOk="0" h="16102" w="12483">
                  <a:moveTo>
                    <a:pt x="12312" y="0"/>
                  </a:moveTo>
                  <a:cubicBezTo>
                    <a:pt x="11170" y="1501"/>
                    <a:pt x="10042" y="3059"/>
                    <a:pt x="8950" y="4554"/>
                  </a:cubicBezTo>
                  <a:cubicBezTo>
                    <a:pt x="7594" y="6415"/>
                    <a:pt x="6201" y="8338"/>
                    <a:pt x="4763" y="10180"/>
                  </a:cubicBezTo>
                  <a:cubicBezTo>
                    <a:pt x="4397" y="10653"/>
                    <a:pt x="3678" y="11504"/>
                    <a:pt x="2921" y="12400"/>
                  </a:cubicBezTo>
                  <a:cubicBezTo>
                    <a:pt x="1792" y="13737"/>
                    <a:pt x="518" y="15251"/>
                    <a:pt x="1" y="15982"/>
                  </a:cubicBezTo>
                  <a:lnTo>
                    <a:pt x="171" y="16102"/>
                  </a:lnTo>
                  <a:cubicBezTo>
                    <a:pt x="682" y="15383"/>
                    <a:pt x="1956" y="13869"/>
                    <a:pt x="3079" y="12539"/>
                  </a:cubicBezTo>
                  <a:cubicBezTo>
                    <a:pt x="3842" y="11637"/>
                    <a:pt x="4561" y="10785"/>
                    <a:pt x="4933" y="10312"/>
                  </a:cubicBezTo>
                  <a:cubicBezTo>
                    <a:pt x="6371" y="8464"/>
                    <a:pt x="7765" y="6541"/>
                    <a:pt x="9121" y="4680"/>
                  </a:cubicBezTo>
                  <a:cubicBezTo>
                    <a:pt x="10212" y="3179"/>
                    <a:pt x="11341" y="1621"/>
                    <a:pt x="12482" y="127"/>
                  </a:cubicBezTo>
                  <a:lnTo>
                    <a:pt x="1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506750" y="1574175"/>
              <a:ext cx="452875" cy="336500"/>
            </a:xfrm>
            <a:custGeom>
              <a:rect b="b" l="l" r="r" t="t"/>
              <a:pathLst>
                <a:path extrusionOk="0" h="13460" w="18115">
                  <a:moveTo>
                    <a:pt x="121" y="1"/>
                  </a:moveTo>
                  <a:lnTo>
                    <a:pt x="1" y="171"/>
                  </a:lnTo>
                  <a:cubicBezTo>
                    <a:pt x="594" y="587"/>
                    <a:pt x="1186" y="1004"/>
                    <a:pt x="1779" y="1420"/>
                  </a:cubicBezTo>
                  <a:cubicBezTo>
                    <a:pt x="3640" y="2719"/>
                    <a:pt x="5570" y="4063"/>
                    <a:pt x="7386" y="5475"/>
                  </a:cubicBezTo>
                  <a:cubicBezTo>
                    <a:pt x="8257" y="6144"/>
                    <a:pt x="9133" y="6844"/>
                    <a:pt x="9991" y="7519"/>
                  </a:cubicBezTo>
                  <a:cubicBezTo>
                    <a:pt x="12577" y="9575"/>
                    <a:pt x="15257" y="11694"/>
                    <a:pt x="18001" y="13460"/>
                  </a:cubicBezTo>
                  <a:lnTo>
                    <a:pt x="18114" y="13283"/>
                  </a:lnTo>
                  <a:cubicBezTo>
                    <a:pt x="15377" y="11524"/>
                    <a:pt x="12703" y="9405"/>
                    <a:pt x="10117" y="7355"/>
                  </a:cubicBezTo>
                  <a:cubicBezTo>
                    <a:pt x="9266" y="6680"/>
                    <a:pt x="8383" y="5974"/>
                    <a:pt x="7519" y="5311"/>
                  </a:cubicBezTo>
                  <a:cubicBezTo>
                    <a:pt x="5696" y="3892"/>
                    <a:pt x="3766" y="2549"/>
                    <a:pt x="1899" y="1243"/>
                  </a:cubicBezTo>
                  <a:cubicBezTo>
                    <a:pt x="1306" y="833"/>
                    <a:pt x="713" y="417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387875" y="1702850"/>
              <a:ext cx="462800" cy="341225"/>
            </a:xfrm>
            <a:custGeom>
              <a:rect b="b" l="l" r="r" t="t"/>
              <a:pathLst>
                <a:path extrusionOk="0" h="13649" w="18512">
                  <a:moveTo>
                    <a:pt x="139" y="0"/>
                  </a:moveTo>
                  <a:lnTo>
                    <a:pt x="0" y="158"/>
                  </a:lnTo>
                  <a:cubicBezTo>
                    <a:pt x="3513" y="3141"/>
                    <a:pt x="7310" y="5784"/>
                    <a:pt x="10981" y="8338"/>
                  </a:cubicBezTo>
                  <a:cubicBezTo>
                    <a:pt x="13428" y="10041"/>
                    <a:pt x="15957" y="11801"/>
                    <a:pt x="18385" y="13649"/>
                  </a:cubicBezTo>
                  <a:lnTo>
                    <a:pt x="18511" y="13478"/>
                  </a:lnTo>
                  <a:cubicBezTo>
                    <a:pt x="16077" y="11637"/>
                    <a:pt x="13548" y="9871"/>
                    <a:pt x="11101" y="8168"/>
                  </a:cubicBezTo>
                  <a:cubicBezTo>
                    <a:pt x="7430" y="5614"/>
                    <a:pt x="3639" y="2977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295000" y="1850125"/>
              <a:ext cx="434250" cy="314100"/>
            </a:xfrm>
            <a:custGeom>
              <a:rect b="b" l="l" r="r" t="t"/>
              <a:pathLst>
                <a:path extrusionOk="0" h="12564" w="17370">
                  <a:moveTo>
                    <a:pt x="120" y="0"/>
                  </a:moveTo>
                  <a:lnTo>
                    <a:pt x="0" y="177"/>
                  </a:lnTo>
                  <a:cubicBezTo>
                    <a:pt x="2807" y="2107"/>
                    <a:pt x="6352" y="4686"/>
                    <a:pt x="9776" y="7177"/>
                  </a:cubicBezTo>
                  <a:cubicBezTo>
                    <a:pt x="12343" y="9044"/>
                    <a:pt x="14998" y="10980"/>
                    <a:pt x="17244" y="12563"/>
                  </a:cubicBezTo>
                  <a:lnTo>
                    <a:pt x="17370" y="12393"/>
                  </a:lnTo>
                  <a:cubicBezTo>
                    <a:pt x="15125" y="10804"/>
                    <a:pt x="12469" y="8874"/>
                    <a:pt x="9909" y="7007"/>
                  </a:cubicBezTo>
                  <a:cubicBezTo>
                    <a:pt x="6478" y="4509"/>
                    <a:pt x="2940" y="193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idx="1" type="body"/>
          </p:nvPr>
        </p:nvSpPr>
        <p:spPr>
          <a:xfrm>
            <a:off x="1137300" y="1557400"/>
            <a:ext cx="68694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25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25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25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25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25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25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25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25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250"/>
            </a:lvl9pPr>
          </a:lstStyle>
          <a:p/>
        </p:txBody>
      </p:sp>
      <p:sp>
        <p:nvSpPr>
          <p:cNvPr id="276" name="Google Shape;276;p16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b="0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6"/>
          <p:cNvSpPr/>
          <p:nvPr/>
        </p:nvSpPr>
        <p:spPr>
          <a:xfrm>
            <a:off x="-3448965" y="1639062"/>
            <a:ext cx="12" cy="12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-3448965" y="1639062"/>
            <a:ext cx="12" cy="12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8511329" y="94466"/>
            <a:ext cx="976182" cy="756984"/>
            <a:chOff x="1982250" y="2295975"/>
            <a:chExt cx="334825" cy="259650"/>
          </a:xfrm>
        </p:grpSpPr>
        <p:sp>
          <p:nvSpPr>
            <p:cNvPr id="280" name="Google Shape;280;p16"/>
            <p:cNvSpPr/>
            <p:nvPr/>
          </p:nvSpPr>
          <p:spPr>
            <a:xfrm>
              <a:off x="1982250" y="2295975"/>
              <a:ext cx="334825" cy="259650"/>
            </a:xfrm>
            <a:custGeom>
              <a:rect b="b" l="l" r="r" t="t"/>
              <a:pathLst>
                <a:path extrusionOk="0" h="10386" w="13393">
                  <a:moveTo>
                    <a:pt x="7902" y="0"/>
                  </a:moveTo>
                  <a:cubicBezTo>
                    <a:pt x="3449" y="0"/>
                    <a:pt x="0" y="4648"/>
                    <a:pt x="2601" y="8721"/>
                  </a:cubicBezTo>
                  <a:cubicBezTo>
                    <a:pt x="3365" y="9917"/>
                    <a:pt x="4775" y="10385"/>
                    <a:pt x="6270" y="10385"/>
                  </a:cubicBezTo>
                  <a:cubicBezTo>
                    <a:pt x="8000" y="10385"/>
                    <a:pt x="9844" y="9760"/>
                    <a:pt x="10933" y="8911"/>
                  </a:cubicBezTo>
                  <a:cubicBezTo>
                    <a:pt x="13153" y="7182"/>
                    <a:pt x="13392" y="1222"/>
                    <a:pt x="9577" y="220"/>
                  </a:cubicBezTo>
                  <a:cubicBezTo>
                    <a:pt x="9010" y="70"/>
                    <a:pt x="8448" y="0"/>
                    <a:pt x="7902" y="0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216125" y="2397450"/>
              <a:ext cx="12500" cy="10625"/>
            </a:xfrm>
            <a:custGeom>
              <a:rect b="b" l="l" r="r" t="t"/>
              <a:pathLst>
                <a:path extrusionOk="0" h="425" w="500">
                  <a:moveTo>
                    <a:pt x="341" y="0"/>
                  </a:moveTo>
                  <a:cubicBezTo>
                    <a:pt x="243" y="0"/>
                    <a:pt x="145" y="78"/>
                    <a:pt x="89" y="159"/>
                  </a:cubicBezTo>
                  <a:cubicBezTo>
                    <a:pt x="39" y="235"/>
                    <a:pt x="1" y="348"/>
                    <a:pt x="102" y="405"/>
                  </a:cubicBezTo>
                  <a:cubicBezTo>
                    <a:pt x="121" y="418"/>
                    <a:pt x="152" y="424"/>
                    <a:pt x="178" y="424"/>
                  </a:cubicBezTo>
                  <a:cubicBezTo>
                    <a:pt x="304" y="411"/>
                    <a:pt x="405" y="317"/>
                    <a:pt x="424" y="191"/>
                  </a:cubicBezTo>
                  <a:cubicBezTo>
                    <a:pt x="474" y="121"/>
                    <a:pt x="499" y="46"/>
                    <a:pt x="411" y="14"/>
                  </a:cubicBezTo>
                  <a:cubicBezTo>
                    <a:pt x="388" y="4"/>
                    <a:pt x="365" y="0"/>
                    <a:pt x="34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233075" y="2395575"/>
              <a:ext cx="19350" cy="12500"/>
            </a:xfrm>
            <a:custGeom>
              <a:rect b="b" l="l" r="r" t="t"/>
              <a:pathLst>
                <a:path extrusionOk="0" h="500" w="774">
                  <a:moveTo>
                    <a:pt x="615" y="1"/>
                  </a:moveTo>
                  <a:cubicBezTo>
                    <a:pt x="441" y="1"/>
                    <a:pt x="234" y="117"/>
                    <a:pt x="118" y="234"/>
                  </a:cubicBezTo>
                  <a:cubicBezTo>
                    <a:pt x="1" y="346"/>
                    <a:pt x="23" y="500"/>
                    <a:pt x="135" y="500"/>
                  </a:cubicBezTo>
                  <a:cubicBezTo>
                    <a:pt x="168" y="500"/>
                    <a:pt x="209" y="486"/>
                    <a:pt x="256" y="455"/>
                  </a:cubicBezTo>
                  <a:lnTo>
                    <a:pt x="256" y="455"/>
                  </a:lnTo>
                  <a:cubicBezTo>
                    <a:pt x="219" y="480"/>
                    <a:pt x="364" y="493"/>
                    <a:pt x="389" y="493"/>
                  </a:cubicBezTo>
                  <a:cubicBezTo>
                    <a:pt x="540" y="474"/>
                    <a:pt x="666" y="379"/>
                    <a:pt x="729" y="247"/>
                  </a:cubicBezTo>
                  <a:cubicBezTo>
                    <a:pt x="774" y="146"/>
                    <a:pt x="767" y="1"/>
                    <a:pt x="629" y="1"/>
                  </a:cubicBezTo>
                  <a:cubicBezTo>
                    <a:pt x="624" y="1"/>
                    <a:pt x="620" y="1"/>
                    <a:pt x="61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243100" y="2417525"/>
              <a:ext cx="11375" cy="10950"/>
            </a:xfrm>
            <a:custGeom>
              <a:rect b="b" l="l" r="r" t="t"/>
              <a:pathLst>
                <a:path extrusionOk="0" h="438" w="455">
                  <a:moveTo>
                    <a:pt x="322" y="1"/>
                  </a:moveTo>
                  <a:cubicBezTo>
                    <a:pt x="181" y="1"/>
                    <a:pt x="71" y="174"/>
                    <a:pt x="32" y="290"/>
                  </a:cubicBezTo>
                  <a:cubicBezTo>
                    <a:pt x="0" y="390"/>
                    <a:pt x="66" y="437"/>
                    <a:pt x="141" y="437"/>
                  </a:cubicBezTo>
                  <a:cubicBezTo>
                    <a:pt x="171" y="437"/>
                    <a:pt x="201" y="430"/>
                    <a:pt x="228" y="416"/>
                  </a:cubicBezTo>
                  <a:cubicBezTo>
                    <a:pt x="322" y="372"/>
                    <a:pt x="455" y="233"/>
                    <a:pt x="417" y="107"/>
                  </a:cubicBezTo>
                  <a:cubicBezTo>
                    <a:pt x="417" y="107"/>
                    <a:pt x="410" y="107"/>
                    <a:pt x="410" y="100"/>
                  </a:cubicBezTo>
                  <a:cubicBezTo>
                    <a:pt x="429" y="63"/>
                    <a:pt x="436" y="25"/>
                    <a:pt x="385" y="12"/>
                  </a:cubicBezTo>
                  <a:cubicBezTo>
                    <a:pt x="364" y="4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222600" y="2420625"/>
              <a:ext cx="11525" cy="7525"/>
            </a:xfrm>
            <a:custGeom>
              <a:rect b="b" l="l" r="r" t="t"/>
              <a:pathLst>
                <a:path extrusionOk="0" h="301" w="461">
                  <a:moveTo>
                    <a:pt x="309" y="0"/>
                  </a:moveTo>
                  <a:cubicBezTo>
                    <a:pt x="291" y="0"/>
                    <a:pt x="271" y="5"/>
                    <a:pt x="253" y="14"/>
                  </a:cubicBezTo>
                  <a:lnTo>
                    <a:pt x="228" y="27"/>
                  </a:lnTo>
                  <a:cubicBezTo>
                    <a:pt x="152" y="58"/>
                    <a:pt x="1" y="229"/>
                    <a:pt x="127" y="292"/>
                  </a:cubicBezTo>
                  <a:cubicBezTo>
                    <a:pt x="140" y="298"/>
                    <a:pt x="154" y="300"/>
                    <a:pt x="168" y="300"/>
                  </a:cubicBezTo>
                  <a:cubicBezTo>
                    <a:pt x="212" y="300"/>
                    <a:pt x="257" y="275"/>
                    <a:pt x="291" y="260"/>
                  </a:cubicBezTo>
                  <a:cubicBezTo>
                    <a:pt x="341" y="241"/>
                    <a:pt x="461" y="121"/>
                    <a:pt x="392" y="65"/>
                  </a:cubicBezTo>
                  <a:cubicBezTo>
                    <a:pt x="382" y="57"/>
                    <a:pt x="376" y="53"/>
                    <a:pt x="372" y="51"/>
                  </a:cubicBezTo>
                  <a:lnTo>
                    <a:pt x="372" y="51"/>
                  </a:lnTo>
                  <a:cubicBezTo>
                    <a:pt x="369" y="15"/>
                    <a:pt x="341" y="0"/>
                    <a:pt x="30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236925" y="2343625"/>
              <a:ext cx="10325" cy="9725"/>
            </a:xfrm>
            <a:custGeom>
              <a:rect b="b" l="l" r="r" t="t"/>
              <a:pathLst>
                <a:path extrusionOk="0" h="389" w="413">
                  <a:moveTo>
                    <a:pt x="306" y="1"/>
                  </a:moveTo>
                  <a:cubicBezTo>
                    <a:pt x="188" y="1"/>
                    <a:pt x="0" y="131"/>
                    <a:pt x="46" y="288"/>
                  </a:cubicBezTo>
                  <a:cubicBezTo>
                    <a:pt x="52" y="307"/>
                    <a:pt x="58" y="326"/>
                    <a:pt x="71" y="338"/>
                  </a:cubicBezTo>
                  <a:cubicBezTo>
                    <a:pt x="91" y="374"/>
                    <a:pt x="120" y="389"/>
                    <a:pt x="152" y="389"/>
                  </a:cubicBezTo>
                  <a:cubicBezTo>
                    <a:pt x="233" y="389"/>
                    <a:pt x="332" y="300"/>
                    <a:pt x="355" y="237"/>
                  </a:cubicBezTo>
                  <a:cubicBezTo>
                    <a:pt x="367" y="199"/>
                    <a:pt x="380" y="162"/>
                    <a:pt x="393" y="124"/>
                  </a:cubicBezTo>
                  <a:cubicBezTo>
                    <a:pt x="412" y="37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199750" y="2495950"/>
              <a:ext cx="11700" cy="8150"/>
            </a:xfrm>
            <a:custGeom>
              <a:rect b="b" l="l" r="r" t="t"/>
              <a:pathLst>
                <a:path extrusionOk="0" h="326" w="468">
                  <a:moveTo>
                    <a:pt x="329" y="1"/>
                  </a:moveTo>
                  <a:cubicBezTo>
                    <a:pt x="315" y="1"/>
                    <a:pt x="299" y="4"/>
                    <a:pt x="284" y="10"/>
                  </a:cubicBezTo>
                  <a:cubicBezTo>
                    <a:pt x="208" y="48"/>
                    <a:pt x="0" y="325"/>
                    <a:pt x="208" y="325"/>
                  </a:cubicBezTo>
                  <a:cubicBezTo>
                    <a:pt x="309" y="306"/>
                    <a:pt x="391" y="243"/>
                    <a:pt x="442" y="155"/>
                  </a:cubicBezTo>
                  <a:cubicBezTo>
                    <a:pt x="468" y="75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243875" y="2463375"/>
              <a:ext cx="13450" cy="13550"/>
            </a:xfrm>
            <a:custGeom>
              <a:rect b="b" l="l" r="r" t="t"/>
              <a:pathLst>
                <a:path extrusionOk="0" h="542" w="538">
                  <a:moveTo>
                    <a:pt x="396" y="0"/>
                  </a:moveTo>
                  <a:cubicBezTo>
                    <a:pt x="225" y="0"/>
                    <a:pt x="83" y="221"/>
                    <a:pt x="39" y="354"/>
                  </a:cubicBezTo>
                  <a:cubicBezTo>
                    <a:pt x="0" y="465"/>
                    <a:pt x="78" y="541"/>
                    <a:pt x="179" y="541"/>
                  </a:cubicBezTo>
                  <a:cubicBezTo>
                    <a:pt x="193" y="541"/>
                    <a:pt x="207" y="540"/>
                    <a:pt x="222" y="537"/>
                  </a:cubicBezTo>
                  <a:cubicBezTo>
                    <a:pt x="266" y="518"/>
                    <a:pt x="310" y="499"/>
                    <a:pt x="354" y="468"/>
                  </a:cubicBezTo>
                  <a:cubicBezTo>
                    <a:pt x="373" y="455"/>
                    <a:pt x="392" y="436"/>
                    <a:pt x="411" y="417"/>
                  </a:cubicBezTo>
                  <a:cubicBezTo>
                    <a:pt x="442" y="386"/>
                    <a:pt x="474" y="348"/>
                    <a:pt x="493" y="304"/>
                  </a:cubicBezTo>
                  <a:lnTo>
                    <a:pt x="493" y="297"/>
                  </a:lnTo>
                  <a:cubicBezTo>
                    <a:pt x="499" y="291"/>
                    <a:pt x="499" y="278"/>
                    <a:pt x="499" y="272"/>
                  </a:cubicBezTo>
                  <a:cubicBezTo>
                    <a:pt x="512" y="240"/>
                    <a:pt x="524" y="215"/>
                    <a:pt x="524" y="184"/>
                  </a:cubicBezTo>
                  <a:cubicBezTo>
                    <a:pt x="524" y="177"/>
                    <a:pt x="524" y="177"/>
                    <a:pt x="524" y="171"/>
                  </a:cubicBezTo>
                  <a:lnTo>
                    <a:pt x="524" y="140"/>
                  </a:lnTo>
                  <a:cubicBezTo>
                    <a:pt x="537" y="89"/>
                    <a:pt x="518" y="39"/>
                    <a:pt x="468" y="13"/>
                  </a:cubicBezTo>
                  <a:cubicBezTo>
                    <a:pt x="443" y="4"/>
                    <a:pt x="419" y="0"/>
                    <a:pt x="3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054675" y="2425375"/>
              <a:ext cx="11850" cy="11225"/>
            </a:xfrm>
            <a:custGeom>
              <a:rect b="b" l="l" r="r" t="t"/>
              <a:pathLst>
                <a:path extrusionOk="0" h="449" w="474">
                  <a:moveTo>
                    <a:pt x="348" y="1"/>
                  </a:moveTo>
                  <a:cubicBezTo>
                    <a:pt x="215" y="13"/>
                    <a:pt x="102" y="102"/>
                    <a:pt x="45" y="222"/>
                  </a:cubicBezTo>
                  <a:cubicBezTo>
                    <a:pt x="1" y="310"/>
                    <a:pt x="7" y="449"/>
                    <a:pt x="133" y="449"/>
                  </a:cubicBezTo>
                  <a:cubicBezTo>
                    <a:pt x="266" y="430"/>
                    <a:pt x="379" y="348"/>
                    <a:pt x="436" y="228"/>
                  </a:cubicBezTo>
                  <a:cubicBezTo>
                    <a:pt x="474" y="140"/>
                    <a:pt x="474" y="1"/>
                    <a:pt x="34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061400" y="2459775"/>
              <a:ext cx="9550" cy="8525"/>
            </a:xfrm>
            <a:custGeom>
              <a:rect b="b" l="l" r="r" t="t"/>
              <a:pathLst>
                <a:path extrusionOk="0" h="341" w="382">
                  <a:moveTo>
                    <a:pt x="183" y="1"/>
                  </a:moveTo>
                  <a:cubicBezTo>
                    <a:pt x="127" y="1"/>
                    <a:pt x="56" y="83"/>
                    <a:pt x="47" y="126"/>
                  </a:cubicBezTo>
                  <a:cubicBezTo>
                    <a:pt x="22" y="164"/>
                    <a:pt x="9" y="214"/>
                    <a:pt x="3" y="258"/>
                  </a:cubicBezTo>
                  <a:cubicBezTo>
                    <a:pt x="0" y="319"/>
                    <a:pt x="31" y="340"/>
                    <a:pt x="71" y="340"/>
                  </a:cubicBezTo>
                  <a:cubicBezTo>
                    <a:pt x="131" y="340"/>
                    <a:pt x="212" y="295"/>
                    <a:pt x="242" y="265"/>
                  </a:cubicBezTo>
                  <a:cubicBezTo>
                    <a:pt x="312" y="202"/>
                    <a:pt x="381" y="69"/>
                    <a:pt x="230" y="31"/>
                  </a:cubicBezTo>
                  <a:cubicBezTo>
                    <a:pt x="217" y="10"/>
                    <a:pt x="201" y="1"/>
                    <a:pt x="18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100550" y="2434350"/>
              <a:ext cx="13500" cy="10600"/>
            </a:xfrm>
            <a:custGeom>
              <a:rect b="b" l="l" r="r" t="t"/>
              <a:pathLst>
                <a:path extrusionOk="0" h="424" w="540">
                  <a:moveTo>
                    <a:pt x="371" y="1"/>
                  </a:moveTo>
                  <a:cubicBezTo>
                    <a:pt x="366" y="1"/>
                    <a:pt x="360" y="1"/>
                    <a:pt x="354" y="1"/>
                  </a:cubicBezTo>
                  <a:cubicBezTo>
                    <a:pt x="209" y="8"/>
                    <a:pt x="1" y="172"/>
                    <a:pt x="20" y="336"/>
                  </a:cubicBezTo>
                  <a:cubicBezTo>
                    <a:pt x="20" y="367"/>
                    <a:pt x="32" y="411"/>
                    <a:pt x="70" y="418"/>
                  </a:cubicBezTo>
                  <a:cubicBezTo>
                    <a:pt x="87" y="422"/>
                    <a:pt x="104" y="424"/>
                    <a:pt x="121" y="424"/>
                  </a:cubicBezTo>
                  <a:cubicBezTo>
                    <a:pt x="154" y="424"/>
                    <a:pt x="186" y="416"/>
                    <a:pt x="215" y="399"/>
                  </a:cubicBezTo>
                  <a:lnTo>
                    <a:pt x="234" y="386"/>
                  </a:lnTo>
                  <a:lnTo>
                    <a:pt x="247" y="392"/>
                  </a:lnTo>
                  <a:cubicBezTo>
                    <a:pt x="257" y="396"/>
                    <a:pt x="267" y="397"/>
                    <a:pt x="278" y="397"/>
                  </a:cubicBezTo>
                  <a:cubicBezTo>
                    <a:pt x="342" y="397"/>
                    <a:pt x="403" y="333"/>
                    <a:pt x="430" y="279"/>
                  </a:cubicBezTo>
                  <a:cubicBezTo>
                    <a:pt x="485" y="187"/>
                    <a:pt x="540" y="1"/>
                    <a:pt x="37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079275" y="2426175"/>
              <a:ext cx="12250" cy="9700"/>
            </a:xfrm>
            <a:custGeom>
              <a:rect b="b" l="l" r="r" t="t"/>
              <a:pathLst>
                <a:path extrusionOk="0" h="388" w="490">
                  <a:moveTo>
                    <a:pt x="380" y="1"/>
                  </a:moveTo>
                  <a:cubicBezTo>
                    <a:pt x="367" y="1"/>
                    <a:pt x="352" y="3"/>
                    <a:pt x="335" y="7"/>
                  </a:cubicBezTo>
                  <a:cubicBezTo>
                    <a:pt x="234" y="32"/>
                    <a:pt x="1" y="240"/>
                    <a:pt x="127" y="354"/>
                  </a:cubicBezTo>
                  <a:cubicBezTo>
                    <a:pt x="155" y="379"/>
                    <a:pt x="185" y="388"/>
                    <a:pt x="217" y="388"/>
                  </a:cubicBezTo>
                  <a:cubicBezTo>
                    <a:pt x="257" y="388"/>
                    <a:pt x="299" y="374"/>
                    <a:pt x="341" y="360"/>
                  </a:cubicBezTo>
                  <a:cubicBezTo>
                    <a:pt x="385" y="341"/>
                    <a:pt x="461" y="266"/>
                    <a:pt x="430" y="215"/>
                  </a:cubicBezTo>
                  <a:lnTo>
                    <a:pt x="430" y="215"/>
                  </a:lnTo>
                  <a:cubicBezTo>
                    <a:pt x="476" y="125"/>
                    <a:pt x="489" y="1"/>
                    <a:pt x="3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087325" y="2394300"/>
              <a:ext cx="9400" cy="10225"/>
            </a:xfrm>
            <a:custGeom>
              <a:rect b="b" l="l" r="r" t="t"/>
              <a:pathLst>
                <a:path extrusionOk="0" h="409" w="376">
                  <a:moveTo>
                    <a:pt x="309" y="1"/>
                  </a:moveTo>
                  <a:cubicBezTo>
                    <a:pt x="298" y="1"/>
                    <a:pt x="286" y="3"/>
                    <a:pt x="271" y="8"/>
                  </a:cubicBezTo>
                  <a:cubicBezTo>
                    <a:pt x="164" y="39"/>
                    <a:pt x="82" y="115"/>
                    <a:pt x="38" y="216"/>
                  </a:cubicBezTo>
                  <a:cubicBezTo>
                    <a:pt x="6" y="273"/>
                    <a:pt x="0" y="361"/>
                    <a:pt x="70" y="386"/>
                  </a:cubicBezTo>
                  <a:lnTo>
                    <a:pt x="114" y="405"/>
                  </a:lnTo>
                  <a:cubicBezTo>
                    <a:pt x="121" y="408"/>
                    <a:pt x="129" y="409"/>
                    <a:pt x="137" y="409"/>
                  </a:cubicBezTo>
                  <a:cubicBezTo>
                    <a:pt x="187" y="409"/>
                    <a:pt x="239" y="361"/>
                    <a:pt x="271" y="323"/>
                  </a:cubicBezTo>
                  <a:cubicBezTo>
                    <a:pt x="322" y="266"/>
                    <a:pt x="353" y="197"/>
                    <a:pt x="360" y="121"/>
                  </a:cubicBezTo>
                  <a:cubicBezTo>
                    <a:pt x="376" y="68"/>
                    <a:pt x="369" y="1"/>
                    <a:pt x="30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141575" y="2326175"/>
              <a:ext cx="12775" cy="9875"/>
            </a:xfrm>
            <a:custGeom>
              <a:rect b="b" l="l" r="r" t="t"/>
              <a:pathLst>
                <a:path extrusionOk="0" h="395" w="511">
                  <a:moveTo>
                    <a:pt x="397" y="0"/>
                  </a:moveTo>
                  <a:cubicBezTo>
                    <a:pt x="256" y="0"/>
                    <a:pt x="0" y="208"/>
                    <a:pt x="132" y="355"/>
                  </a:cubicBezTo>
                  <a:lnTo>
                    <a:pt x="139" y="368"/>
                  </a:lnTo>
                  <a:cubicBezTo>
                    <a:pt x="155" y="387"/>
                    <a:pt x="180" y="394"/>
                    <a:pt x="206" y="394"/>
                  </a:cubicBezTo>
                  <a:cubicBezTo>
                    <a:pt x="241" y="394"/>
                    <a:pt x="278" y="382"/>
                    <a:pt x="303" y="368"/>
                  </a:cubicBezTo>
                  <a:cubicBezTo>
                    <a:pt x="422" y="311"/>
                    <a:pt x="511" y="204"/>
                    <a:pt x="479" y="59"/>
                  </a:cubicBezTo>
                  <a:cubicBezTo>
                    <a:pt x="469" y="18"/>
                    <a:pt x="438" y="0"/>
                    <a:pt x="3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149125" y="2378025"/>
              <a:ext cx="13675" cy="11675"/>
            </a:xfrm>
            <a:custGeom>
              <a:rect b="b" l="l" r="r" t="t"/>
              <a:pathLst>
                <a:path extrusionOk="0" h="467" w="547">
                  <a:moveTo>
                    <a:pt x="354" y="0"/>
                  </a:moveTo>
                  <a:cubicBezTo>
                    <a:pt x="330" y="0"/>
                    <a:pt x="301" y="9"/>
                    <a:pt x="272" y="28"/>
                  </a:cubicBezTo>
                  <a:cubicBezTo>
                    <a:pt x="146" y="110"/>
                    <a:pt x="1" y="287"/>
                    <a:pt x="114" y="432"/>
                  </a:cubicBezTo>
                  <a:cubicBezTo>
                    <a:pt x="134" y="456"/>
                    <a:pt x="161" y="467"/>
                    <a:pt x="191" y="467"/>
                  </a:cubicBezTo>
                  <a:cubicBezTo>
                    <a:pt x="335" y="467"/>
                    <a:pt x="547" y="215"/>
                    <a:pt x="410" y="110"/>
                  </a:cubicBezTo>
                  <a:cubicBezTo>
                    <a:pt x="436" y="38"/>
                    <a:pt x="404" y="0"/>
                    <a:pt x="35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176100" y="2337375"/>
              <a:ext cx="9475" cy="9725"/>
            </a:xfrm>
            <a:custGeom>
              <a:rect b="b" l="l" r="r" t="t"/>
              <a:pathLst>
                <a:path extrusionOk="0" h="389" w="379">
                  <a:moveTo>
                    <a:pt x="292" y="0"/>
                  </a:moveTo>
                  <a:cubicBezTo>
                    <a:pt x="245" y="0"/>
                    <a:pt x="188" y="30"/>
                    <a:pt x="158" y="52"/>
                  </a:cubicBezTo>
                  <a:cubicBezTo>
                    <a:pt x="114" y="71"/>
                    <a:pt x="76" y="109"/>
                    <a:pt x="57" y="153"/>
                  </a:cubicBezTo>
                  <a:cubicBezTo>
                    <a:pt x="50" y="172"/>
                    <a:pt x="38" y="191"/>
                    <a:pt x="32" y="210"/>
                  </a:cubicBezTo>
                  <a:lnTo>
                    <a:pt x="32" y="229"/>
                  </a:lnTo>
                  <a:cubicBezTo>
                    <a:pt x="0" y="266"/>
                    <a:pt x="13" y="330"/>
                    <a:pt x="57" y="355"/>
                  </a:cubicBezTo>
                  <a:lnTo>
                    <a:pt x="82" y="374"/>
                  </a:lnTo>
                  <a:cubicBezTo>
                    <a:pt x="99" y="384"/>
                    <a:pt x="116" y="388"/>
                    <a:pt x="133" y="388"/>
                  </a:cubicBezTo>
                  <a:cubicBezTo>
                    <a:pt x="234" y="388"/>
                    <a:pt x="339" y="236"/>
                    <a:pt x="366" y="172"/>
                  </a:cubicBezTo>
                  <a:cubicBezTo>
                    <a:pt x="378" y="134"/>
                    <a:pt x="378" y="90"/>
                    <a:pt x="366" y="52"/>
                  </a:cubicBezTo>
                  <a:cubicBezTo>
                    <a:pt x="353" y="14"/>
                    <a:pt x="325" y="0"/>
                    <a:pt x="29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139025" y="2483100"/>
              <a:ext cx="14550" cy="8525"/>
            </a:xfrm>
            <a:custGeom>
              <a:rect b="b" l="l" r="r" t="t"/>
              <a:pathLst>
                <a:path extrusionOk="0" h="341" w="582">
                  <a:moveTo>
                    <a:pt x="373" y="0"/>
                  </a:moveTo>
                  <a:cubicBezTo>
                    <a:pt x="222" y="0"/>
                    <a:pt x="1" y="341"/>
                    <a:pt x="209" y="341"/>
                  </a:cubicBezTo>
                  <a:cubicBezTo>
                    <a:pt x="360" y="341"/>
                    <a:pt x="581" y="0"/>
                    <a:pt x="37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2132100" y="2514750"/>
              <a:ext cx="12000" cy="11400"/>
            </a:xfrm>
            <a:custGeom>
              <a:rect b="b" l="l" r="r" t="t"/>
              <a:pathLst>
                <a:path extrusionOk="0" h="456" w="480">
                  <a:moveTo>
                    <a:pt x="294" y="0"/>
                  </a:moveTo>
                  <a:cubicBezTo>
                    <a:pt x="228" y="0"/>
                    <a:pt x="155" y="69"/>
                    <a:pt x="120" y="115"/>
                  </a:cubicBezTo>
                  <a:lnTo>
                    <a:pt x="82" y="172"/>
                  </a:lnTo>
                  <a:cubicBezTo>
                    <a:pt x="1" y="289"/>
                    <a:pt x="22" y="456"/>
                    <a:pt x="143" y="456"/>
                  </a:cubicBezTo>
                  <a:cubicBezTo>
                    <a:pt x="172" y="456"/>
                    <a:pt x="206" y="446"/>
                    <a:pt x="246" y="424"/>
                  </a:cubicBezTo>
                  <a:cubicBezTo>
                    <a:pt x="354" y="380"/>
                    <a:pt x="436" y="286"/>
                    <a:pt x="461" y="178"/>
                  </a:cubicBezTo>
                  <a:cubicBezTo>
                    <a:pt x="480" y="84"/>
                    <a:pt x="448" y="21"/>
                    <a:pt x="354" y="8"/>
                  </a:cubicBezTo>
                  <a:lnTo>
                    <a:pt x="309" y="2"/>
                  </a:lnTo>
                  <a:cubicBezTo>
                    <a:pt x="304" y="1"/>
                    <a:pt x="299" y="0"/>
                    <a:pt x="29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2150550" y="2522550"/>
              <a:ext cx="17175" cy="13350"/>
            </a:xfrm>
            <a:custGeom>
              <a:rect b="b" l="l" r="r" t="t"/>
              <a:pathLst>
                <a:path extrusionOk="0" h="534" w="687">
                  <a:moveTo>
                    <a:pt x="493" y="1"/>
                  </a:moveTo>
                  <a:cubicBezTo>
                    <a:pt x="459" y="1"/>
                    <a:pt x="420" y="10"/>
                    <a:pt x="379" y="30"/>
                  </a:cubicBezTo>
                  <a:cubicBezTo>
                    <a:pt x="316" y="56"/>
                    <a:pt x="259" y="100"/>
                    <a:pt x="215" y="144"/>
                  </a:cubicBezTo>
                  <a:cubicBezTo>
                    <a:pt x="139" y="220"/>
                    <a:pt x="0" y="516"/>
                    <a:pt x="202" y="522"/>
                  </a:cubicBezTo>
                  <a:cubicBezTo>
                    <a:pt x="223" y="530"/>
                    <a:pt x="245" y="533"/>
                    <a:pt x="266" y="533"/>
                  </a:cubicBezTo>
                  <a:cubicBezTo>
                    <a:pt x="412" y="533"/>
                    <a:pt x="563" y="379"/>
                    <a:pt x="612" y="264"/>
                  </a:cubicBezTo>
                  <a:cubicBezTo>
                    <a:pt x="686" y="121"/>
                    <a:pt x="617" y="1"/>
                    <a:pt x="49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8511329" y="634895"/>
            <a:ext cx="484453" cy="1239321"/>
            <a:chOff x="2508475" y="2379100"/>
            <a:chExt cx="147125" cy="376350"/>
          </a:xfrm>
        </p:grpSpPr>
        <p:sp>
          <p:nvSpPr>
            <p:cNvPr id="300" name="Google Shape;300;p16"/>
            <p:cNvSpPr/>
            <p:nvPr/>
          </p:nvSpPr>
          <p:spPr>
            <a:xfrm>
              <a:off x="2508475" y="2438700"/>
              <a:ext cx="60875" cy="316750"/>
            </a:xfrm>
            <a:custGeom>
              <a:rect b="b" l="l" r="r" t="t"/>
              <a:pathLst>
                <a:path extrusionOk="0" h="12670" w="2435">
                  <a:moveTo>
                    <a:pt x="1394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6"/>
                    <a:pt x="309" y="5623"/>
                    <a:pt x="297" y="6355"/>
                  </a:cubicBezTo>
                  <a:cubicBezTo>
                    <a:pt x="284" y="7093"/>
                    <a:pt x="278" y="7850"/>
                    <a:pt x="284" y="8594"/>
                  </a:cubicBezTo>
                  <a:cubicBezTo>
                    <a:pt x="284" y="8783"/>
                    <a:pt x="297" y="8966"/>
                    <a:pt x="315" y="9149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1000" y="12590"/>
                    <a:pt x="1179" y="12670"/>
                    <a:pt x="1332" y="12670"/>
                  </a:cubicBezTo>
                  <a:cubicBezTo>
                    <a:pt x="2297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9" y="357"/>
                  </a:cubicBezTo>
                  <a:cubicBezTo>
                    <a:pt x="1673" y="109"/>
                    <a:pt x="1527" y="1"/>
                    <a:pt x="1394" y="1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537725" y="2468000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91" y="0"/>
                  </a:moveTo>
                  <a:cubicBezTo>
                    <a:pt x="127" y="0"/>
                    <a:pt x="59" y="69"/>
                    <a:pt x="35" y="119"/>
                  </a:cubicBezTo>
                  <a:cubicBezTo>
                    <a:pt x="0" y="193"/>
                    <a:pt x="32" y="244"/>
                    <a:pt x="90" y="244"/>
                  </a:cubicBezTo>
                  <a:cubicBezTo>
                    <a:pt x="105" y="244"/>
                    <a:pt x="123" y="240"/>
                    <a:pt x="142" y="232"/>
                  </a:cubicBezTo>
                  <a:lnTo>
                    <a:pt x="186" y="213"/>
                  </a:lnTo>
                  <a:cubicBezTo>
                    <a:pt x="224" y="194"/>
                    <a:pt x="337" y="87"/>
                    <a:pt x="268" y="37"/>
                  </a:cubicBezTo>
                  <a:cubicBezTo>
                    <a:pt x="262" y="30"/>
                    <a:pt x="255" y="24"/>
                    <a:pt x="243" y="18"/>
                  </a:cubicBezTo>
                  <a:cubicBezTo>
                    <a:pt x="227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547875" y="2471400"/>
              <a:ext cx="7500" cy="5125"/>
            </a:xfrm>
            <a:custGeom>
              <a:rect b="b" l="l" r="r" t="t"/>
              <a:pathLst>
                <a:path extrusionOk="0" h="205" w="300">
                  <a:moveTo>
                    <a:pt x="187" y="0"/>
                  </a:moveTo>
                  <a:cubicBezTo>
                    <a:pt x="182" y="0"/>
                    <a:pt x="177" y="1"/>
                    <a:pt x="171" y="1"/>
                  </a:cubicBezTo>
                  <a:cubicBezTo>
                    <a:pt x="108" y="8"/>
                    <a:pt x="45" y="46"/>
                    <a:pt x="20" y="109"/>
                  </a:cubicBezTo>
                  <a:cubicBezTo>
                    <a:pt x="13" y="128"/>
                    <a:pt x="1" y="165"/>
                    <a:pt x="20" y="184"/>
                  </a:cubicBezTo>
                  <a:lnTo>
                    <a:pt x="26" y="191"/>
                  </a:lnTo>
                  <a:cubicBezTo>
                    <a:pt x="39" y="200"/>
                    <a:pt x="51" y="205"/>
                    <a:pt x="64" y="205"/>
                  </a:cubicBezTo>
                  <a:cubicBezTo>
                    <a:pt x="77" y="205"/>
                    <a:pt x="89" y="200"/>
                    <a:pt x="102" y="191"/>
                  </a:cubicBezTo>
                  <a:cubicBezTo>
                    <a:pt x="103" y="191"/>
                    <a:pt x="105" y="191"/>
                    <a:pt x="106" y="191"/>
                  </a:cubicBezTo>
                  <a:cubicBezTo>
                    <a:pt x="207" y="191"/>
                    <a:pt x="300" y="0"/>
                    <a:pt x="18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532900" y="2478150"/>
              <a:ext cx="8225" cy="6550"/>
            </a:xfrm>
            <a:custGeom>
              <a:rect b="b" l="l" r="r" t="t"/>
              <a:pathLst>
                <a:path extrusionOk="0" h="262" w="329">
                  <a:moveTo>
                    <a:pt x="204" y="0"/>
                  </a:moveTo>
                  <a:cubicBezTo>
                    <a:pt x="162" y="0"/>
                    <a:pt x="105" y="60"/>
                    <a:pt x="95" y="85"/>
                  </a:cubicBezTo>
                  <a:cubicBezTo>
                    <a:pt x="95" y="85"/>
                    <a:pt x="102" y="78"/>
                    <a:pt x="108" y="78"/>
                  </a:cubicBezTo>
                  <a:cubicBezTo>
                    <a:pt x="64" y="123"/>
                    <a:pt x="1" y="255"/>
                    <a:pt x="108" y="261"/>
                  </a:cubicBezTo>
                  <a:cubicBezTo>
                    <a:pt x="152" y="261"/>
                    <a:pt x="196" y="236"/>
                    <a:pt x="221" y="198"/>
                  </a:cubicBezTo>
                  <a:cubicBezTo>
                    <a:pt x="272" y="154"/>
                    <a:pt x="329" y="34"/>
                    <a:pt x="221" y="22"/>
                  </a:cubicBezTo>
                  <a:lnTo>
                    <a:pt x="234" y="15"/>
                  </a:lnTo>
                  <a:cubicBezTo>
                    <a:pt x="226" y="4"/>
                    <a:pt x="216" y="0"/>
                    <a:pt x="20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531950" y="2695725"/>
              <a:ext cx="7450" cy="6750"/>
            </a:xfrm>
            <a:custGeom>
              <a:rect b="b" l="l" r="r" t="t"/>
              <a:pathLst>
                <a:path extrusionOk="0" h="270" w="298">
                  <a:moveTo>
                    <a:pt x="205" y="0"/>
                  </a:moveTo>
                  <a:cubicBezTo>
                    <a:pt x="153" y="0"/>
                    <a:pt x="94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1" y="224"/>
                    <a:pt x="70" y="243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80" y="264"/>
                    <a:pt x="93" y="269"/>
                    <a:pt x="108" y="269"/>
                  </a:cubicBezTo>
                  <a:cubicBezTo>
                    <a:pt x="156" y="269"/>
                    <a:pt x="220" y="203"/>
                    <a:pt x="234" y="174"/>
                  </a:cubicBezTo>
                  <a:cubicBezTo>
                    <a:pt x="234" y="167"/>
                    <a:pt x="234" y="161"/>
                    <a:pt x="241" y="161"/>
                  </a:cubicBezTo>
                  <a:cubicBezTo>
                    <a:pt x="266" y="129"/>
                    <a:pt x="297" y="47"/>
                    <a:pt x="253" y="16"/>
                  </a:cubicBezTo>
                  <a:cubicBezTo>
                    <a:pt x="239" y="5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32750" y="2716450"/>
              <a:ext cx="11375" cy="6650"/>
            </a:xfrm>
            <a:custGeom>
              <a:rect b="b" l="l" r="r" t="t"/>
              <a:pathLst>
                <a:path extrusionOk="0" h="266" w="455">
                  <a:moveTo>
                    <a:pt x="290" y="0"/>
                  </a:moveTo>
                  <a:cubicBezTo>
                    <a:pt x="171" y="0"/>
                    <a:pt x="0" y="265"/>
                    <a:pt x="158" y="265"/>
                  </a:cubicBezTo>
                  <a:cubicBezTo>
                    <a:pt x="278" y="265"/>
                    <a:pt x="454" y="0"/>
                    <a:pt x="29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527375" y="2658100"/>
              <a:ext cx="13750" cy="21000"/>
            </a:xfrm>
            <a:custGeom>
              <a:rect b="b" l="l" r="r" t="t"/>
              <a:pathLst>
                <a:path extrusionOk="0" h="840" w="550">
                  <a:moveTo>
                    <a:pt x="480" y="1"/>
                  </a:moveTo>
                  <a:cubicBezTo>
                    <a:pt x="411" y="7"/>
                    <a:pt x="348" y="51"/>
                    <a:pt x="316" y="121"/>
                  </a:cubicBezTo>
                  <a:cubicBezTo>
                    <a:pt x="278" y="190"/>
                    <a:pt x="278" y="278"/>
                    <a:pt x="316" y="348"/>
                  </a:cubicBezTo>
                  <a:cubicBezTo>
                    <a:pt x="196" y="386"/>
                    <a:pt x="102" y="474"/>
                    <a:pt x="45" y="587"/>
                  </a:cubicBezTo>
                  <a:cubicBezTo>
                    <a:pt x="1" y="682"/>
                    <a:pt x="1" y="840"/>
                    <a:pt x="146" y="840"/>
                  </a:cubicBezTo>
                  <a:cubicBezTo>
                    <a:pt x="291" y="840"/>
                    <a:pt x="430" y="714"/>
                    <a:pt x="487" y="594"/>
                  </a:cubicBezTo>
                  <a:cubicBezTo>
                    <a:pt x="518" y="531"/>
                    <a:pt x="524" y="455"/>
                    <a:pt x="493" y="392"/>
                  </a:cubicBezTo>
                  <a:cubicBezTo>
                    <a:pt x="499" y="386"/>
                    <a:pt x="505" y="373"/>
                    <a:pt x="499" y="360"/>
                  </a:cubicBezTo>
                  <a:cubicBezTo>
                    <a:pt x="480" y="259"/>
                    <a:pt x="518" y="184"/>
                    <a:pt x="537" y="89"/>
                  </a:cubicBezTo>
                  <a:cubicBezTo>
                    <a:pt x="550" y="45"/>
                    <a:pt x="537" y="1"/>
                    <a:pt x="4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522650" y="2589625"/>
              <a:ext cx="9775" cy="7100"/>
            </a:xfrm>
            <a:custGeom>
              <a:rect b="b" l="l" r="r" t="t"/>
              <a:pathLst>
                <a:path extrusionOk="0" h="284" w="391">
                  <a:moveTo>
                    <a:pt x="295" y="1"/>
                  </a:moveTo>
                  <a:cubicBezTo>
                    <a:pt x="276" y="1"/>
                    <a:pt x="255" y="4"/>
                    <a:pt x="234" y="9"/>
                  </a:cubicBezTo>
                  <a:cubicBezTo>
                    <a:pt x="171" y="22"/>
                    <a:pt x="1" y="198"/>
                    <a:pt x="121" y="242"/>
                  </a:cubicBezTo>
                  <a:lnTo>
                    <a:pt x="133" y="242"/>
                  </a:lnTo>
                  <a:cubicBezTo>
                    <a:pt x="143" y="273"/>
                    <a:pt x="169" y="284"/>
                    <a:pt x="196" y="284"/>
                  </a:cubicBezTo>
                  <a:cubicBezTo>
                    <a:pt x="218" y="284"/>
                    <a:pt x="242" y="276"/>
                    <a:pt x="259" y="268"/>
                  </a:cubicBezTo>
                  <a:cubicBezTo>
                    <a:pt x="329" y="236"/>
                    <a:pt x="379" y="173"/>
                    <a:pt x="385" y="97"/>
                  </a:cubicBezTo>
                  <a:cubicBezTo>
                    <a:pt x="390" y="24"/>
                    <a:pt x="348" y="1"/>
                    <a:pt x="29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534950" y="2602450"/>
              <a:ext cx="6975" cy="4425"/>
            </a:xfrm>
            <a:custGeom>
              <a:rect b="b" l="l" r="r" t="t"/>
              <a:pathLst>
                <a:path extrusionOk="0" h="177" w="279">
                  <a:moveTo>
                    <a:pt x="175" y="0"/>
                  </a:moveTo>
                  <a:cubicBezTo>
                    <a:pt x="144" y="0"/>
                    <a:pt x="107" y="22"/>
                    <a:pt x="89" y="45"/>
                  </a:cubicBezTo>
                  <a:lnTo>
                    <a:pt x="83" y="45"/>
                  </a:lnTo>
                  <a:cubicBezTo>
                    <a:pt x="64" y="51"/>
                    <a:pt x="1" y="108"/>
                    <a:pt x="39" y="133"/>
                  </a:cubicBezTo>
                  <a:lnTo>
                    <a:pt x="57" y="165"/>
                  </a:lnTo>
                  <a:cubicBezTo>
                    <a:pt x="66" y="173"/>
                    <a:pt x="78" y="176"/>
                    <a:pt x="92" y="176"/>
                  </a:cubicBezTo>
                  <a:cubicBezTo>
                    <a:pt x="108" y="176"/>
                    <a:pt x="126" y="171"/>
                    <a:pt x="139" y="165"/>
                  </a:cubicBezTo>
                  <a:cubicBezTo>
                    <a:pt x="184" y="139"/>
                    <a:pt x="278" y="76"/>
                    <a:pt x="209" y="13"/>
                  </a:cubicBezTo>
                  <a:cubicBezTo>
                    <a:pt x="200" y="4"/>
                    <a:pt x="188" y="0"/>
                    <a:pt x="17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541325" y="2588875"/>
              <a:ext cx="9100" cy="5100"/>
            </a:xfrm>
            <a:custGeom>
              <a:rect b="b" l="l" r="r" t="t"/>
              <a:pathLst>
                <a:path extrusionOk="0" h="204" w="364">
                  <a:moveTo>
                    <a:pt x="197" y="1"/>
                  </a:moveTo>
                  <a:cubicBezTo>
                    <a:pt x="96" y="1"/>
                    <a:pt x="0" y="203"/>
                    <a:pt x="96" y="203"/>
                  </a:cubicBezTo>
                  <a:cubicBezTo>
                    <a:pt x="99" y="203"/>
                    <a:pt x="102" y="203"/>
                    <a:pt x="105" y="203"/>
                  </a:cubicBezTo>
                  <a:cubicBezTo>
                    <a:pt x="130" y="203"/>
                    <a:pt x="149" y="203"/>
                    <a:pt x="175" y="190"/>
                  </a:cubicBezTo>
                  <a:cubicBezTo>
                    <a:pt x="225" y="184"/>
                    <a:pt x="364" y="45"/>
                    <a:pt x="263" y="14"/>
                  </a:cubicBezTo>
                  <a:cubicBezTo>
                    <a:pt x="244" y="1"/>
                    <a:pt x="225" y="1"/>
                    <a:pt x="206" y="1"/>
                  </a:cubicBezTo>
                  <a:cubicBezTo>
                    <a:pt x="203" y="1"/>
                    <a:pt x="200" y="1"/>
                    <a:pt x="1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534475" y="2553725"/>
              <a:ext cx="12475" cy="7275"/>
            </a:xfrm>
            <a:custGeom>
              <a:rect b="b" l="l" r="r" t="t"/>
              <a:pathLst>
                <a:path extrusionOk="0" h="291" w="499">
                  <a:moveTo>
                    <a:pt x="316" y="1"/>
                  </a:moveTo>
                  <a:cubicBezTo>
                    <a:pt x="184" y="1"/>
                    <a:pt x="1" y="291"/>
                    <a:pt x="177" y="291"/>
                  </a:cubicBezTo>
                  <a:cubicBezTo>
                    <a:pt x="310" y="291"/>
                    <a:pt x="499" y="1"/>
                    <a:pt x="31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544900" y="2523150"/>
              <a:ext cx="6325" cy="5225"/>
            </a:xfrm>
            <a:custGeom>
              <a:rect b="b" l="l" r="r" t="t"/>
              <a:pathLst>
                <a:path extrusionOk="0" h="209" w="253">
                  <a:moveTo>
                    <a:pt x="202" y="0"/>
                  </a:moveTo>
                  <a:cubicBezTo>
                    <a:pt x="170" y="0"/>
                    <a:pt x="139" y="6"/>
                    <a:pt x="107" y="25"/>
                  </a:cubicBezTo>
                  <a:cubicBezTo>
                    <a:pt x="82" y="32"/>
                    <a:pt x="0" y="120"/>
                    <a:pt x="50" y="145"/>
                  </a:cubicBezTo>
                  <a:cubicBezTo>
                    <a:pt x="63" y="158"/>
                    <a:pt x="69" y="164"/>
                    <a:pt x="76" y="177"/>
                  </a:cubicBezTo>
                  <a:cubicBezTo>
                    <a:pt x="82" y="200"/>
                    <a:pt x="95" y="209"/>
                    <a:pt x="111" y="209"/>
                  </a:cubicBezTo>
                  <a:cubicBezTo>
                    <a:pt x="163" y="209"/>
                    <a:pt x="248" y="119"/>
                    <a:pt x="252" y="76"/>
                  </a:cubicBezTo>
                  <a:cubicBezTo>
                    <a:pt x="252" y="57"/>
                    <a:pt x="246" y="44"/>
                    <a:pt x="246" y="32"/>
                  </a:cubicBezTo>
                  <a:cubicBezTo>
                    <a:pt x="233" y="13"/>
                    <a:pt x="221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40325" y="2540925"/>
              <a:ext cx="10475" cy="5925"/>
            </a:xfrm>
            <a:custGeom>
              <a:rect b="b" l="l" r="r" t="t"/>
              <a:pathLst>
                <a:path extrusionOk="0" h="237" w="419">
                  <a:moveTo>
                    <a:pt x="280" y="0"/>
                  </a:moveTo>
                  <a:cubicBezTo>
                    <a:pt x="273" y="0"/>
                    <a:pt x="266" y="1"/>
                    <a:pt x="259" y="2"/>
                  </a:cubicBezTo>
                  <a:cubicBezTo>
                    <a:pt x="240" y="2"/>
                    <a:pt x="227" y="8"/>
                    <a:pt x="215" y="14"/>
                  </a:cubicBezTo>
                  <a:cubicBezTo>
                    <a:pt x="158" y="27"/>
                    <a:pt x="0" y="178"/>
                    <a:pt x="114" y="216"/>
                  </a:cubicBezTo>
                  <a:cubicBezTo>
                    <a:pt x="133" y="229"/>
                    <a:pt x="151" y="229"/>
                    <a:pt x="177" y="235"/>
                  </a:cubicBezTo>
                  <a:cubicBezTo>
                    <a:pt x="181" y="236"/>
                    <a:pt x="185" y="236"/>
                    <a:pt x="189" y="236"/>
                  </a:cubicBezTo>
                  <a:cubicBezTo>
                    <a:pt x="306" y="236"/>
                    <a:pt x="419" y="0"/>
                    <a:pt x="2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594725" y="2379100"/>
              <a:ext cx="60875" cy="316750"/>
            </a:xfrm>
            <a:custGeom>
              <a:rect b="b" l="l" r="r" t="t"/>
              <a:pathLst>
                <a:path extrusionOk="0" h="12670" w="2435">
                  <a:moveTo>
                    <a:pt x="1390" y="1"/>
                  </a:moveTo>
                  <a:cubicBezTo>
                    <a:pt x="694" y="1"/>
                    <a:pt x="315" y="2966"/>
                    <a:pt x="315" y="4148"/>
                  </a:cubicBezTo>
                  <a:cubicBezTo>
                    <a:pt x="315" y="4885"/>
                    <a:pt x="309" y="5623"/>
                    <a:pt x="296" y="6355"/>
                  </a:cubicBezTo>
                  <a:cubicBezTo>
                    <a:pt x="278" y="7093"/>
                    <a:pt x="278" y="7850"/>
                    <a:pt x="284" y="8594"/>
                  </a:cubicBezTo>
                  <a:cubicBezTo>
                    <a:pt x="284" y="8777"/>
                    <a:pt x="296" y="8966"/>
                    <a:pt x="315" y="9143"/>
                  </a:cubicBezTo>
                  <a:cubicBezTo>
                    <a:pt x="391" y="10026"/>
                    <a:pt x="0" y="11741"/>
                    <a:pt x="788" y="12410"/>
                  </a:cubicBezTo>
                  <a:cubicBezTo>
                    <a:pt x="999" y="12590"/>
                    <a:pt x="1178" y="12670"/>
                    <a:pt x="1330" y="12670"/>
                  </a:cubicBezTo>
                  <a:cubicBezTo>
                    <a:pt x="2292" y="12670"/>
                    <a:pt x="2170" y="9478"/>
                    <a:pt x="2170" y="8607"/>
                  </a:cubicBezTo>
                  <a:cubicBezTo>
                    <a:pt x="2239" y="7812"/>
                    <a:pt x="2214" y="7011"/>
                    <a:pt x="2195" y="6210"/>
                  </a:cubicBezTo>
                  <a:cubicBezTo>
                    <a:pt x="2176" y="5081"/>
                    <a:pt x="2435" y="1322"/>
                    <a:pt x="1823" y="357"/>
                  </a:cubicBezTo>
                  <a:cubicBezTo>
                    <a:pt x="1667" y="109"/>
                    <a:pt x="1523" y="1"/>
                    <a:pt x="1390" y="1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623925" y="2408375"/>
              <a:ext cx="8350" cy="5975"/>
            </a:xfrm>
            <a:custGeom>
              <a:rect b="b" l="l" r="r" t="t"/>
              <a:pathLst>
                <a:path extrusionOk="0" h="239" w="334">
                  <a:moveTo>
                    <a:pt x="191" y="0"/>
                  </a:moveTo>
                  <a:cubicBezTo>
                    <a:pt x="127" y="0"/>
                    <a:pt x="60" y="66"/>
                    <a:pt x="30" y="120"/>
                  </a:cubicBezTo>
                  <a:cubicBezTo>
                    <a:pt x="1" y="189"/>
                    <a:pt x="33" y="239"/>
                    <a:pt x="91" y="239"/>
                  </a:cubicBezTo>
                  <a:cubicBezTo>
                    <a:pt x="107" y="239"/>
                    <a:pt x="125" y="235"/>
                    <a:pt x="144" y="227"/>
                  </a:cubicBezTo>
                  <a:lnTo>
                    <a:pt x="188" y="208"/>
                  </a:lnTo>
                  <a:cubicBezTo>
                    <a:pt x="226" y="189"/>
                    <a:pt x="333" y="82"/>
                    <a:pt x="270" y="38"/>
                  </a:cubicBezTo>
                  <a:lnTo>
                    <a:pt x="245" y="19"/>
                  </a:lnTo>
                  <a:cubicBezTo>
                    <a:pt x="228" y="6"/>
                    <a:pt x="210" y="0"/>
                    <a:pt x="19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626075" y="2427050"/>
              <a:ext cx="9025" cy="7625"/>
            </a:xfrm>
            <a:custGeom>
              <a:rect b="b" l="l" r="r" t="t"/>
              <a:pathLst>
                <a:path extrusionOk="0" h="305" w="361">
                  <a:moveTo>
                    <a:pt x="177" y="0"/>
                  </a:moveTo>
                  <a:cubicBezTo>
                    <a:pt x="151" y="0"/>
                    <a:pt x="122" y="24"/>
                    <a:pt x="108" y="47"/>
                  </a:cubicBezTo>
                  <a:cubicBezTo>
                    <a:pt x="89" y="73"/>
                    <a:pt x="70" y="104"/>
                    <a:pt x="52" y="129"/>
                  </a:cubicBezTo>
                  <a:cubicBezTo>
                    <a:pt x="0" y="206"/>
                    <a:pt x="12" y="304"/>
                    <a:pt x="89" y="304"/>
                  </a:cubicBezTo>
                  <a:cubicBezTo>
                    <a:pt x="106" y="304"/>
                    <a:pt x="128" y="299"/>
                    <a:pt x="152" y="287"/>
                  </a:cubicBezTo>
                  <a:cubicBezTo>
                    <a:pt x="228" y="249"/>
                    <a:pt x="361" y="98"/>
                    <a:pt x="247" y="35"/>
                  </a:cubicBezTo>
                  <a:lnTo>
                    <a:pt x="203" y="10"/>
                  </a:lnTo>
                  <a:cubicBezTo>
                    <a:pt x="195" y="3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634125" y="2411650"/>
              <a:ext cx="7550" cy="5175"/>
            </a:xfrm>
            <a:custGeom>
              <a:rect b="b" l="l" r="r" t="t"/>
              <a:pathLst>
                <a:path extrusionOk="0" h="207" w="302">
                  <a:moveTo>
                    <a:pt x="182" y="1"/>
                  </a:moveTo>
                  <a:cubicBezTo>
                    <a:pt x="179" y="1"/>
                    <a:pt x="175" y="1"/>
                    <a:pt x="171" y="1"/>
                  </a:cubicBezTo>
                  <a:cubicBezTo>
                    <a:pt x="102" y="7"/>
                    <a:pt x="45" y="52"/>
                    <a:pt x="20" y="108"/>
                  </a:cubicBezTo>
                  <a:cubicBezTo>
                    <a:pt x="13" y="134"/>
                    <a:pt x="1" y="165"/>
                    <a:pt x="20" y="190"/>
                  </a:cubicBezTo>
                  <a:lnTo>
                    <a:pt x="26" y="197"/>
                  </a:lnTo>
                  <a:cubicBezTo>
                    <a:pt x="35" y="203"/>
                    <a:pt x="48" y="206"/>
                    <a:pt x="61" y="206"/>
                  </a:cubicBezTo>
                  <a:cubicBezTo>
                    <a:pt x="73" y="206"/>
                    <a:pt x="86" y="203"/>
                    <a:pt x="95" y="197"/>
                  </a:cubicBezTo>
                  <a:cubicBezTo>
                    <a:pt x="97" y="197"/>
                    <a:pt x="98" y="197"/>
                    <a:pt x="100" y="197"/>
                  </a:cubicBezTo>
                  <a:cubicBezTo>
                    <a:pt x="203" y="197"/>
                    <a:pt x="302" y="1"/>
                    <a:pt x="18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619150" y="2418525"/>
              <a:ext cx="8075" cy="6400"/>
            </a:xfrm>
            <a:custGeom>
              <a:rect b="b" l="l" r="r" t="t"/>
              <a:pathLst>
                <a:path extrusionOk="0" h="256" w="323">
                  <a:moveTo>
                    <a:pt x="202" y="0"/>
                  </a:moveTo>
                  <a:cubicBezTo>
                    <a:pt x="160" y="0"/>
                    <a:pt x="105" y="56"/>
                    <a:pt x="95" y="86"/>
                  </a:cubicBezTo>
                  <a:lnTo>
                    <a:pt x="101" y="79"/>
                  </a:lnTo>
                  <a:lnTo>
                    <a:pt x="101" y="79"/>
                  </a:lnTo>
                  <a:cubicBezTo>
                    <a:pt x="64" y="117"/>
                    <a:pt x="1" y="250"/>
                    <a:pt x="102" y="256"/>
                  </a:cubicBezTo>
                  <a:cubicBezTo>
                    <a:pt x="152" y="256"/>
                    <a:pt x="196" y="237"/>
                    <a:pt x="221" y="199"/>
                  </a:cubicBezTo>
                  <a:cubicBezTo>
                    <a:pt x="272" y="149"/>
                    <a:pt x="322" y="35"/>
                    <a:pt x="221" y="23"/>
                  </a:cubicBezTo>
                  <a:lnTo>
                    <a:pt x="234" y="16"/>
                  </a:lnTo>
                  <a:cubicBezTo>
                    <a:pt x="225" y="5"/>
                    <a:pt x="214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618050" y="2636125"/>
              <a:ext cx="7600" cy="6675"/>
            </a:xfrm>
            <a:custGeom>
              <a:rect b="b" l="l" r="r" t="t"/>
              <a:pathLst>
                <a:path extrusionOk="0" h="267" w="304">
                  <a:moveTo>
                    <a:pt x="207" y="0"/>
                  </a:moveTo>
                  <a:cubicBezTo>
                    <a:pt x="153" y="0"/>
                    <a:pt x="93" y="43"/>
                    <a:pt x="70" y="85"/>
                  </a:cubicBezTo>
                  <a:lnTo>
                    <a:pt x="64" y="92"/>
                  </a:lnTo>
                  <a:cubicBezTo>
                    <a:pt x="45" y="129"/>
                    <a:pt x="0" y="218"/>
                    <a:pt x="70" y="243"/>
                  </a:cubicBezTo>
                  <a:cubicBezTo>
                    <a:pt x="70" y="243"/>
                    <a:pt x="70" y="243"/>
                    <a:pt x="70" y="249"/>
                  </a:cubicBezTo>
                  <a:cubicBezTo>
                    <a:pt x="79" y="261"/>
                    <a:pt x="91" y="266"/>
                    <a:pt x="105" y="266"/>
                  </a:cubicBezTo>
                  <a:cubicBezTo>
                    <a:pt x="155" y="266"/>
                    <a:pt x="224" y="197"/>
                    <a:pt x="234" y="167"/>
                  </a:cubicBezTo>
                  <a:lnTo>
                    <a:pt x="240" y="155"/>
                  </a:lnTo>
                  <a:cubicBezTo>
                    <a:pt x="265" y="123"/>
                    <a:pt x="303" y="41"/>
                    <a:pt x="259" y="16"/>
                  </a:cubicBezTo>
                  <a:cubicBezTo>
                    <a:pt x="243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618825" y="2656700"/>
              <a:ext cx="11400" cy="6650"/>
            </a:xfrm>
            <a:custGeom>
              <a:rect b="b" l="l" r="r" t="t"/>
              <a:pathLst>
                <a:path extrusionOk="0" h="266" w="456">
                  <a:moveTo>
                    <a:pt x="297" y="0"/>
                  </a:moveTo>
                  <a:cubicBezTo>
                    <a:pt x="171" y="0"/>
                    <a:pt x="1" y="265"/>
                    <a:pt x="165" y="265"/>
                  </a:cubicBezTo>
                  <a:cubicBezTo>
                    <a:pt x="285" y="265"/>
                    <a:pt x="455" y="0"/>
                    <a:pt x="29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630025" y="2637450"/>
              <a:ext cx="5075" cy="2875"/>
            </a:xfrm>
            <a:custGeom>
              <a:rect b="b" l="l" r="r" t="t"/>
              <a:pathLst>
                <a:path extrusionOk="0" h="115" w="203">
                  <a:moveTo>
                    <a:pt x="127" y="1"/>
                  </a:moveTo>
                  <a:cubicBezTo>
                    <a:pt x="76" y="1"/>
                    <a:pt x="1" y="114"/>
                    <a:pt x="70" y="114"/>
                  </a:cubicBezTo>
                  <a:cubicBezTo>
                    <a:pt x="127" y="114"/>
                    <a:pt x="203" y="1"/>
                    <a:pt x="12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621200" y="2542675"/>
              <a:ext cx="6975" cy="4500"/>
            </a:xfrm>
            <a:custGeom>
              <a:rect b="b" l="l" r="r" t="t"/>
              <a:pathLst>
                <a:path extrusionOk="0" h="180" w="279">
                  <a:moveTo>
                    <a:pt x="175" y="1"/>
                  </a:moveTo>
                  <a:cubicBezTo>
                    <a:pt x="143" y="1"/>
                    <a:pt x="107" y="23"/>
                    <a:pt x="89" y="45"/>
                  </a:cubicBezTo>
                  <a:lnTo>
                    <a:pt x="83" y="45"/>
                  </a:lnTo>
                  <a:cubicBezTo>
                    <a:pt x="64" y="52"/>
                    <a:pt x="1" y="115"/>
                    <a:pt x="38" y="134"/>
                  </a:cubicBezTo>
                  <a:lnTo>
                    <a:pt x="57" y="165"/>
                  </a:lnTo>
                  <a:cubicBezTo>
                    <a:pt x="65" y="176"/>
                    <a:pt x="78" y="180"/>
                    <a:pt x="91" y="180"/>
                  </a:cubicBezTo>
                  <a:cubicBezTo>
                    <a:pt x="109" y="180"/>
                    <a:pt x="128" y="172"/>
                    <a:pt x="139" y="165"/>
                  </a:cubicBezTo>
                  <a:cubicBezTo>
                    <a:pt x="183" y="146"/>
                    <a:pt x="278" y="83"/>
                    <a:pt x="209" y="14"/>
                  </a:cubicBezTo>
                  <a:cubicBezTo>
                    <a:pt x="199" y="5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27550" y="2529125"/>
              <a:ext cx="9125" cy="5250"/>
            </a:xfrm>
            <a:custGeom>
              <a:rect b="b" l="l" r="r" t="t"/>
              <a:pathLst>
                <a:path extrusionOk="0" h="210" w="365">
                  <a:moveTo>
                    <a:pt x="198" y="0"/>
                  </a:moveTo>
                  <a:cubicBezTo>
                    <a:pt x="91" y="0"/>
                    <a:pt x="1" y="209"/>
                    <a:pt x="98" y="209"/>
                  </a:cubicBezTo>
                  <a:cubicBezTo>
                    <a:pt x="100" y="209"/>
                    <a:pt x="103" y="209"/>
                    <a:pt x="106" y="209"/>
                  </a:cubicBezTo>
                  <a:cubicBezTo>
                    <a:pt x="125" y="209"/>
                    <a:pt x="150" y="203"/>
                    <a:pt x="175" y="196"/>
                  </a:cubicBezTo>
                  <a:cubicBezTo>
                    <a:pt x="226" y="184"/>
                    <a:pt x="365" y="51"/>
                    <a:pt x="264" y="13"/>
                  </a:cubicBezTo>
                  <a:cubicBezTo>
                    <a:pt x="245" y="7"/>
                    <a:pt x="226" y="1"/>
                    <a:pt x="207" y="1"/>
                  </a:cubicBezTo>
                  <a:cubicBezTo>
                    <a:pt x="204" y="0"/>
                    <a:pt x="201" y="0"/>
                    <a:pt x="19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620725" y="2493975"/>
              <a:ext cx="12325" cy="7425"/>
            </a:xfrm>
            <a:custGeom>
              <a:rect b="b" l="l" r="r" t="t"/>
              <a:pathLst>
                <a:path extrusionOk="0" h="297" w="493">
                  <a:moveTo>
                    <a:pt x="316" y="0"/>
                  </a:moveTo>
                  <a:cubicBezTo>
                    <a:pt x="184" y="0"/>
                    <a:pt x="1" y="297"/>
                    <a:pt x="177" y="297"/>
                  </a:cubicBezTo>
                  <a:cubicBezTo>
                    <a:pt x="310" y="297"/>
                    <a:pt x="493" y="0"/>
                    <a:pt x="3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631125" y="2463500"/>
              <a:ext cx="6175" cy="5250"/>
            </a:xfrm>
            <a:custGeom>
              <a:rect b="b" l="l" r="r" t="t"/>
              <a:pathLst>
                <a:path extrusionOk="0" h="210" w="247">
                  <a:moveTo>
                    <a:pt x="179" y="0"/>
                  </a:moveTo>
                  <a:cubicBezTo>
                    <a:pt x="154" y="0"/>
                    <a:pt x="129" y="11"/>
                    <a:pt x="108" y="21"/>
                  </a:cubicBezTo>
                  <a:cubicBezTo>
                    <a:pt x="83" y="34"/>
                    <a:pt x="1" y="116"/>
                    <a:pt x="45" y="147"/>
                  </a:cubicBezTo>
                  <a:cubicBezTo>
                    <a:pt x="64" y="153"/>
                    <a:pt x="70" y="160"/>
                    <a:pt x="77" y="179"/>
                  </a:cubicBezTo>
                  <a:cubicBezTo>
                    <a:pt x="83" y="201"/>
                    <a:pt x="95" y="210"/>
                    <a:pt x="111" y="210"/>
                  </a:cubicBezTo>
                  <a:cubicBezTo>
                    <a:pt x="162" y="210"/>
                    <a:pt x="247" y="115"/>
                    <a:pt x="247" y="72"/>
                  </a:cubicBezTo>
                  <a:cubicBezTo>
                    <a:pt x="247" y="59"/>
                    <a:pt x="247" y="40"/>
                    <a:pt x="241" y="27"/>
                  </a:cubicBezTo>
                  <a:cubicBezTo>
                    <a:pt x="234" y="8"/>
                    <a:pt x="215" y="2"/>
                    <a:pt x="196" y="2"/>
                  </a:cubicBezTo>
                  <a:cubicBezTo>
                    <a:pt x="191" y="1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626575" y="2481150"/>
              <a:ext cx="10475" cy="5925"/>
            </a:xfrm>
            <a:custGeom>
              <a:rect b="b" l="l" r="r" t="t"/>
              <a:pathLst>
                <a:path extrusionOk="0" h="237" w="419">
                  <a:moveTo>
                    <a:pt x="280" y="1"/>
                  </a:moveTo>
                  <a:cubicBezTo>
                    <a:pt x="273" y="1"/>
                    <a:pt x="266" y="1"/>
                    <a:pt x="259" y="3"/>
                  </a:cubicBezTo>
                  <a:cubicBezTo>
                    <a:pt x="240" y="9"/>
                    <a:pt x="227" y="9"/>
                    <a:pt x="208" y="15"/>
                  </a:cubicBezTo>
                  <a:cubicBezTo>
                    <a:pt x="158" y="28"/>
                    <a:pt x="0" y="179"/>
                    <a:pt x="114" y="223"/>
                  </a:cubicBezTo>
                  <a:cubicBezTo>
                    <a:pt x="132" y="230"/>
                    <a:pt x="151" y="236"/>
                    <a:pt x="170" y="236"/>
                  </a:cubicBezTo>
                  <a:cubicBezTo>
                    <a:pt x="175" y="236"/>
                    <a:pt x="179" y="237"/>
                    <a:pt x="183" y="237"/>
                  </a:cubicBezTo>
                  <a:cubicBezTo>
                    <a:pt x="305" y="237"/>
                    <a:pt x="419" y="1"/>
                    <a:pt x="28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6"/>
          <p:cNvGrpSpPr/>
          <p:nvPr/>
        </p:nvGrpSpPr>
        <p:grpSpPr>
          <a:xfrm rot="-5400000">
            <a:off x="365361" y="3935733"/>
            <a:ext cx="858848" cy="666725"/>
            <a:chOff x="1145300" y="2753225"/>
            <a:chExt cx="173375" cy="134575"/>
          </a:xfrm>
        </p:grpSpPr>
        <p:sp>
          <p:nvSpPr>
            <p:cNvPr id="327" name="Google Shape;327;p16"/>
            <p:cNvSpPr/>
            <p:nvPr/>
          </p:nvSpPr>
          <p:spPr>
            <a:xfrm>
              <a:off x="1145300" y="2753225"/>
              <a:ext cx="173375" cy="134575"/>
            </a:xfrm>
            <a:custGeom>
              <a:rect b="b" l="l" r="r" t="t"/>
              <a:pathLst>
                <a:path extrusionOk="0" h="5383" w="6935">
                  <a:moveTo>
                    <a:pt x="3921" y="1"/>
                  </a:moveTo>
                  <a:cubicBezTo>
                    <a:pt x="3730" y="1"/>
                    <a:pt x="3544" y="15"/>
                    <a:pt x="3371" y="43"/>
                  </a:cubicBezTo>
                  <a:cubicBezTo>
                    <a:pt x="520" y="514"/>
                    <a:pt x="0" y="5383"/>
                    <a:pt x="2910" y="5383"/>
                  </a:cubicBezTo>
                  <a:cubicBezTo>
                    <a:pt x="3038" y="5383"/>
                    <a:pt x="3173" y="5373"/>
                    <a:pt x="3314" y="5354"/>
                  </a:cubicBezTo>
                  <a:cubicBezTo>
                    <a:pt x="5005" y="5114"/>
                    <a:pt x="6935" y="2932"/>
                    <a:pt x="6184" y="1178"/>
                  </a:cubicBezTo>
                  <a:cubicBezTo>
                    <a:pt x="5820" y="326"/>
                    <a:pt x="4814" y="1"/>
                    <a:pt x="3921" y="1"/>
                  </a:cubicBezTo>
                  <a:close/>
                </a:path>
              </a:pathLst>
            </a:custGeom>
            <a:solidFill>
              <a:srgbClr val="FF8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252425" y="2768250"/>
              <a:ext cx="15950" cy="13850"/>
            </a:xfrm>
            <a:custGeom>
              <a:rect b="b" l="l" r="r" t="t"/>
              <a:pathLst>
                <a:path extrusionOk="0" h="554" w="638">
                  <a:moveTo>
                    <a:pt x="421" y="1"/>
                  </a:moveTo>
                  <a:cubicBezTo>
                    <a:pt x="279" y="1"/>
                    <a:pt x="107" y="176"/>
                    <a:pt x="58" y="275"/>
                  </a:cubicBezTo>
                  <a:cubicBezTo>
                    <a:pt x="26" y="344"/>
                    <a:pt x="1" y="451"/>
                    <a:pt x="64" y="514"/>
                  </a:cubicBezTo>
                  <a:cubicBezTo>
                    <a:pt x="92" y="543"/>
                    <a:pt x="129" y="553"/>
                    <a:pt x="166" y="553"/>
                  </a:cubicBezTo>
                  <a:cubicBezTo>
                    <a:pt x="212" y="553"/>
                    <a:pt x="259" y="538"/>
                    <a:pt x="297" y="521"/>
                  </a:cubicBezTo>
                  <a:cubicBezTo>
                    <a:pt x="329" y="502"/>
                    <a:pt x="360" y="483"/>
                    <a:pt x="392" y="464"/>
                  </a:cubicBezTo>
                  <a:cubicBezTo>
                    <a:pt x="480" y="401"/>
                    <a:pt x="638" y="218"/>
                    <a:pt x="568" y="104"/>
                  </a:cubicBezTo>
                  <a:cubicBezTo>
                    <a:pt x="562" y="85"/>
                    <a:pt x="549" y="67"/>
                    <a:pt x="531" y="48"/>
                  </a:cubicBezTo>
                  <a:cubicBezTo>
                    <a:pt x="499" y="14"/>
                    <a:pt x="461" y="1"/>
                    <a:pt x="4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267400" y="2775425"/>
              <a:ext cx="8700" cy="8225"/>
            </a:xfrm>
            <a:custGeom>
              <a:rect b="b" l="l" r="r" t="t"/>
              <a:pathLst>
                <a:path extrusionOk="0" h="329" w="348">
                  <a:moveTo>
                    <a:pt x="253" y="0"/>
                  </a:moveTo>
                  <a:cubicBezTo>
                    <a:pt x="159" y="13"/>
                    <a:pt x="70" y="70"/>
                    <a:pt x="32" y="164"/>
                  </a:cubicBezTo>
                  <a:cubicBezTo>
                    <a:pt x="1" y="227"/>
                    <a:pt x="1" y="328"/>
                    <a:pt x="96" y="328"/>
                  </a:cubicBezTo>
                  <a:cubicBezTo>
                    <a:pt x="196" y="322"/>
                    <a:pt x="278" y="259"/>
                    <a:pt x="323" y="164"/>
                  </a:cubicBezTo>
                  <a:cubicBezTo>
                    <a:pt x="348" y="101"/>
                    <a:pt x="348" y="0"/>
                    <a:pt x="25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261100" y="2790075"/>
              <a:ext cx="8375" cy="7275"/>
            </a:xfrm>
            <a:custGeom>
              <a:rect b="b" l="l" r="r" t="t"/>
              <a:pathLst>
                <a:path extrusionOk="0" h="291" w="335">
                  <a:moveTo>
                    <a:pt x="237" y="1"/>
                  </a:moveTo>
                  <a:cubicBezTo>
                    <a:pt x="197" y="1"/>
                    <a:pt x="152" y="21"/>
                    <a:pt x="127" y="39"/>
                  </a:cubicBezTo>
                  <a:lnTo>
                    <a:pt x="108" y="58"/>
                  </a:lnTo>
                  <a:cubicBezTo>
                    <a:pt x="57" y="95"/>
                    <a:pt x="1" y="165"/>
                    <a:pt x="20" y="234"/>
                  </a:cubicBezTo>
                  <a:cubicBezTo>
                    <a:pt x="26" y="234"/>
                    <a:pt x="26" y="240"/>
                    <a:pt x="26" y="247"/>
                  </a:cubicBezTo>
                  <a:cubicBezTo>
                    <a:pt x="37" y="279"/>
                    <a:pt x="62" y="290"/>
                    <a:pt x="91" y="290"/>
                  </a:cubicBezTo>
                  <a:cubicBezTo>
                    <a:pt x="130" y="290"/>
                    <a:pt x="177" y="269"/>
                    <a:pt x="202" y="247"/>
                  </a:cubicBezTo>
                  <a:lnTo>
                    <a:pt x="240" y="215"/>
                  </a:lnTo>
                  <a:cubicBezTo>
                    <a:pt x="284" y="190"/>
                    <a:pt x="335" y="127"/>
                    <a:pt x="316" y="76"/>
                  </a:cubicBezTo>
                  <a:cubicBezTo>
                    <a:pt x="316" y="64"/>
                    <a:pt x="303" y="58"/>
                    <a:pt x="303" y="45"/>
                  </a:cubicBezTo>
                  <a:cubicBezTo>
                    <a:pt x="292" y="12"/>
                    <a:pt x="266" y="1"/>
                    <a:pt x="23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250225" y="2787100"/>
              <a:ext cx="6400" cy="6725"/>
            </a:xfrm>
            <a:custGeom>
              <a:rect b="b" l="l" r="r" t="t"/>
              <a:pathLst>
                <a:path extrusionOk="0" h="269" w="256">
                  <a:moveTo>
                    <a:pt x="202" y="0"/>
                  </a:moveTo>
                  <a:cubicBezTo>
                    <a:pt x="153" y="0"/>
                    <a:pt x="75" y="48"/>
                    <a:pt x="45" y="82"/>
                  </a:cubicBezTo>
                  <a:cubicBezTo>
                    <a:pt x="7" y="120"/>
                    <a:pt x="0" y="183"/>
                    <a:pt x="19" y="233"/>
                  </a:cubicBezTo>
                  <a:cubicBezTo>
                    <a:pt x="32" y="258"/>
                    <a:pt x="50" y="268"/>
                    <a:pt x="70" y="268"/>
                  </a:cubicBezTo>
                  <a:cubicBezTo>
                    <a:pt x="131" y="268"/>
                    <a:pt x="213" y="175"/>
                    <a:pt x="228" y="132"/>
                  </a:cubicBezTo>
                  <a:cubicBezTo>
                    <a:pt x="234" y="113"/>
                    <a:pt x="240" y="101"/>
                    <a:pt x="240" y="82"/>
                  </a:cubicBezTo>
                  <a:cubicBezTo>
                    <a:pt x="255" y="21"/>
                    <a:pt x="235" y="0"/>
                    <a:pt x="20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207325" y="2798150"/>
              <a:ext cx="7125" cy="6800"/>
            </a:xfrm>
            <a:custGeom>
              <a:rect b="b" l="l" r="r" t="t"/>
              <a:pathLst>
                <a:path extrusionOk="0" h="272" w="285">
                  <a:moveTo>
                    <a:pt x="221" y="1"/>
                  </a:moveTo>
                  <a:cubicBezTo>
                    <a:pt x="154" y="1"/>
                    <a:pt x="46" y="101"/>
                    <a:pt x="32" y="138"/>
                  </a:cubicBezTo>
                  <a:cubicBezTo>
                    <a:pt x="7" y="189"/>
                    <a:pt x="1" y="245"/>
                    <a:pt x="58" y="264"/>
                  </a:cubicBezTo>
                  <a:cubicBezTo>
                    <a:pt x="68" y="269"/>
                    <a:pt x="79" y="272"/>
                    <a:pt x="90" y="272"/>
                  </a:cubicBezTo>
                  <a:cubicBezTo>
                    <a:pt x="133" y="272"/>
                    <a:pt x="180" y="238"/>
                    <a:pt x="215" y="208"/>
                  </a:cubicBezTo>
                  <a:cubicBezTo>
                    <a:pt x="260" y="170"/>
                    <a:pt x="285" y="107"/>
                    <a:pt x="272" y="50"/>
                  </a:cubicBezTo>
                  <a:cubicBezTo>
                    <a:pt x="265" y="14"/>
                    <a:pt x="246" y="1"/>
                    <a:pt x="22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216275" y="2827200"/>
              <a:ext cx="9375" cy="6875"/>
            </a:xfrm>
            <a:custGeom>
              <a:rect b="b" l="l" r="r" t="t"/>
              <a:pathLst>
                <a:path extrusionOk="0" h="275" w="375">
                  <a:moveTo>
                    <a:pt x="215" y="1"/>
                  </a:moveTo>
                  <a:cubicBezTo>
                    <a:pt x="141" y="1"/>
                    <a:pt x="62" y="90"/>
                    <a:pt x="40" y="143"/>
                  </a:cubicBezTo>
                  <a:cubicBezTo>
                    <a:pt x="1" y="222"/>
                    <a:pt x="39" y="275"/>
                    <a:pt x="104" y="275"/>
                  </a:cubicBezTo>
                  <a:cubicBezTo>
                    <a:pt x="121" y="275"/>
                    <a:pt x="140" y="271"/>
                    <a:pt x="160" y="263"/>
                  </a:cubicBezTo>
                  <a:lnTo>
                    <a:pt x="185" y="250"/>
                  </a:lnTo>
                  <a:cubicBezTo>
                    <a:pt x="261" y="225"/>
                    <a:pt x="375" y="80"/>
                    <a:pt x="274" y="17"/>
                  </a:cubicBezTo>
                  <a:lnTo>
                    <a:pt x="255" y="11"/>
                  </a:lnTo>
                  <a:cubicBezTo>
                    <a:pt x="242" y="4"/>
                    <a:pt x="229" y="1"/>
                    <a:pt x="21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228150" y="2817825"/>
              <a:ext cx="8075" cy="4775"/>
            </a:xfrm>
            <a:custGeom>
              <a:rect b="b" l="l" r="r" t="t"/>
              <a:pathLst>
                <a:path extrusionOk="0" h="191" w="323">
                  <a:moveTo>
                    <a:pt x="202" y="1"/>
                  </a:moveTo>
                  <a:cubicBezTo>
                    <a:pt x="120" y="1"/>
                    <a:pt x="0" y="190"/>
                    <a:pt x="114" y="190"/>
                  </a:cubicBezTo>
                  <a:cubicBezTo>
                    <a:pt x="202" y="190"/>
                    <a:pt x="322" y="1"/>
                    <a:pt x="202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187450" y="2849675"/>
              <a:ext cx="9475" cy="7375"/>
            </a:xfrm>
            <a:custGeom>
              <a:rect b="b" l="l" r="r" t="t"/>
              <a:pathLst>
                <a:path extrusionOk="0" h="295" w="379">
                  <a:moveTo>
                    <a:pt x="271" y="0"/>
                  </a:moveTo>
                  <a:cubicBezTo>
                    <a:pt x="167" y="0"/>
                    <a:pt x="1" y="171"/>
                    <a:pt x="90" y="259"/>
                  </a:cubicBezTo>
                  <a:lnTo>
                    <a:pt x="96" y="272"/>
                  </a:lnTo>
                  <a:cubicBezTo>
                    <a:pt x="114" y="288"/>
                    <a:pt x="134" y="294"/>
                    <a:pt x="156" y="294"/>
                  </a:cubicBezTo>
                  <a:cubicBezTo>
                    <a:pt x="256" y="294"/>
                    <a:pt x="378" y="147"/>
                    <a:pt x="342" y="64"/>
                  </a:cubicBezTo>
                  <a:cubicBezTo>
                    <a:pt x="342" y="58"/>
                    <a:pt x="342" y="51"/>
                    <a:pt x="336" y="45"/>
                  </a:cubicBezTo>
                  <a:cubicBezTo>
                    <a:pt x="323" y="13"/>
                    <a:pt x="299" y="0"/>
                    <a:pt x="27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198825" y="2870525"/>
              <a:ext cx="7275" cy="6550"/>
            </a:xfrm>
            <a:custGeom>
              <a:rect b="b" l="l" r="r" t="t"/>
              <a:pathLst>
                <a:path extrusionOk="0" h="262" w="291">
                  <a:moveTo>
                    <a:pt x="208" y="1"/>
                  </a:moveTo>
                  <a:cubicBezTo>
                    <a:pt x="181" y="1"/>
                    <a:pt x="150" y="14"/>
                    <a:pt x="127" y="31"/>
                  </a:cubicBezTo>
                  <a:cubicBezTo>
                    <a:pt x="108" y="37"/>
                    <a:pt x="89" y="50"/>
                    <a:pt x="76" y="62"/>
                  </a:cubicBezTo>
                  <a:cubicBezTo>
                    <a:pt x="26" y="100"/>
                    <a:pt x="0" y="163"/>
                    <a:pt x="7" y="226"/>
                  </a:cubicBezTo>
                  <a:cubicBezTo>
                    <a:pt x="11" y="253"/>
                    <a:pt x="38" y="261"/>
                    <a:pt x="64" y="261"/>
                  </a:cubicBezTo>
                  <a:cubicBezTo>
                    <a:pt x="75" y="261"/>
                    <a:pt x="86" y="260"/>
                    <a:pt x="95" y="258"/>
                  </a:cubicBezTo>
                  <a:cubicBezTo>
                    <a:pt x="127" y="245"/>
                    <a:pt x="152" y="233"/>
                    <a:pt x="177" y="214"/>
                  </a:cubicBezTo>
                  <a:cubicBezTo>
                    <a:pt x="227" y="176"/>
                    <a:pt x="291" y="107"/>
                    <a:pt x="265" y="37"/>
                  </a:cubicBezTo>
                  <a:cubicBezTo>
                    <a:pt x="254" y="11"/>
                    <a:pt x="232" y="1"/>
                    <a:pt x="20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224675" y="2861050"/>
              <a:ext cx="9175" cy="8200"/>
            </a:xfrm>
            <a:custGeom>
              <a:rect b="b" l="l" r="r" t="t"/>
              <a:pathLst>
                <a:path extrusionOk="0" h="328" w="367">
                  <a:moveTo>
                    <a:pt x="255" y="1"/>
                  </a:moveTo>
                  <a:cubicBezTo>
                    <a:pt x="241" y="1"/>
                    <a:pt x="228" y="3"/>
                    <a:pt x="215" y="6"/>
                  </a:cubicBezTo>
                  <a:cubicBezTo>
                    <a:pt x="139" y="31"/>
                    <a:pt x="70" y="88"/>
                    <a:pt x="32" y="164"/>
                  </a:cubicBezTo>
                  <a:cubicBezTo>
                    <a:pt x="13" y="214"/>
                    <a:pt x="1" y="296"/>
                    <a:pt x="64" y="322"/>
                  </a:cubicBezTo>
                  <a:cubicBezTo>
                    <a:pt x="76" y="326"/>
                    <a:pt x="88" y="328"/>
                    <a:pt x="100" y="328"/>
                  </a:cubicBezTo>
                  <a:cubicBezTo>
                    <a:pt x="158" y="328"/>
                    <a:pt x="217" y="282"/>
                    <a:pt x="259" y="246"/>
                  </a:cubicBezTo>
                  <a:lnTo>
                    <a:pt x="310" y="202"/>
                  </a:lnTo>
                  <a:cubicBezTo>
                    <a:pt x="335" y="189"/>
                    <a:pt x="367" y="151"/>
                    <a:pt x="354" y="126"/>
                  </a:cubicBezTo>
                  <a:cubicBezTo>
                    <a:pt x="348" y="101"/>
                    <a:pt x="341" y="76"/>
                    <a:pt x="335" y="50"/>
                  </a:cubicBezTo>
                  <a:cubicBezTo>
                    <a:pt x="326" y="14"/>
                    <a:pt x="291" y="1"/>
                    <a:pt x="25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207975" y="2849400"/>
              <a:ext cx="7575" cy="6450"/>
            </a:xfrm>
            <a:custGeom>
              <a:rect b="b" l="l" r="r" t="t"/>
              <a:pathLst>
                <a:path extrusionOk="0" h="258" w="303">
                  <a:moveTo>
                    <a:pt x="211" y="0"/>
                  </a:moveTo>
                  <a:cubicBezTo>
                    <a:pt x="181" y="0"/>
                    <a:pt x="146" y="10"/>
                    <a:pt x="114" y="31"/>
                  </a:cubicBezTo>
                  <a:cubicBezTo>
                    <a:pt x="76" y="56"/>
                    <a:pt x="44" y="94"/>
                    <a:pt x="25" y="138"/>
                  </a:cubicBezTo>
                  <a:cubicBezTo>
                    <a:pt x="0" y="195"/>
                    <a:pt x="6" y="251"/>
                    <a:pt x="70" y="258"/>
                  </a:cubicBezTo>
                  <a:cubicBezTo>
                    <a:pt x="107" y="258"/>
                    <a:pt x="145" y="245"/>
                    <a:pt x="177" y="226"/>
                  </a:cubicBezTo>
                  <a:cubicBezTo>
                    <a:pt x="196" y="220"/>
                    <a:pt x="215" y="201"/>
                    <a:pt x="234" y="182"/>
                  </a:cubicBezTo>
                  <a:cubicBezTo>
                    <a:pt x="259" y="157"/>
                    <a:pt x="278" y="119"/>
                    <a:pt x="290" y="81"/>
                  </a:cubicBezTo>
                  <a:cubicBezTo>
                    <a:pt x="302" y="29"/>
                    <a:pt x="264" y="0"/>
                    <a:pt x="21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246225" y="2854100"/>
              <a:ext cx="9375" cy="6300"/>
            </a:xfrm>
            <a:custGeom>
              <a:rect b="b" l="l" r="r" t="t"/>
              <a:pathLst>
                <a:path extrusionOk="0" h="252" w="375">
                  <a:moveTo>
                    <a:pt x="198" y="0"/>
                  </a:moveTo>
                  <a:cubicBezTo>
                    <a:pt x="123" y="7"/>
                    <a:pt x="60" y="57"/>
                    <a:pt x="28" y="127"/>
                  </a:cubicBezTo>
                  <a:cubicBezTo>
                    <a:pt x="0" y="182"/>
                    <a:pt x="16" y="251"/>
                    <a:pt x="75" y="251"/>
                  </a:cubicBezTo>
                  <a:cubicBezTo>
                    <a:pt x="84" y="251"/>
                    <a:pt x="93" y="250"/>
                    <a:pt x="104" y="246"/>
                  </a:cubicBezTo>
                  <a:lnTo>
                    <a:pt x="123" y="246"/>
                  </a:lnTo>
                  <a:cubicBezTo>
                    <a:pt x="205" y="221"/>
                    <a:pt x="375" y="7"/>
                    <a:pt x="21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230125" y="2849525"/>
              <a:ext cx="7975" cy="6725"/>
            </a:xfrm>
            <a:custGeom>
              <a:rect b="b" l="l" r="r" t="t"/>
              <a:pathLst>
                <a:path extrusionOk="0" h="269" w="319">
                  <a:moveTo>
                    <a:pt x="249" y="1"/>
                  </a:moveTo>
                  <a:lnTo>
                    <a:pt x="268" y="26"/>
                  </a:lnTo>
                  <a:lnTo>
                    <a:pt x="268" y="32"/>
                  </a:lnTo>
                  <a:cubicBezTo>
                    <a:pt x="237" y="22"/>
                    <a:pt x="208" y="17"/>
                    <a:pt x="183" y="17"/>
                  </a:cubicBezTo>
                  <a:cubicBezTo>
                    <a:pt x="127" y="17"/>
                    <a:pt x="84" y="41"/>
                    <a:pt x="54" y="89"/>
                  </a:cubicBezTo>
                  <a:cubicBezTo>
                    <a:pt x="35" y="108"/>
                    <a:pt x="22" y="139"/>
                    <a:pt x="16" y="164"/>
                  </a:cubicBezTo>
                  <a:cubicBezTo>
                    <a:pt x="1" y="238"/>
                    <a:pt x="42" y="269"/>
                    <a:pt x="92" y="269"/>
                  </a:cubicBezTo>
                  <a:cubicBezTo>
                    <a:pt x="124" y="269"/>
                    <a:pt x="159" y="256"/>
                    <a:pt x="186" y="234"/>
                  </a:cubicBezTo>
                  <a:cubicBezTo>
                    <a:pt x="212" y="215"/>
                    <a:pt x="237" y="196"/>
                    <a:pt x="249" y="171"/>
                  </a:cubicBezTo>
                  <a:cubicBezTo>
                    <a:pt x="281" y="120"/>
                    <a:pt x="319" y="38"/>
                    <a:pt x="24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235550" y="2865600"/>
              <a:ext cx="11700" cy="6975"/>
            </a:xfrm>
            <a:custGeom>
              <a:rect b="b" l="l" r="r" t="t"/>
              <a:pathLst>
                <a:path extrusionOk="0" h="279" w="468">
                  <a:moveTo>
                    <a:pt x="297" y="1"/>
                  </a:moveTo>
                  <a:cubicBezTo>
                    <a:pt x="178" y="1"/>
                    <a:pt x="1" y="278"/>
                    <a:pt x="165" y="278"/>
                  </a:cubicBezTo>
                  <a:cubicBezTo>
                    <a:pt x="291" y="278"/>
                    <a:pt x="468" y="1"/>
                    <a:pt x="2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277650" y="2828875"/>
              <a:ext cx="9500" cy="9000"/>
            </a:xfrm>
            <a:custGeom>
              <a:rect b="b" l="l" r="r" t="t"/>
              <a:pathLst>
                <a:path extrusionOk="0" h="360" w="380">
                  <a:moveTo>
                    <a:pt x="278" y="0"/>
                  </a:moveTo>
                  <a:cubicBezTo>
                    <a:pt x="171" y="13"/>
                    <a:pt x="77" y="82"/>
                    <a:pt x="32" y="177"/>
                  </a:cubicBezTo>
                  <a:cubicBezTo>
                    <a:pt x="1" y="246"/>
                    <a:pt x="1" y="360"/>
                    <a:pt x="102" y="360"/>
                  </a:cubicBezTo>
                  <a:cubicBezTo>
                    <a:pt x="209" y="347"/>
                    <a:pt x="304" y="278"/>
                    <a:pt x="348" y="183"/>
                  </a:cubicBezTo>
                  <a:cubicBezTo>
                    <a:pt x="379" y="114"/>
                    <a:pt x="379" y="0"/>
                    <a:pt x="278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6"/>
          <p:cNvSpPr/>
          <p:nvPr/>
        </p:nvSpPr>
        <p:spPr>
          <a:xfrm>
            <a:off x="861420" y="4131524"/>
            <a:ext cx="484450" cy="419327"/>
          </a:xfrm>
          <a:custGeom>
            <a:rect b="b" l="l" r="r" t="t"/>
            <a:pathLst>
              <a:path extrusionOk="0" h="5160" w="5961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6"/>
          <p:cNvGrpSpPr/>
          <p:nvPr/>
        </p:nvGrpSpPr>
        <p:grpSpPr>
          <a:xfrm rot="-5400000">
            <a:off x="1239353" y="3938384"/>
            <a:ext cx="280573" cy="265806"/>
            <a:chOff x="484075" y="3026900"/>
            <a:chExt cx="161975" cy="153450"/>
          </a:xfrm>
        </p:grpSpPr>
        <p:sp>
          <p:nvSpPr>
            <p:cNvPr id="345" name="Google Shape;345;p16"/>
            <p:cNvSpPr/>
            <p:nvPr/>
          </p:nvSpPr>
          <p:spPr>
            <a:xfrm>
              <a:off x="492450" y="3034950"/>
              <a:ext cx="144125" cy="137525"/>
            </a:xfrm>
            <a:custGeom>
              <a:rect b="b" l="l" r="r" t="t"/>
              <a:pathLst>
                <a:path extrusionOk="0" h="5501" w="5765">
                  <a:moveTo>
                    <a:pt x="2554" y="0"/>
                  </a:moveTo>
                  <a:cubicBezTo>
                    <a:pt x="2126" y="0"/>
                    <a:pt x="1703" y="108"/>
                    <a:pt x="1331" y="316"/>
                  </a:cubicBezTo>
                  <a:cubicBezTo>
                    <a:pt x="776" y="619"/>
                    <a:pt x="379" y="1167"/>
                    <a:pt x="202" y="1848"/>
                  </a:cubicBezTo>
                  <a:cubicBezTo>
                    <a:pt x="0" y="2662"/>
                    <a:pt x="126" y="3520"/>
                    <a:pt x="568" y="4232"/>
                  </a:cubicBezTo>
                  <a:cubicBezTo>
                    <a:pt x="1079" y="5052"/>
                    <a:pt x="1873" y="5500"/>
                    <a:pt x="2813" y="5500"/>
                  </a:cubicBezTo>
                  <a:cubicBezTo>
                    <a:pt x="3866" y="5500"/>
                    <a:pt x="4875" y="4907"/>
                    <a:pt x="5330" y="4024"/>
                  </a:cubicBezTo>
                  <a:cubicBezTo>
                    <a:pt x="5765" y="3179"/>
                    <a:pt x="5639" y="2208"/>
                    <a:pt x="4983" y="1293"/>
                  </a:cubicBezTo>
                  <a:cubicBezTo>
                    <a:pt x="4402" y="480"/>
                    <a:pt x="3494" y="0"/>
                    <a:pt x="2554" y="0"/>
                  </a:cubicBezTo>
                  <a:close/>
                </a:path>
              </a:pathLst>
            </a:custGeom>
            <a:solidFill>
              <a:srgbClr val="99D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84075" y="3026900"/>
              <a:ext cx="161975" cy="153450"/>
            </a:xfrm>
            <a:custGeom>
              <a:rect b="b" l="l" r="r" t="t"/>
              <a:pathLst>
                <a:path extrusionOk="0" h="6138" w="6479">
                  <a:moveTo>
                    <a:pt x="2889" y="631"/>
                  </a:moveTo>
                  <a:cubicBezTo>
                    <a:pt x="3703" y="631"/>
                    <a:pt x="4529" y="1054"/>
                    <a:pt x="5059" y="1798"/>
                  </a:cubicBezTo>
                  <a:cubicBezTo>
                    <a:pt x="6478" y="3779"/>
                    <a:pt x="4832" y="5500"/>
                    <a:pt x="3148" y="5500"/>
                  </a:cubicBezTo>
                  <a:cubicBezTo>
                    <a:pt x="2410" y="5500"/>
                    <a:pt x="1666" y="5172"/>
                    <a:pt x="1168" y="4384"/>
                  </a:cubicBezTo>
                  <a:cubicBezTo>
                    <a:pt x="430" y="3205"/>
                    <a:pt x="714" y="1527"/>
                    <a:pt x="1817" y="909"/>
                  </a:cubicBezTo>
                  <a:cubicBezTo>
                    <a:pt x="2145" y="732"/>
                    <a:pt x="2517" y="638"/>
                    <a:pt x="2889" y="638"/>
                  </a:cubicBezTo>
                  <a:lnTo>
                    <a:pt x="2889" y="631"/>
                  </a:lnTo>
                  <a:close/>
                  <a:moveTo>
                    <a:pt x="2889" y="1"/>
                  </a:moveTo>
                  <a:lnTo>
                    <a:pt x="2889" y="7"/>
                  </a:lnTo>
                  <a:cubicBezTo>
                    <a:pt x="2410" y="7"/>
                    <a:pt x="1931" y="121"/>
                    <a:pt x="1508" y="354"/>
                  </a:cubicBezTo>
                  <a:cubicBezTo>
                    <a:pt x="884" y="701"/>
                    <a:pt x="423" y="1319"/>
                    <a:pt x="228" y="2088"/>
                  </a:cubicBezTo>
                  <a:cubicBezTo>
                    <a:pt x="1" y="2984"/>
                    <a:pt x="152" y="3930"/>
                    <a:pt x="632" y="4718"/>
                  </a:cubicBezTo>
                  <a:cubicBezTo>
                    <a:pt x="1199" y="5620"/>
                    <a:pt x="2114" y="6137"/>
                    <a:pt x="3148" y="6137"/>
                  </a:cubicBezTo>
                  <a:cubicBezTo>
                    <a:pt x="4315" y="6137"/>
                    <a:pt x="5437" y="5475"/>
                    <a:pt x="5942" y="4491"/>
                  </a:cubicBezTo>
                  <a:cubicBezTo>
                    <a:pt x="6428" y="3545"/>
                    <a:pt x="6295" y="2435"/>
                    <a:pt x="5576" y="1432"/>
                  </a:cubicBezTo>
                  <a:cubicBezTo>
                    <a:pt x="4939" y="537"/>
                    <a:pt x="3930" y="1"/>
                    <a:pt x="288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25400" y="3102200"/>
              <a:ext cx="14850" cy="10125"/>
            </a:xfrm>
            <a:custGeom>
              <a:rect b="b" l="l" r="r" t="t"/>
              <a:pathLst>
                <a:path extrusionOk="0" h="405" w="594">
                  <a:moveTo>
                    <a:pt x="249" y="0"/>
                  </a:moveTo>
                  <a:cubicBezTo>
                    <a:pt x="233" y="0"/>
                    <a:pt x="218" y="1"/>
                    <a:pt x="202" y="4"/>
                  </a:cubicBezTo>
                  <a:cubicBezTo>
                    <a:pt x="114" y="22"/>
                    <a:pt x="0" y="111"/>
                    <a:pt x="70" y="237"/>
                  </a:cubicBezTo>
                  <a:cubicBezTo>
                    <a:pt x="125" y="343"/>
                    <a:pt x="235" y="404"/>
                    <a:pt x="355" y="404"/>
                  </a:cubicBezTo>
                  <a:cubicBezTo>
                    <a:pt x="371" y="404"/>
                    <a:pt x="388" y="403"/>
                    <a:pt x="404" y="401"/>
                  </a:cubicBezTo>
                  <a:cubicBezTo>
                    <a:pt x="517" y="395"/>
                    <a:pt x="593" y="275"/>
                    <a:pt x="536" y="167"/>
                  </a:cubicBezTo>
                  <a:cubicBezTo>
                    <a:pt x="475" y="62"/>
                    <a:pt x="365" y="0"/>
                    <a:pt x="24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27125" y="3082050"/>
              <a:ext cx="10600" cy="7375"/>
            </a:xfrm>
            <a:custGeom>
              <a:rect b="b" l="l" r="r" t="t"/>
              <a:pathLst>
                <a:path extrusionOk="0" h="295" w="424">
                  <a:moveTo>
                    <a:pt x="173" y="0"/>
                  </a:moveTo>
                  <a:cubicBezTo>
                    <a:pt x="162" y="0"/>
                    <a:pt x="151" y="1"/>
                    <a:pt x="139" y="2"/>
                  </a:cubicBezTo>
                  <a:cubicBezTo>
                    <a:pt x="57" y="9"/>
                    <a:pt x="1" y="97"/>
                    <a:pt x="45" y="173"/>
                  </a:cubicBezTo>
                  <a:cubicBezTo>
                    <a:pt x="84" y="251"/>
                    <a:pt x="168" y="294"/>
                    <a:pt x="252" y="294"/>
                  </a:cubicBezTo>
                  <a:cubicBezTo>
                    <a:pt x="263" y="294"/>
                    <a:pt x="274" y="294"/>
                    <a:pt x="284" y="292"/>
                  </a:cubicBezTo>
                  <a:cubicBezTo>
                    <a:pt x="373" y="286"/>
                    <a:pt x="423" y="198"/>
                    <a:pt x="385" y="122"/>
                  </a:cubicBezTo>
                  <a:cubicBezTo>
                    <a:pt x="341" y="44"/>
                    <a:pt x="261" y="0"/>
                    <a:pt x="17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41950" y="3079500"/>
              <a:ext cx="9025" cy="7225"/>
            </a:xfrm>
            <a:custGeom>
              <a:rect b="b" l="l" r="r" t="t"/>
              <a:pathLst>
                <a:path extrusionOk="0" h="289" w="361">
                  <a:moveTo>
                    <a:pt x="96" y="0"/>
                  </a:moveTo>
                  <a:cubicBezTo>
                    <a:pt x="46" y="0"/>
                    <a:pt x="1" y="18"/>
                    <a:pt x="1" y="73"/>
                  </a:cubicBezTo>
                  <a:lnTo>
                    <a:pt x="1" y="111"/>
                  </a:lnTo>
                  <a:cubicBezTo>
                    <a:pt x="1" y="236"/>
                    <a:pt x="119" y="289"/>
                    <a:pt x="206" y="289"/>
                  </a:cubicBezTo>
                  <a:cubicBezTo>
                    <a:pt x="216" y="289"/>
                    <a:pt x="225" y="288"/>
                    <a:pt x="234" y="287"/>
                  </a:cubicBezTo>
                  <a:cubicBezTo>
                    <a:pt x="354" y="268"/>
                    <a:pt x="360" y="155"/>
                    <a:pt x="272" y="73"/>
                  </a:cubicBezTo>
                  <a:lnTo>
                    <a:pt x="234" y="41"/>
                  </a:lnTo>
                  <a:cubicBezTo>
                    <a:pt x="214" y="21"/>
                    <a:pt x="152" y="0"/>
                    <a:pt x="9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46375" y="3097850"/>
              <a:ext cx="5375" cy="4175"/>
            </a:xfrm>
            <a:custGeom>
              <a:rect b="b" l="l" r="r" t="t"/>
              <a:pathLst>
                <a:path extrusionOk="0" h="167" w="215">
                  <a:moveTo>
                    <a:pt x="58" y="1"/>
                  </a:moveTo>
                  <a:cubicBezTo>
                    <a:pt x="43" y="1"/>
                    <a:pt x="29" y="7"/>
                    <a:pt x="19" y="26"/>
                  </a:cubicBezTo>
                  <a:cubicBezTo>
                    <a:pt x="13" y="26"/>
                    <a:pt x="13" y="26"/>
                    <a:pt x="13" y="32"/>
                  </a:cubicBezTo>
                  <a:cubicBezTo>
                    <a:pt x="0" y="45"/>
                    <a:pt x="0" y="64"/>
                    <a:pt x="13" y="83"/>
                  </a:cubicBezTo>
                  <a:cubicBezTo>
                    <a:pt x="13" y="89"/>
                    <a:pt x="19" y="102"/>
                    <a:pt x="19" y="108"/>
                  </a:cubicBezTo>
                  <a:cubicBezTo>
                    <a:pt x="32" y="148"/>
                    <a:pt x="75" y="167"/>
                    <a:pt x="114" y="167"/>
                  </a:cubicBezTo>
                  <a:cubicBezTo>
                    <a:pt x="167" y="167"/>
                    <a:pt x="214" y="132"/>
                    <a:pt x="170" y="70"/>
                  </a:cubicBezTo>
                  <a:cubicBezTo>
                    <a:pt x="158" y="45"/>
                    <a:pt x="133" y="20"/>
                    <a:pt x="101" y="14"/>
                  </a:cubicBezTo>
                  <a:cubicBezTo>
                    <a:pt x="88" y="7"/>
                    <a:pt x="73" y="1"/>
                    <a:pt x="5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84525" y="3105800"/>
              <a:ext cx="12625" cy="8900"/>
            </a:xfrm>
            <a:custGeom>
              <a:rect b="b" l="l" r="r" t="t"/>
              <a:pathLst>
                <a:path extrusionOk="0" h="356" w="505">
                  <a:moveTo>
                    <a:pt x="208" y="1"/>
                  </a:moveTo>
                  <a:cubicBezTo>
                    <a:pt x="194" y="1"/>
                    <a:pt x="179" y="2"/>
                    <a:pt x="164" y="5"/>
                  </a:cubicBezTo>
                  <a:cubicBezTo>
                    <a:pt x="63" y="11"/>
                    <a:pt x="0" y="118"/>
                    <a:pt x="38" y="206"/>
                  </a:cubicBezTo>
                  <a:cubicBezTo>
                    <a:pt x="93" y="300"/>
                    <a:pt x="191" y="355"/>
                    <a:pt x="295" y="355"/>
                  </a:cubicBezTo>
                  <a:cubicBezTo>
                    <a:pt x="310" y="355"/>
                    <a:pt x="326" y="354"/>
                    <a:pt x="341" y="351"/>
                  </a:cubicBezTo>
                  <a:cubicBezTo>
                    <a:pt x="442" y="345"/>
                    <a:pt x="505" y="238"/>
                    <a:pt x="461" y="143"/>
                  </a:cubicBezTo>
                  <a:cubicBezTo>
                    <a:pt x="406" y="55"/>
                    <a:pt x="308" y="1"/>
                    <a:pt x="20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6815561" y="3993733"/>
            <a:ext cx="1017891" cy="1184601"/>
            <a:chOff x="906800" y="2986175"/>
            <a:chExt cx="430325" cy="500825"/>
          </a:xfrm>
        </p:grpSpPr>
        <p:sp>
          <p:nvSpPr>
            <p:cNvPr id="353" name="Google Shape;353;p16"/>
            <p:cNvSpPr/>
            <p:nvPr/>
          </p:nvSpPr>
          <p:spPr>
            <a:xfrm>
              <a:off x="906800" y="2986175"/>
              <a:ext cx="430325" cy="500825"/>
            </a:xfrm>
            <a:custGeom>
              <a:rect b="b" l="l" r="r" t="t"/>
              <a:pathLst>
                <a:path extrusionOk="0" h="20033" w="17213">
                  <a:moveTo>
                    <a:pt x="3703" y="0"/>
                  </a:moveTo>
                  <a:cubicBezTo>
                    <a:pt x="2022" y="0"/>
                    <a:pt x="777" y="805"/>
                    <a:pt x="430" y="2721"/>
                  </a:cubicBezTo>
                  <a:cubicBezTo>
                    <a:pt x="1" y="5136"/>
                    <a:pt x="890" y="8012"/>
                    <a:pt x="1723" y="10232"/>
                  </a:cubicBezTo>
                  <a:cubicBezTo>
                    <a:pt x="2505" y="12326"/>
                    <a:pt x="3564" y="14313"/>
                    <a:pt x="4857" y="16136"/>
                  </a:cubicBezTo>
                  <a:cubicBezTo>
                    <a:pt x="5999" y="17738"/>
                    <a:pt x="7430" y="19270"/>
                    <a:pt x="9392" y="19680"/>
                  </a:cubicBezTo>
                  <a:cubicBezTo>
                    <a:pt x="9943" y="19902"/>
                    <a:pt x="10511" y="20033"/>
                    <a:pt x="11073" y="20033"/>
                  </a:cubicBezTo>
                  <a:cubicBezTo>
                    <a:pt x="11855" y="20033"/>
                    <a:pt x="12624" y="19779"/>
                    <a:pt x="13321" y="19163"/>
                  </a:cubicBezTo>
                  <a:cubicBezTo>
                    <a:pt x="14778" y="17876"/>
                    <a:pt x="15541" y="15682"/>
                    <a:pt x="16185" y="13903"/>
                  </a:cubicBezTo>
                  <a:cubicBezTo>
                    <a:pt x="16941" y="11822"/>
                    <a:pt x="17213" y="9488"/>
                    <a:pt x="16639" y="7331"/>
                  </a:cubicBezTo>
                  <a:cubicBezTo>
                    <a:pt x="15976" y="4859"/>
                    <a:pt x="14147" y="3352"/>
                    <a:pt x="11915" y="2292"/>
                  </a:cubicBezTo>
                  <a:cubicBezTo>
                    <a:pt x="9613" y="1214"/>
                    <a:pt x="7172" y="469"/>
                    <a:pt x="4662" y="78"/>
                  </a:cubicBezTo>
                  <a:cubicBezTo>
                    <a:pt x="4330" y="27"/>
                    <a:pt x="4009" y="0"/>
                    <a:pt x="3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946225" y="3049700"/>
              <a:ext cx="14525" cy="19750"/>
            </a:xfrm>
            <a:custGeom>
              <a:rect b="b" l="l" r="r" t="t"/>
              <a:pathLst>
                <a:path extrusionOk="0" h="790" w="581">
                  <a:moveTo>
                    <a:pt x="271" y="1"/>
                  </a:moveTo>
                  <a:cubicBezTo>
                    <a:pt x="179" y="1"/>
                    <a:pt x="129" y="75"/>
                    <a:pt x="95" y="155"/>
                  </a:cubicBezTo>
                  <a:cubicBezTo>
                    <a:pt x="89" y="161"/>
                    <a:pt x="89" y="174"/>
                    <a:pt x="83" y="180"/>
                  </a:cubicBezTo>
                  <a:cubicBezTo>
                    <a:pt x="1" y="363"/>
                    <a:pt x="102" y="722"/>
                    <a:pt x="316" y="779"/>
                  </a:cubicBezTo>
                  <a:lnTo>
                    <a:pt x="335" y="785"/>
                  </a:lnTo>
                  <a:cubicBezTo>
                    <a:pt x="348" y="788"/>
                    <a:pt x="360" y="790"/>
                    <a:pt x="372" y="790"/>
                  </a:cubicBezTo>
                  <a:cubicBezTo>
                    <a:pt x="459" y="790"/>
                    <a:pt x="521" y="712"/>
                    <a:pt x="543" y="634"/>
                  </a:cubicBezTo>
                  <a:cubicBezTo>
                    <a:pt x="581" y="508"/>
                    <a:pt x="575" y="369"/>
                    <a:pt x="524" y="243"/>
                  </a:cubicBezTo>
                  <a:cubicBezTo>
                    <a:pt x="486" y="148"/>
                    <a:pt x="411" y="29"/>
                    <a:pt x="303" y="3"/>
                  </a:cubicBezTo>
                  <a:cubicBezTo>
                    <a:pt x="292" y="1"/>
                    <a:pt x="282" y="1"/>
                    <a:pt x="27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958275" y="3034300"/>
              <a:ext cx="10900" cy="9775"/>
            </a:xfrm>
            <a:custGeom>
              <a:rect b="b" l="l" r="r" t="t"/>
              <a:pathLst>
                <a:path extrusionOk="0" h="391" w="436">
                  <a:moveTo>
                    <a:pt x="219" y="0"/>
                  </a:moveTo>
                  <a:cubicBezTo>
                    <a:pt x="215" y="0"/>
                    <a:pt x="210" y="1"/>
                    <a:pt x="206" y="1"/>
                  </a:cubicBezTo>
                  <a:lnTo>
                    <a:pt x="149" y="8"/>
                  </a:lnTo>
                  <a:cubicBezTo>
                    <a:pt x="1" y="19"/>
                    <a:pt x="71" y="390"/>
                    <a:pt x="206" y="390"/>
                  </a:cubicBezTo>
                  <a:cubicBezTo>
                    <a:pt x="214" y="390"/>
                    <a:pt x="223" y="389"/>
                    <a:pt x="231" y="386"/>
                  </a:cubicBezTo>
                  <a:lnTo>
                    <a:pt x="282" y="367"/>
                  </a:lnTo>
                  <a:cubicBezTo>
                    <a:pt x="435" y="324"/>
                    <a:pt x="368" y="0"/>
                    <a:pt x="21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981225" y="3044350"/>
              <a:ext cx="7075" cy="9175"/>
            </a:xfrm>
            <a:custGeom>
              <a:rect b="b" l="l" r="r" t="t"/>
              <a:pathLst>
                <a:path extrusionOk="0" h="367" w="283">
                  <a:moveTo>
                    <a:pt x="133" y="0"/>
                  </a:moveTo>
                  <a:cubicBezTo>
                    <a:pt x="131" y="0"/>
                    <a:pt x="129" y="1"/>
                    <a:pt x="127" y="3"/>
                  </a:cubicBezTo>
                  <a:lnTo>
                    <a:pt x="95" y="15"/>
                  </a:lnTo>
                  <a:cubicBezTo>
                    <a:pt x="89" y="22"/>
                    <a:pt x="83" y="28"/>
                    <a:pt x="76" y="41"/>
                  </a:cubicBezTo>
                  <a:cubicBezTo>
                    <a:pt x="1" y="116"/>
                    <a:pt x="64" y="299"/>
                    <a:pt x="140" y="350"/>
                  </a:cubicBezTo>
                  <a:cubicBezTo>
                    <a:pt x="158" y="362"/>
                    <a:pt x="175" y="367"/>
                    <a:pt x="189" y="367"/>
                  </a:cubicBezTo>
                  <a:cubicBezTo>
                    <a:pt x="266" y="367"/>
                    <a:pt x="283" y="219"/>
                    <a:pt x="272" y="161"/>
                  </a:cubicBezTo>
                  <a:cubicBezTo>
                    <a:pt x="259" y="104"/>
                    <a:pt x="228" y="53"/>
                    <a:pt x="184" y="15"/>
                  </a:cubicBezTo>
                  <a:cubicBezTo>
                    <a:pt x="171" y="9"/>
                    <a:pt x="158" y="3"/>
                    <a:pt x="152" y="3"/>
                  </a:cubicBezTo>
                  <a:lnTo>
                    <a:pt x="146" y="3"/>
                  </a:lnTo>
                  <a:cubicBezTo>
                    <a:pt x="142" y="3"/>
                    <a:pt x="137" y="0"/>
                    <a:pt x="13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975425" y="3055075"/>
              <a:ext cx="4725" cy="6575"/>
            </a:xfrm>
            <a:custGeom>
              <a:rect b="b" l="l" r="r" t="t"/>
              <a:pathLst>
                <a:path extrusionOk="0" h="263" w="189">
                  <a:moveTo>
                    <a:pt x="84" y="1"/>
                  </a:moveTo>
                  <a:cubicBezTo>
                    <a:pt x="48" y="1"/>
                    <a:pt x="13" y="24"/>
                    <a:pt x="6" y="66"/>
                  </a:cubicBezTo>
                  <a:cubicBezTo>
                    <a:pt x="1" y="116"/>
                    <a:pt x="56" y="262"/>
                    <a:pt x="113" y="262"/>
                  </a:cubicBezTo>
                  <a:cubicBezTo>
                    <a:pt x="128" y="262"/>
                    <a:pt x="143" y="253"/>
                    <a:pt x="157" y="230"/>
                  </a:cubicBezTo>
                  <a:cubicBezTo>
                    <a:pt x="189" y="167"/>
                    <a:pt x="182" y="91"/>
                    <a:pt x="151" y="34"/>
                  </a:cubicBezTo>
                  <a:cubicBezTo>
                    <a:pt x="133" y="11"/>
                    <a:pt x="108" y="1"/>
                    <a:pt x="8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010850" y="3209825"/>
              <a:ext cx="6525" cy="8125"/>
            </a:xfrm>
            <a:custGeom>
              <a:rect b="b" l="l" r="r" t="t"/>
              <a:pathLst>
                <a:path extrusionOk="0" h="325" w="261">
                  <a:moveTo>
                    <a:pt x="105" y="1"/>
                  </a:moveTo>
                  <a:cubicBezTo>
                    <a:pt x="86" y="1"/>
                    <a:pt x="68" y="12"/>
                    <a:pt x="52" y="38"/>
                  </a:cubicBezTo>
                  <a:cubicBezTo>
                    <a:pt x="0" y="115"/>
                    <a:pt x="76" y="324"/>
                    <a:pt x="157" y="324"/>
                  </a:cubicBezTo>
                  <a:cubicBezTo>
                    <a:pt x="174" y="324"/>
                    <a:pt x="193" y="314"/>
                    <a:pt x="210" y="290"/>
                  </a:cubicBezTo>
                  <a:cubicBezTo>
                    <a:pt x="261" y="208"/>
                    <a:pt x="183" y="1"/>
                    <a:pt x="10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029800" y="3207750"/>
              <a:ext cx="5475" cy="5900"/>
            </a:xfrm>
            <a:custGeom>
              <a:rect b="b" l="l" r="r" t="t"/>
              <a:pathLst>
                <a:path extrusionOk="0" h="236" w="219">
                  <a:moveTo>
                    <a:pt x="123" y="1"/>
                  </a:moveTo>
                  <a:cubicBezTo>
                    <a:pt x="111" y="1"/>
                    <a:pt x="99" y="8"/>
                    <a:pt x="89" y="26"/>
                  </a:cubicBezTo>
                  <a:cubicBezTo>
                    <a:pt x="76" y="45"/>
                    <a:pt x="63" y="58"/>
                    <a:pt x="44" y="64"/>
                  </a:cubicBezTo>
                  <a:cubicBezTo>
                    <a:pt x="0" y="83"/>
                    <a:pt x="26" y="203"/>
                    <a:pt x="76" y="209"/>
                  </a:cubicBezTo>
                  <a:cubicBezTo>
                    <a:pt x="95" y="209"/>
                    <a:pt x="114" y="209"/>
                    <a:pt x="126" y="222"/>
                  </a:cubicBezTo>
                  <a:cubicBezTo>
                    <a:pt x="139" y="231"/>
                    <a:pt x="151" y="236"/>
                    <a:pt x="161" y="236"/>
                  </a:cubicBezTo>
                  <a:cubicBezTo>
                    <a:pt x="208" y="236"/>
                    <a:pt x="219" y="138"/>
                    <a:pt x="208" y="102"/>
                  </a:cubicBezTo>
                  <a:cubicBezTo>
                    <a:pt x="199" y="73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1018450" y="3187300"/>
              <a:ext cx="6600" cy="8700"/>
            </a:xfrm>
            <a:custGeom>
              <a:rect b="b" l="l" r="r" t="t"/>
              <a:pathLst>
                <a:path extrusionOk="0" h="348" w="264">
                  <a:moveTo>
                    <a:pt x="155" y="0"/>
                  </a:moveTo>
                  <a:cubicBezTo>
                    <a:pt x="148" y="0"/>
                    <a:pt x="141" y="2"/>
                    <a:pt x="133" y="5"/>
                  </a:cubicBezTo>
                  <a:lnTo>
                    <a:pt x="101" y="18"/>
                  </a:lnTo>
                  <a:cubicBezTo>
                    <a:pt x="0" y="62"/>
                    <a:pt x="25" y="213"/>
                    <a:pt x="70" y="289"/>
                  </a:cubicBezTo>
                  <a:cubicBezTo>
                    <a:pt x="96" y="329"/>
                    <a:pt x="129" y="348"/>
                    <a:pt x="158" y="348"/>
                  </a:cubicBezTo>
                  <a:cubicBezTo>
                    <a:pt x="199" y="348"/>
                    <a:pt x="235" y="313"/>
                    <a:pt x="246" y="251"/>
                  </a:cubicBezTo>
                  <a:cubicBezTo>
                    <a:pt x="246" y="232"/>
                    <a:pt x="252" y="220"/>
                    <a:pt x="252" y="201"/>
                  </a:cubicBezTo>
                  <a:cubicBezTo>
                    <a:pt x="264" y="161"/>
                    <a:pt x="228" y="0"/>
                    <a:pt x="15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987425" y="3182075"/>
              <a:ext cx="6125" cy="7500"/>
            </a:xfrm>
            <a:custGeom>
              <a:rect b="b" l="l" r="r" t="t"/>
              <a:pathLst>
                <a:path extrusionOk="0" h="300" w="245">
                  <a:moveTo>
                    <a:pt x="80" y="0"/>
                  </a:moveTo>
                  <a:cubicBezTo>
                    <a:pt x="46" y="0"/>
                    <a:pt x="17" y="26"/>
                    <a:pt x="11" y="88"/>
                  </a:cubicBezTo>
                  <a:cubicBezTo>
                    <a:pt x="1" y="137"/>
                    <a:pt x="40" y="300"/>
                    <a:pt x="115" y="300"/>
                  </a:cubicBezTo>
                  <a:cubicBezTo>
                    <a:pt x="128" y="300"/>
                    <a:pt x="142" y="295"/>
                    <a:pt x="156" y="284"/>
                  </a:cubicBezTo>
                  <a:lnTo>
                    <a:pt x="163" y="284"/>
                  </a:lnTo>
                  <a:cubicBezTo>
                    <a:pt x="245" y="271"/>
                    <a:pt x="213" y="139"/>
                    <a:pt x="188" y="101"/>
                  </a:cubicBezTo>
                  <a:cubicBezTo>
                    <a:pt x="182" y="94"/>
                    <a:pt x="182" y="88"/>
                    <a:pt x="182" y="88"/>
                  </a:cubicBezTo>
                  <a:cubicBezTo>
                    <a:pt x="161" y="34"/>
                    <a:pt x="118" y="0"/>
                    <a:pt x="8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987225" y="323567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139" y="0"/>
                  </a:moveTo>
                  <a:cubicBezTo>
                    <a:pt x="0" y="0"/>
                    <a:pt x="7" y="259"/>
                    <a:pt x="26" y="341"/>
                  </a:cubicBezTo>
                  <a:cubicBezTo>
                    <a:pt x="50" y="464"/>
                    <a:pt x="123" y="600"/>
                    <a:pt x="262" y="600"/>
                  </a:cubicBezTo>
                  <a:cubicBezTo>
                    <a:pt x="265" y="600"/>
                    <a:pt x="268" y="599"/>
                    <a:pt x="272" y="599"/>
                  </a:cubicBezTo>
                  <a:cubicBezTo>
                    <a:pt x="316" y="599"/>
                    <a:pt x="360" y="568"/>
                    <a:pt x="379" y="524"/>
                  </a:cubicBezTo>
                  <a:cubicBezTo>
                    <a:pt x="442" y="398"/>
                    <a:pt x="429" y="246"/>
                    <a:pt x="354" y="126"/>
                  </a:cubicBezTo>
                  <a:cubicBezTo>
                    <a:pt x="316" y="51"/>
                    <a:pt x="227" y="0"/>
                    <a:pt x="13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022375" y="3247950"/>
              <a:ext cx="7525" cy="10125"/>
            </a:xfrm>
            <a:custGeom>
              <a:rect b="b" l="l" r="r" t="t"/>
              <a:pathLst>
                <a:path extrusionOk="0" h="405" w="301">
                  <a:moveTo>
                    <a:pt x="160" y="0"/>
                  </a:moveTo>
                  <a:cubicBezTo>
                    <a:pt x="144" y="0"/>
                    <a:pt x="127" y="6"/>
                    <a:pt x="108" y="20"/>
                  </a:cubicBezTo>
                  <a:lnTo>
                    <a:pt x="89" y="33"/>
                  </a:lnTo>
                  <a:cubicBezTo>
                    <a:pt x="1" y="102"/>
                    <a:pt x="32" y="253"/>
                    <a:pt x="83" y="335"/>
                  </a:cubicBezTo>
                  <a:cubicBezTo>
                    <a:pt x="107" y="376"/>
                    <a:pt x="151" y="404"/>
                    <a:pt x="192" y="404"/>
                  </a:cubicBezTo>
                  <a:cubicBezTo>
                    <a:pt x="226" y="404"/>
                    <a:pt x="258" y="384"/>
                    <a:pt x="272" y="335"/>
                  </a:cubicBezTo>
                  <a:lnTo>
                    <a:pt x="278" y="304"/>
                  </a:lnTo>
                  <a:cubicBezTo>
                    <a:pt x="300" y="244"/>
                    <a:pt x="261" y="0"/>
                    <a:pt x="16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145700" y="3076450"/>
              <a:ext cx="6625" cy="8175"/>
            </a:xfrm>
            <a:custGeom>
              <a:rect b="b" l="l" r="r" t="t"/>
              <a:pathLst>
                <a:path extrusionOk="0" h="327" w="265">
                  <a:moveTo>
                    <a:pt x="109" y="0"/>
                  </a:moveTo>
                  <a:cubicBezTo>
                    <a:pt x="91" y="0"/>
                    <a:pt x="73" y="11"/>
                    <a:pt x="57" y="37"/>
                  </a:cubicBezTo>
                  <a:cubicBezTo>
                    <a:pt x="0" y="119"/>
                    <a:pt x="77" y="326"/>
                    <a:pt x="156" y="326"/>
                  </a:cubicBezTo>
                  <a:cubicBezTo>
                    <a:pt x="174" y="326"/>
                    <a:pt x="192" y="315"/>
                    <a:pt x="208" y="289"/>
                  </a:cubicBezTo>
                  <a:cubicBezTo>
                    <a:pt x="264" y="207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178325" y="3089950"/>
              <a:ext cx="4750" cy="6200"/>
            </a:xfrm>
            <a:custGeom>
              <a:rect b="b" l="l" r="r" t="t"/>
              <a:pathLst>
                <a:path extrusionOk="0" h="248" w="190">
                  <a:moveTo>
                    <a:pt x="72" y="0"/>
                  </a:moveTo>
                  <a:cubicBezTo>
                    <a:pt x="33" y="0"/>
                    <a:pt x="0" y="49"/>
                    <a:pt x="0" y="102"/>
                  </a:cubicBezTo>
                  <a:cubicBezTo>
                    <a:pt x="0" y="159"/>
                    <a:pt x="13" y="241"/>
                    <a:pt x="89" y="248"/>
                  </a:cubicBezTo>
                  <a:cubicBezTo>
                    <a:pt x="190" y="248"/>
                    <a:pt x="164" y="102"/>
                    <a:pt x="133" y="46"/>
                  </a:cubicBezTo>
                  <a:cubicBezTo>
                    <a:pt x="113" y="13"/>
                    <a:pt x="92" y="0"/>
                    <a:pt x="7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157400" y="3104800"/>
              <a:ext cx="6925" cy="9100"/>
            </a:xfrm>
            <a:custGeom>
              <a:rect b="b" l="l" r="r" t="t"/>
              <a:pathLst>
                <a:path extrusionOk="0" h="364" w="277">
                  <a:moveTo>
                    <a:pt x="79" y="1"/>
                  </a:moveTo>
                  <a:cubicBezTo>
                    <a:pt x="13" y="1"/>
                    <a:pt x="1" y="123"/>
                    <a:pt x="11" y="177"/>
                  </a:cubicBezTo>
                  <a:cubicBezTo>
                    <a:pt x="11" y="253"/>
                    <a:pt x="55" y="316"/>
                    <a:pt x="118" y="354"/>
                  </a:cubicBezTo>
                  <a:cubicBezTo>
                    <a:pt x="132" y="359"/>
                    <a:pt x="148" y="363"/>
                    <a:pt x="164" y="363"/>
                  </a:cubicBezTo>
                  <a:cubicBezTo>
                    <a:pt x="184" y="363"/>
                    <a:pt x="202" y="356"/>
                    <a:pt x="213" y="335"/>
                  </a:cubicBezTo>
                  <a:cubicBezTo>
                    <a:pt x="226" y="309"/>
                    <a:pt x="238" y="284"/>
                    <a:pt x="257" y="265"/>
                  </a:cubicBezTo>
                  <a:cubicBezTo>
                    <a:pt x="276" y="227"/>
                    <a:pt x="264" y="177"/>
                    <a:pt x="232" y="152"/>
                  </a:cubicBezTo>
                  <a:lnTo>
                    <a:pt x="232" y="183"/>
                  </a:lnTo>
                  <a:cubicBezTo>
                    <a:pt x="226" y="152"/>
                    <a:pt x="213" y="127"/>
                    <a:pt x="200" y="101"/>
                  </a:cubicBezTo>
                  <a:cubicBezTo>
                    <a:pt x="182" y="63"/>
                    <a:pt x="150" y="38"/>
                    <a:pt x="118" y="13"/>
                  </a:cubicBezTo>
                  <a:cubicBezTo>
                    <a:pt x="104" y="5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114625" y="3083625"/>
              <a:ext cx="6500" cy="10425"/>
            </a:xfrm>
            <a:custGeom>
              <a:rect b="b" l="l" r="r" t="t"/>
              <a:pathLst>
                <a:path extrusionOk="0" h="417" w="260">
                  <a:moveTo>
                    <a:pt x="101" y="0"/>
                  </a:moveTo>
                  <a:cubicBezTo>
                    <a:pt x="79" y="0"/>
                    <a:pt x="58" y="9"/>
                    <a:pt x="45" y="34"/>
                  </a:cubicBezTo>
                  <a:cubicBezTo>
                    <a:pt x="0" y="135"/>
                    <a:pt x="7" y="255"/>
                    <a:pt x="70" y="349"/>
                  </a:cubicBezTo>
                  <a:cubicBezTo>
                    <a:pt x="86" y="371"/>
                    <a:pt x="121" y="416"/>
                    <a:pt x="159" y="416"/>
                  </a:cubicBezTo>
                  <a:cubicBezTo>
                    <a:pt x="165" y="416"/>
                    <a:pt x="171" y="415"/>
                    <a:pt x="177" y="412"/>
                  </a:cubicBezTo>
                  <a:lnTo>
                    <a:pt x="209" y="400"/>
                  </a:lnTo>
                  <a:cubicBezTo>
                    <a:pt x="240" y="387"/>
                    <a:pt x="259" y="349"/>
                    <a:pt x="246" y="311"/>
                  </a:cubicBezTo>
                  <a:cubicBezTo>
                    <a:pt x="246" y="255"/>
                    <a:pt x="240" y="236"/>
                    <a:pt x="240" y="192"/>
                  </a:cubicBezTo>
                  <a:cubicBezTo>
                    <a:pt x="234" y="128"/>
                    <a:pt x="215" y="78"/>
                    <a:pt x="177" y="34"/>
                  </a:cubicBezTo>
                  <a:cubicBezTo>
                    <a:pt x="159" y="16"/>
                    <a:pt x="129" y="0"/>
                    <a:pt x="10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159100" y="3051925"/>
              <a:ext cx="7550" cy="9225"/>
            </a:xfrm>
            <a:custGeom>
              <a:rect b="b" l="l" r="r" t="t"/>
              <a:pathLst>
                <a:path extrusionOk="0" h="369" w="302">
                  <a:moveTo>
                    <a:pt x="127" y="0"/>
                  </a:moveTo>
                  <a:cubicBezTo>
                    <a:pt x="106" y="0"/>
                    <a:pt x="82" y="7"/>
                    <a:pt x="57" y="22"/>
                  </a:cubicBezTo>
                  <a:cubicBezTo>
                    <a:pt x="0" y="59"/>
                    <a:pt x="19" y="160"/>
                    <a:pt x="38" y="211"/>
                  </a:cubicBezTo>
                  <a:lnTo>
                    <a:pt x="50" y="230"/>
                  </a:lnTo>
                  <a:cubicBezTo>
                    <a:pt x="57" y="267"/>
                    <a:pt x="76" y="305"/>
                    <a:pt x="101" y="331"/>
                  </a:cubicBezTo>
                  <a:cubicBezTo>
                    <a:pt x="119" y="356"/>
                    <a:pt x="146" y="369"/>
                    <a:pt x="172" y="369"/>
                  </a:cubicBezTo>
                  <a:cubicBezTo>
                    <a:pt x="210" y="369"/>
                    <a:pt x="247" y="344"/>
                    <a:pt x="259" y="299"/>
                  </a:cubicBezTo>
                  <a:cubicBezTo>
                    <a:pt x="301" y="192"/>
                    <a:pt x="245" y="0"/>
                    <a:pt x="127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160200" y="3079175"/>
              <a:ext cx="6325" cy="8400"/>
            </a:xfrm>
            <a:custGeom>
              <a:rect b="b" l="l" r="r" t="t"/>
              <a:pathLst>
                <a:path extrusionOk="0" h="336" w="253">
                  <a:moveTo>
                    <a:pt x="98" y="1"/>
                  </a:moveTo>
                  <a:cubicBezTo>
                    <a:pt x="92" y="1"/>
                    <a:pt x="87" y="2"/>
                    <a:pt x="82" y="4"/>
                  </a:cubicBezTo>
                  <a:lnTo>
                    <a:pt x="76" y="4"/>
                  </a:lnTo>
                  <a:cubicBezTo>
                    <a:pt x="0" y="42"/>
                    <a:pt x="0" y="155"/>
                    <a:pt x="32" y="224"/>
                  </a:cubicBezTo>
                  <a:cubicBezTo>
                    <a:pt x="32" y="224"/>
                    <a:pt x="32" y="231"/>
                    <a:pt x="32" y="231"/>
                  </a:cubicBezTo>
                  <a:cubicBezTo>
                    <a:pt x="47" y="266"/>
                    <a:pt x="89" y="336"/>
                    <a:pt x="137" y="336"/>
                  </a:cubicBezTo>
                  <a:cubicBezTo>
                    <a:pt x="150" y="336"/>
                    <a:pt x="164" y="331"/>
                    <a:pt x="177" y="319"/>
                  </a:cubicBezTo>
                  <a:cubicBezTo>
                    <a:pt x="177" y="319"/>
                    <a:pt x="177" y="313"/>
                    <a:pt x="177" y="313"/>
                  </a:cubicBezTo>
                  <a:cubicBezTo>
                    <a:pt x="252" y="306"/>
                    <a:pt x="227" y="155"/>
                    <a:pt x="202" y="117"/>
                  </a:cubicBezTo>
                  <a:lnTo>
                    <a:pt x="202" y="105"/>
                  </a:lnTo>
                  <a:cubicBezTo>
                    <a:pt x="196" y="71"/>
                    <a:pt x="145" y="1"/>
                    <a:pt x="9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178950" y="3124025"/>
              <a:ext cx="8225" cy="9975"/>
            </a:xfrm>
            <a:custGeom>
              <a:rect b="b" l="l" r="r" t="t"/>
              <a:pathLst>
                <a:path extrusionOk="0" h="399" w="329">
                  <a:moveTo>
                    <a:pt x="113" y="1"/>
                  </a:moveTo>
                  <a:cubicBezTo>
                    <a:pt x="62" y="1"/>
                    <a:pt x="22" y="50"/>
                    <a:pt x="13" y="114"/>
                  </a:cubicBezTo>
                  <a:cubicBezTo>
                    <a:pt x="1" y="215"/>
                    <a:pt x="39" y="360"/>
                    <a:pt x="146" y="392"/>
                  </a:cubicBezTo>
                  <a:cubicBezTo>
                    <a:pt x="165" y="398"/>
                    <a:pt x="190" y="398"/>
                    <a:pt x="209" y="398"/>
                  </a:cubicBezTo>
                  <a:cubicBezTo>
                    <a:pt x="329" y="379"/>
                    <a:pt x="285" y="171"/>
                    <a:pt x="247" y="108"/>
                  </a:cubicBezTo>
                  <a:cubicBezTo>
                    <a:pt x="228" y="83"/>
                    <a:pt x="209" y="58"/>
                    <a:pt x="190" y="39"/>
                  </a:cubicBezTo>
                  <a:cubicBezTo>
                    <a:pt x="163" y="12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39850" y="3125375"/>
              <a:ext cx="9025" cy="9750"/>
            </a:xfrm>
            <a:custGeom>
              <a:rect b="b" l="l" r="r" t="t"/>
              <a:pathLst>
                <a:path extrusionOk="0" h="390" w="361">
                  <a:moveTo>
                    <a:pt x="103" y="1"/>
                  </a:moveTo>
                  <a:cubicBezTo>
                    <a:pt x="52" y="1"/>
                    <a:pt x="9" y="53"/>
                    <a:pt x="1" y="117"/>
                  </a:cubicBezTo>
                  <a:cubicBezTo>
                    <a:pt x="1" y="136"/>
                    <a:pt x="1" y="149"/>
                    <a:pt x="1" y="168"/>
                  </a:cubicBezTo>
                  <a:cubicBezTo>
                    <a:pt x="7" y="180"/>
                    <a:pt x="7" y="193"/>
                    <a:pt x="7" y="205"/>
                  </a:cubicBezTo>
                  <a:cubicBezTo>
                    <a:pt x="13" y="262"/>
                    <a:pt x="38" y="319"/>
                    <a:pt x="76" y="363"/>
                  </a:cubicBezTo>
                  <a:cubicBezTo>
                    <a:pt x="83" y="369"/>
                    <a:pt x="89" y="376"/>
                    <a:pt x="101" y="382"/>
                  </a:cubicBezTo>
                  <a:cubicBezTo>
                    <a:pt x="108" y="382"/>
                    <a:pt x="120" y="388"/>
                    <a:pt x="133" y="388"/>
                  </a:cubicBezTo>
                  <a:cubicBezTo>
                    <a:pt x="139" y="389"/>
                    <a:pt x="146" y="390"/>
                    <a:pt x="152" y="390"/>
                  </a:cubicBezTo>
                  <a:cubicBezTo>
                    <a:pt x="183" y="390"/>
                    <a:pt x="213" y="377"/>
                    <a:pt x="234" y="351"/>
                  </a:cubicBezTo>
                  <a:lnTo>
                    <a:pt x="234" y="351"/>
                  </a:lnTo>
                  <a:cubicBezTo>
                    <a:pt x="231" y="355"/>
                    <a:pt x="230" y="356"/>
                    <a:pt x="232" y="356"/>
                  </a:cubicBezTo>
                  <a:cubicBezTo>
                    <a:pt x="240" y="356"/>
                    <a:pt x="297" y="313"/>
                    <a:pt x="297" y="313"/>
                  </a:cubicBezTo>
                  <a:cubicBezTo>
                    <a:pt x="360" y="275"/>
                    <a:pt x="316" y="149"/>
                    <a:pt x="259" y="130"/>
                  </a:cubicBezTo>
                  <a:cubicBezTo>
                    <a:pt x="249" y="122"/>
                    <a:pt x="242" y="119"/>
                    <a:pt x="238" y="119"/>
                  </a:cubicBezTo>
                  <a:cubicBezTo>
                    <a:pt x="235" y="119"/>
                    <a:pt x="233" y="122"/>
                    <a:pt x="234" y="127"/>
                  </a:cubicBezTo>
                  <a:lnTo>
                    <a:pt x="234" y="127"/>
                  </a:lnTo>
                  <a:cubicBezTo>
                    <a:pt x="221" y="96"/>
                    <a:pt x="199" y="69"/>
                    <a:pt x="177" y="41"/>
                  </a:cubicBezTo>
                  <a:cubicBezTo>
                    <a:pt x="153" y="13"/>
                    <a:pt x="127" y="1"/>
                    <a:pt x="10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1158925" y="3147275"/>
              <a:ext cx="12325" cy="16575"/>
            </a:xfrm>
            <a:custGeom>
              <a:rect b="b" l="l" r="r" t="t"/>
              <a:pathLst>
                <a:path extrusionOk="0" h="663" w="493">
                  <a:moveTo>
                    <a:pt x="197" y="1"/>
                  </a:moveTo>
                  <a:cubicBezTo>
                    <a:pt x="157" y="1"/>
                    <a:pt x="118" y="20"/>
                    <a:pt x="89" y="67"/>
                  </a:cubicBezTo>
                  <a:cubicBezTo>
                    <a:pt x="1" y="200"/>
                    <a:pt x="32" y="402"/>
                    <a:pt x="114" y="534"/>
                  </a:cubicBezTo>
                  <a:cubicBezTo>
                    <a:pt x="155" y="599"/>
                    <a:pt x="230" y="662"/>
                    <a:pt x="302" y="662"/>
                  </a:cubicBezTo>
                  <a:cubicBezTo>
                    <a:pt x="342" y="662"/>
                    <a:pt x="380" y="644"/>
                    <a:pt x="411" y="597"/>
                  </a:cubicBezTo>
                  <a:cubicBezTo>
                    <a:pt x="493" y="458"/>
                    <a:pt x="461" y="257"/>
                    <a:pt x="385" y="130"/>
                  </a:cubicBezTo>
                  <a:cubicBezTo>
                    <a:pt x="345" y="62"/>
                    <a:pt x="268" y="1"/>
                    <a:pt x="19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1118100" y="3113575"/>
              <a:ext cx="7100" cy="8900"/>
            </a:xfrm>
            <a:custGeom>
              <a:rect b="b" l="l" r="r" t="t"/>
              <a:pathLst>
                <a:path extrusionOk="0" h="356" w="284">
                  <a:moveTo>
                    <a:pt x="116" y="0"/>
                  </a:moveTo>
                  <a:cubicBezTo>
                    <a:pt x="96" y="0"/>
                    <a:pt x="76" y="12"/>
                    <a:pt x="57" y="40"/>
                  </a:cubicBezTo>
                  <a:cubicBezTo>
                    <a:pt x="0" y="128"/>
                    <a:pt x="87" y="355"/>
                    <a:pt x="172" y="355"/>
                  </a:cubicBezTo>
                  <a:cubicBezTo>
                    <a:pt x="191" y="355"/>
                    <a:pt x="210" y="344"/>
                    <a:pt x="227" y="318"/>
                  </a:cubicBezTo>
                  <a:cubicBezTo>
                    <a:pt x="284" y="226"/>
                    <a:pt x="203" y="0"/>
                    <a:pt x="11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1197550" y="3081875"/>
              <a:ext cx="8300" cy="9400"/>
            </a:xfrm>
            <a:custGeom>
              <a:rect b="b" l="l" r="r" t="t"/>
              <a:pathLst>
                <a:path extrusionOk="0" h="376" w="332">
                  <a:moveTo>
                    <a:pt x="161" y="0"/>
                  </a:moveTo>
                  <a:cubicBezTo>
                    <a:pt x="154" y="0"/>
                    <a:pt x="147" y="1"/>
                    <a:pt x="140" y="3"/>
                  </a:cubicBezTo>
                  <a:cubicBezTo>
                    <a:pt x="1" y="34"/>
                    <a:pt x="58" y="312"/>
                    <a:pt x="152" y="356"/>
                  </a:cubicBezTo>
                  <a:cubicBezTo>
                    <a:pt x="152" y="353"/>
                    <a:pt x="150" y="347"/>
                    <a:pt x="148" y="342"/>
                  </a:cubicBezTo>
                  <a:lnTo>
                    <a:pt x="148" y="342"/>
                  </a:lnTo>
                  <a:cubicBezTo>
                    <a:pt x="166" y="365"/>
                    <a:pt x="187" y="376"/>
                    <a:pt x="207" y="376"/>
                  </a:cubicBezTo>
                  <a:cubicBezTo>
                    <a:pt x="237" y="376"/>
                    <a:pt x="262" y="352"/>
                    <a:pt x="266" y="306"/>
                  </a:cubicBezTo>
                  <a:lnTo>
                    <a:pt x="266" y="331"/>
                  </a:lnTo>
                  <a:cubicBezTo>
                    <a:pt x="332" y="259"/>
                    <a:pt x="284" y="0"/>
                    <a:pt x="16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243125" y="3321375"/>
              <a:ext cx="7275" cy="10225"/>
            </a:xfrm>
            <a:custGeom>
              <a:rect b="b" l="l" r="r" t="t"/>
              <a:pathLst>
                <a:path extrusionOk="0" h="409" w="291">
                  <a:moveTo>
                    <a:pt x="115" y="0"/>
                  </a:moveTo>
                  <a:cubicBezTo>
                    <a:pt x="92" y="0"/>
                    <a:pt x="69" y="12"/>
                    <a:pt x="51" y="41"/>
                  </a:cubicBezTo>
                  <a:cubicBezTo>
                    <a:pt x="1" y="129"/>
                    <a:pt x="7" y="243"/>
                    <a:pt x="64" y="331"/>
                  </a:cubicBezTo>
                  <a:cubicBezTo>
                    <a:pt x="88" y="371"/>
                    <a:pt x="134" y="408"/>
                    <a:pt x="178" y="408"/>
                  </a:cubicBezTo>
                  <a:cubicBezTo>
                    <a:pt x="203" y="408"/>
                    <a:pt x="228" y="395"/>
                    <a:pt x="247" y="363"/>
                  </a:cubicBezTo>
                  <a:cubicBezTo>
                    <a:pt x="291" y="274"/>
                    <a:pt x="284" y="161"/>
                    <a:pt x="228" y="79"/>
                  </a:cubicBezTo>
                  <a:cubicBezTo>
                    <a:pt x="203" y="38"/>
                    <a:pt x="158" y="0"/>
                    <a:pt x="11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1201650" y="3303100"/>
              <a:ext cx="9650" cy="9375"/>
            </a:xfrm>
            <a:custGeom>
              <a:rect b="b" l="l" r="r" t="t"/>
              <a:pathLst>
                <a:path extrusionOk="0" h="375" w="386">
                  <a:moveTo>
                    <a:pt x="143" y="1"/>
                  </a:moveTo>
                  <a:cubicBezTo>
                    <a:pt x="138" y="1"/>
                    <a:pt x="132" y="2"/>
                    <a:pt x="127" y="3"/>
                  </a:cubicBezTo>
                  <a:lnTo>
                    <a:pt x="108" y="3"/>
                  </a:lnTo>
                  <a:cubicBezTo>
                    <a:pt x="1" y="34"/>
                    <a:pt x="26" y="211"/>
                    <a:pt x="77" y="280"/>
                  </a:cubicBezTo>
                  <a:cubicBezTo>
                    <a:pt x="102" y="337"/>
                    <a:pt x="159" y="375"/>
                    <a:pt x="228" y="375"/>
                  </a:cubicBezTo>
                  <a:cubicBezTo>
                    <a:pt x="278" y="375"/>
                    <a:pt x="304" y="331"/>
                    <a:pt x="348" y="299"/>
                  </a:cubicBezTo>
                  <a:cubicBezTo>
                    <a:pt x="386" y="249"/>
                    <a:pt x="373" y="179"/>
                    <a:pt x="323" y="141"/>
                  </a:cubicBezTo>
                  <a:cubicBezTo>
                    <a:pt x="278" y="122"/>
                    <a:pt x="253" y="72"/>
                    <a:pt x="215" y="40"/>
                  </a:cubicBezTo>
                  <a:cubicBezTo>
                    <a:pt x="200" y="14"/>
                    <a:pt x="171" y="1"/>
                    <a:pt x="143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203700" y="3259600"/>
              <a:ext cx="8800" cy="14175"/>
            </a:xfrm>
            <a:custGeom>
              <a:rect b="b" l="l" r="r" t="t"/>
              <a:pathLst>
                <a:path extrusionOk="0" h="567" w="352">
                  <a:moveTo>
                    <a:pt x="137" y="1"/>
                  </a:moveTo>
                  <a:cubicBezTo>
                    <a:pt x="132" y="1"/>
                    <a:pt x="126" y="1"/>
                    <a:pt x="121" y="2"/>
                  </a:cubicBezTo>
                  <a:lnTo>
                    <a:pt x="108" y="2"/>
                  </a:lnTo>
                  <a:cubicBezTo>
                    <a:pt x="45" y="8"/>
                    <a:pt x="26" y="90"/>
                    <a:pt x="14" y="141"/>
                  </a:cubicBezTo>
                  <a:cubicBezTo>
                    <a:pt x="1" y="254"/>
                    <a:pt x="26" y="368"/>
                    <a:pt x="77" y="469"/>
                  </a:cubicBezTo>
                  <a:cubicBezTo>
                    <a:pt x="102" y="535"/>
                    <a:pt x="145" y="566"/>
                    <a:pt x="185" y="566"/>
                  </a:cubicBezTo>
                  <a:cubicBezTo>
                    <a:pt x="235" y="566"/>
                    <a:pt x="279" y="516"/>
                    <a:pt x="272" y="424"/>
                  </a:cubicBezTo>
                  <a:cubicBezTo>
                    <a:pt x="272" y="424"/>
                    <a:pt x="272" y="418"/>
                    <a:pt x="272" y="412"/>
                  </a:cubicBezTo>
                  <a:cubicBezTo>
                    <a:pt x="352" y="283"/>
                    <a:pt x="307" y="1"/>
                    <a:pt x="13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236200" y="3269525"/>
              <a:ext cx="9950" cy="11100"/>
            </a:xfrm>
            <a:custGeom>
              <a:rect b="b" l="l" r="r" t="t"/>
              <a:pathLst>
                <a:path extrusionOk="0" h="444" w="398">
                  <a:moveTo>
                    <a:pt x="196" y="1"/>
                  </a:moveTo>
                  <a:cubicBezTo>
                    <a:pt x="178" y="1"/>
                    <a:pt x="161" y="5"/>
                    <a:pt x="145" y="15"/>
                  </a:cubicBezTo>
                  <a:cubicBezTo>
                    <a:pt x="114" y="40"/>
                    <a:pt x="88" y="53"/>
                    <a:pt x="51" y="78"/>
                  </a:cubicBezTo>
                  <a:cubicBezTo>
                    <a:pt x="0" y="109"/>
                    <a:pt x="19" y="217"/>
                    <a:pt x="57" y="248"/>
                  </a:cubicBezTo>
                  <a:cubicBezTo>
                    <a:pt x="57" y="248"/>
                    <a:pt x="101" y="280"/>
                    <a:pt x="107" y="292"/>
                  </a:cubicBezTo>
                  <a:cubicBezTo>
                    <a:pt x="114" y="305"/>
                    <a:pt x="120" y="311"/>
                    <a:pt x="126" y="318"/>
                  </a:cubicBezTo>
                  <a:cubicBezTo>
                    <a:pt x="126" y="324"/>
                    <a:pt x="133" y="330"/>
                    <a:pt x="133" y="330"/>
                  </a:cubicBezTo>
                  <a:cubicBezTo>
                    <a:pt x="158" y="387"/>
                    <a:pt x="208" y="425"/>
                    <a:pt x="265" y="444"/>
                  </a:cubicBezTo>
                  <a:cubicBezTo>
                    <a:pt x="309" y="444"/>
                    <a:pt x="353" y="418"/>
                    <a:pt x="360" y="368"/>
                  </a:cubicBezTo>
                  <a:cubicBezTo>
                    <a:pt x="397" y="236"/>
                    <a:pt x="353" y="97"/>
                    <a:pt x="246" y="15"/>
                  </a:cubicBezTo>
                  <a:cubicBezTo>
                    <a:pt x="230" y="5"/>
                    <a:pt x="213" y="1"/>
                    <a:pt x="19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238875" y="3276825"/>
              <a:ext cx="650" cy="900"/>
            </a:xfrm>
            <a:custGeom>
              <a:rect b="b" l="l" r="r" t="t"/>
              <a:pathLst>
                <a:path extrusionOk="0" h="36" w="26">
                  <a:moveTo>
                    <a:pt x="0" y="0"/>
                  </a:moveTo>
                  <a:lnTo>
                    <a:pt x="9" y="11"/>
                  </a:lnTo>
                  <a:lnTo>
                    <a:pt x="9" y="11"/>
                  </a:lnTo>
                  <a:cubicBezTo>
                    <a:pt x="5" y="6"/>
                    <a:pt x="2" y="2"/>
                    <a:pt x="0" y="0"/>
                  </a:cubicBezTo>
                  <a:close/>
                  <a:moveTo>
                    <a:pt x="9" y="11"/>
                  </a:moveTo>
                  <a:cubicBezTo>
                    <a:pt x="16" y="22"/>
                    <a:pt x="25" y="36"/>
                    <a:pt x="25" y="36"/>
                  </a:cubicBezTo>
                  <a:cubicBezTo>
                    <a:pt x="25" y="36"/>
                    <a:pt x="24" y="33"/>
                    <a:pt x="19" y="26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219475" y="3284400"/>
              <a:ext cx="7450" cy="7800"/>
            </a:xfrm>
            <a:custGeom>
              <a:rect b="b" l="l" r="r" t="t"/>
              <a:pathLst>
                <a:path extrusionOk="0" h="312" w="298">
                  <a:moveTo>
                    <a:pt x="64" y="0"/>
                  </a:moveTo>
                  <a:cubicBezTo>
                    <a:pt x="32" y="0"/>
                    <a:pt x="7" y="25"/>
                    <a:pt x="7" y="57"/>
                  </a:cubicBezTo>
                  <a:cubicBezTo>
                    <a:pt x="1" y="132"/>
                    <a:pt x="26" y="208"/>
                    <a:pt x="76" y="271"/>
                  </a:cubicBezTo>
                  <a:cubicBezTo>
                    <a:pt x="92" y="287"/>
                    <a:pt x="126" y="312"/>
                    <a:pt x="155" y="312"/>
                  </a:cubicBezTo>
                  <a:cubicBezTo>
                    <a:pt x="161" y="312"/>
                    <a:pt x="166" y="311"/>
                    <a:pt x="171" y="309"/>
                  </a:cubicBezTo>
                  <a:cubicBezTo>
                    <a:pt x="215" y="296"/>
                    <a:pt x="215" y="252"/>
                    <a:pt x="259" y="233"/>
                  </a:cubicBezTo>
                  <a:cubicBezTo>
                    <a:pt x="297" y="208"/>
                    <a:pt x="265" y="132"/>
                    <a:pt x="234" y="120"/>
                  </a:cubicBezTo>
                  <a:cubicBezTo>
                    <a:pt x="215" y="114"/>
                    <a:pt x="171" y="44"/>
                    <a:pt x="152" y="25"/>
                  </a:cubicBezTo>
                  <a:cubicBezTo>
                    <a:pt x="127" y="6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180225" y="3264250"/>
              <a:ext cx="5825" cy="9800"/>
            </a:xfrm>
            <a:custGeom>
              <a:rect b="b" l="l" r="r" t="t"/>
              <a:pathLst>
                <a:path extrusionOk="0" h="392" w="233">
                  <a:moveTo>
                    <a:pt x="106" y="0"/>
                  </a:moveTo>
                  <a:cubicBezTo>
                    <a:pt x="98" y="0"/>
                    <a:pt x="90" y="4"/>
                    <a:pt x="82" y="11"/>
                  </a:cubicBezTo>
                  <a:cubicBezTo>
                    <a:pt x="38" y="30"/>
                    <a:pt x="13" y="68"/>
                    <a:pt x="13" y="106"/>
                  </a:cubicBezTo>
                  <a:cubicBezTo>
                    <a:pt x="0" y="194"/>
                    <a:pt x="19" y="365"/>
                    <a:pt x="126" y="390"/>
                  </a:cubicBezTo>
                  <a:cubicBezTo>
                    <a:pt x="132" y="391"/>
                    <a:pt x="138" y="391"/>
                    <a:pt x="143" y="391"/>
                  </a:cubicBezTo>
                  <a:cubicBezTo>
                    <a:pt x="232" y="391"/>
                    <a:pt x="221" y="248"/>
                    <a:pt x="221" y="194"/>
                  </a:cubicBezTo>
                  <a:cubicBezTo>
                    <a:pt x="215" y="175"/>
                    <a:pt x="208" y="156"/>
                    <a:pt x="196" y="144"/>
                  </a:cubicBezTo>
                  <a:cubicBezTo>
                    <a:pt x="196" y="119"/>
                    <a:pt x="183" y="93"/>
                    <a:pt x="177" y="74"/>
                  </a:cubicBezTo>
                  <a:cubicBezTo>
                    <a:pt x="167" y="49"/>
                    <a:pt x="137" y="0"/>
                    <a:pt x="10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1214625" y="3241450"/>
              <a:ext cx="6425" cy="7825"/>
            </a:xfrm>
            <a:custGeom>
              <a:rect b="b" l="l" r="r" t="t"/>
              <a:pathLst>
                <a:path extrusionOk="0" h="313" w="257">
                  <a:moveTo>
                    <a:pt x="122" y="0"/>
                  </a:moveTo>
                  <a:cubicBezTo>
                    <a:pt x="115" y="0"/>
                    <a:pt x="108" y="1"/>
                    <a:pt x="100" y="3"/>
                  </a:cubicBezTo>
                  <a:cubicBezTo>
                    <a:pt x="24" y="28"/>
                    <a:pt x="24" y="122"/>
                    <a:pt x="12" y="185"/>
                  </a:cubicBezTo>
                  <a:cubicBezTo>
                    <a:pt x="1" y="223"/>
                    <a:pt x="27" y="313"/>
                    <a:pt x="75" y="313"/>
                  </a:cubicBezTo>
                  <a:cubicBezTo>
                    <a:pt x="83" y="313"/>
                    <a:pt x="91" y="311"/>
                    <a:pt x="100" y="305"/>
                  </a:cubicBezTo>
                  <a:cubicBezTo>
                    <a:pt x="113" y="305"/>
                    <a:pt x="125" y="299"/>
                    <a:pt x="138" y="299"/>
                  </a:cubicBezTo>
                  <a:cubicBezTo>
                    <a:pt x="150" y="299"/>
                    <a:pt x="157" y="305"/>
                    <a:pt x="163" y="305"/>
                  </a:cubicBezTo>
                  <a:cubicBezTo>
                    <a:pt x="171" y="307"/>
                    <a:pt x="178" y="308"/>
                    <a:pt x="185" y="308"/>
                  </a:cubicBezTo>
                  <a:cubicBezTo>
                    <a:pt x="238" y="308"/>
                    <a:pt x="257" y="247"/>
                    <a:pt x="251" y="185"/>
                  </a:cubicBezTo>
                  <a:lnTo>
                    <a:pt x="251" y="135"/>
                  </a:lnTo>
                  <a:cubicBezTo>
                    <a:pt x="245" y="110"/>
                    <a:pt x="232" y="78"/>
                    <a:pt x="214" y="59"/>
                  </a:cubicBezTo>
                  <a:cubicBezTo>
                    <a:pt x="214" y="53"/>
                    <a:pt x="207" y="47"/>
                    <a:pt x="201" y="40"/>
                  </a:cubicBezTo>
                  <a:lnTo>
                    <a:pt x="201" y="34"/>
                  </a:lnTo>
                  <a:lnTo>
                    <a:pt x="195" y="34"/>
                  </a:lnTo>
                  <a:cubicBezTo>
                    <a:pt x="188" y="28"/>
                    <a:pt x="182" y="21"/>
                    <a:pt x="176" y="15"/>
                  </a:cubicBezTo>
                  <a:lnTo>
                    <a:pt x="176" y="21"/>
                  </a:lnTo>
                  <a:cubicBezTo>
                    <a:pt x="161" y="7"/>
                    <a:pt x="144" y="0"/>
                    <a:pt x="12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190025" y="3375950"/>
              <a:ext cx="8500" cy="10275"/>
            </a:xfrm>
            <a:custGeom>
              <a:rect b="b" l="l" r="r" t="t"/>
              <a:pathLst>
                <a:path extrusionOk="0" h="411" w="340">
                  <a:moveTo>
                    <a:pt x="140" y="0"/>
                  </a:moveTo>
                  <a:cubicBezTo>
                    <a:pt x="0" y="0"/>
                    <a:pt x="71" y="283"/>
                    <a:pt x="125" y="343"/>
                  </a:cubicBezTo>
                  <a:cubicBezTo>
                    <a:pt x="151" y="368"/>
                    <a:pt x="182" y="393"/>
                    <a:pt x="220" y="406"/>
                  </a:cubicBezTo>
                  <a:cubicBezTo>
                    <a:pt x="227" y="409"/>
                    <a:pt x="234" y="410"/>
                    <a:pt x="241" y="410"/>
                  </a:cubicBezTo>
                  <a:cubicBezTo>
                    <a:pt x="293" y="410"/>
                    <a:pt x="328" y="331"/>
                    <a:pt x="333" y="286"/>
                  </a:cubicBezTo>
                  <a:cubicBezTo>
                    <a:pt x="340" y="173"/>
                    <a:pt x="302" y="28"/>
                    <a:pt x="163" y="2"/>
                  </a:cubicBezTo>
                  <a:cubicBezTo>
                    <a:pt x="155" y="1"/>
                    <a:pt x="147" y="0"/>
                    <a:pt x="14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204975" y="3380875"/>
              <a:ext cx="7125" cy="8525"/>
            </a:xfrm>
            <a:custGeom>
              <a:rect b="b" l="l" r="r" t="t"/>
              <a:pathLst>
                <a:path extrusionOk="0" h="341" w="285">
                  <a:moveTo>
                    <a:pt x="130" y="1"/>
                  </a:moveTo>
                  <a:cubicBezTo>
                    <a:pt x="120" y="1"/>
                    <a:pt x="110" y="3"/>
                    <a:pt x="101" y="7"/>
                  </a:cubicBezTo>
                  <a:lnTo>
                    <a:pt x="82" y="20"/>
                  </a:lnTo>
                  <a:cubicBezTo>
                    <a:pt x="76" y="26"/>
                    <a:pt x="71" y="31"/>
                    <a:pt x="68" y="35"/>
                  </a:cubicBezTo>
                  <a:lnTo>
                    <a:pt x="68" y="35"/>
                  </a:lnTo>
                  <a:cubicBezTo>
                    <a:pt x="68" y="34"/>
                    <a:pt x="69" y="33"/>
                    <a:pt x="70" y="32"/>
                  </a:cubicBezTo>
                  <a:lnTo>
                    <a:pt x="70" y="32"/>
                  </a:lnTo>
                  <a:cubicBezTo>
                    <a:pt x="0" y="45"/>
                    <a:pt x="26" y="165"/>
                    <a:pt x="51" y="203"/>
                  </a:cubicBezTo>
                  <a:cubicBezTo>
                    <a:pt x="43" y="191"/>
                    <a:pt x="39" y="187"/>
                    <a:pt x="38" y="187"/>
                  </a:cubicBezTo>
                  <a:cubicBezTo>
                    <a:pt x="34" y="187"/>
                    <a:pt x="71" y="259"/>
                    <a:pt x="76" y="259"/>
                  </a:cubicBezTo>
                  <a:cubicBezTo>
                    <a:pt x="89" y="285"/>
                    <a:pt x="108" y="310"/>
                    <a:pt x="133" y="323"/>
                  </a:cubicBezTo>
                  <a:cubicBezTo>
                    <a:pt x="147" y="334"/>
                    <a:pt x="163" y="340"/>
                    <a:pt x="179" y="340"/>
                  </a:cubicBezTo>
                  <a:cubicBezTo>
                    <a:pt x="205" y="340"/>
                    <a:pt x="231" y="325"/>
                    <a:pt x="246" y="297"/>
                  </a:cubicBezTo>
                  <a:cubicBezTo>
                    <a:pt x="284" y="222"/>
                    <a:pt x="278" y="133"/>
                    <a:pt x="234" y="64"/>
                  </a:cubicBezTo>
                  <a:cubicBezTo>
                    <a:pt x="234" y="64"/>
                    <a:pt x="227" y="58"/>
                    <a:pt x="227" y="58"/>
                  </a:cubicBezTo>
                  <a:cubicBezTo>
                    <a:pt x="203" y="24"/>
                    <a:pt x="164" y="1"/>
                    <a:pt x="13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202125" y="3359150"/>
              <a:ext cx="8225" cy="11400"/>
            </a:xfrm>
            <a:custGeom>
              <a:rect b="b" l="l" r="r" t="t"/>
              <a:pathLst>
                <a:path extrusionOk="0" h="456" w="329">
                  <a:moveTo>
                    <a:pt x="129" y="0"/>
                  </a:moveTo>
                  <a:cubicBezTo>
                    <a:pt x="103" y="0"/>
                    <a:pt x="77" y="13"/>
                    <a:pt x="58" y="44"/>
                  </a:cubicBezTo>
                  <a:cubicBezTo>
                    <a:pt x="1" y="145"/>
                    <a:pt x="7" y="271"/>
                    <a:pt x="70" y="365"/>
                  </a:cubicBezTo>
                  <a:cubicBezTo>
                    <a:pt x="99" y="410"/>
                    <a:pt x="152" y="456"/>
                    <a:pt x="202" y="456"/>
                  </a:cubicBezTo>
                  <a:cubicBezTo>
                    <a:pt x="230" y="456"/>
                    <a:pt x="256" y="443"/>
                    <a:pt x="278" y="409"/>
                  </a:cubicBezTo>
                  <a:cubicBezTo>
                    <a:pt x="329" y="302"/>
                    <a:pt x="322" y="182"/>
                    <a:pt x="259" y="88"/>
                  </a:cubicBezTo>
                  <a:cubicBezTo>
                    <a:pt x="231" y="43"/>
                    <a:pt x="178" y="0"/>
                    <a:pt x="12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1173475" y="3355825"/>
              <a:ext cx="9600" cy="12200"/>
            </a:xfrm>
            <a:custGeom>
              <a:rect b="b" l="l" r="r" t="t"/>
              <a:pathLst>
                <a:path extrusionOk="0" h="488" w="384">
                  <a:moveTo>
                    <a:pt x="117" y="1"/>
                  </a:moveTo>
                  <a:cubicBezTo>
                    <a:pt x="4" y="1"/>
                    <a:pt x="1" y="208"/>
                    <a:pt x="18" y="278"/>
                  </a:cubicBezTo>
                  <a:cubicBezTo>
                    <a:pt x="34" y="362"/>
                    <a:pt x="99" y="488"/>
                    <a:pt x="194" y="488"/>
                  </a:cubicBezTo>
                  <a:cubicBezTo>
                    <a:pt x="212" y="488"/>
                    <a:pt x="231" y="483"/>
                    <a:pt x="251" y="473"/>
                  </a:cubicBezTo>
                  <a:cubicBezTo>
                    <a:pt x="340" y="423"/>
                    <a:pt x="384" y="328"/>
                    <a:pt x="358" y="233"/>
                  </a:cubicBezTo>
                  <a:cubicBezTo>
                    <a:pt x="327" y="126"/>
                    <a:pt x="251" y="44"/>
                    <a:pt x="150" y="6"/>
                  </a:cubicBezTo>
                  <a:cubicBezTo>
                    <a:pt x="138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161625" y="3390400"/>
              <a:ext cx="7425" cy="8450"/>
            </a:xfrm>
            <a:custGeom>
              <a:rect b="b" l="l" r="r" t="t"/>
              <a:pathLst>
                <a:path extrusionOk="0" h="338" w="297">
                  <a:moveTo>
                    <a:pt x="114" y="1"/>
                  </a:moveTo>
                  <a:cubicBezTo>
                    <a:pt x="0" y="1"/>
                    <a:pt x="37" y="338"/>
                    <a:pt x="154" y="338"/>
                  </a:cubicBezTo>
                  <a:cubicBezTo>
                    <a:pt x="168" y="338"/>
                    <a:pt x="185" y="332"/>
                    <a:pt x="202" y="320"/>
                  </a:cubicBezTo>
                  <a:cubicBezTo>
                    <a:pt x="214" y="307"/>
                    <a:pt x="227" y="288"/>
                    <a:pt x="240" y="276"/>
                  </a:cubicBezTo>
                  <a:cubicBezTo>
                    <a:pt x="296" y="219"/>
                    <a:pt x="252" y="74"/>
                    <a:pt x="189" y="36"/>
                  </a:cubicBezTo>
                  <a:cubicBezTo>
                    <a:pt x="159" y="11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211275" y="3405875"/>
              <a:ext cx="8225" cy="11550"/>
            </a:xfrm>
            <a:custGeom>
              <a:rect b="b" l="l" r="r" t="t"/>
              <a:pathLst>
                <a:path extrusionOk="0" h="462" w="329">
                  <a:moveTo>
                    <a:pt x="129" y="0"/>
                  </a:moveTo>
                  <a:cubicBezTo>
                    <a:pt x="101" y="0"/>
                    <a:pt x="74" y="14"/>
                    <a:pt x="51" y="48"/>
                  </a:cubicBezTo>
                  <a:cubicBezTo>
                    <a:pt x="1" y="149"/>
                    <a:pt x="7" y="275"/>
                    <a:pt x="70" y="376"/>
                  </a:cubicBezTo>
                  <a:cubicBezTo>
                    <a:pt x="98" y="420"/>
                    <a:pt x="149" y="462"/>
                    <a:pt x="199" y="462"/>
                  </a:cubicBezTo>
                  <a:cubicBezTo>
                    <a:pt x="227" y="462"/>
                    <a:pt x="255" y="448"/>
                    <a:pt x="278" y="414"/>
                  </a:cubicBezTo>
                  <a:cubicBezTo>
                    <a:pt x="329" y="313"/>
                    <a:pt x="322" y="187"/>
                    <a:pt x="259" y="92"/>
                  </a:cubicBezTo>
                  <a:cubicBezTo>
                    <a:pt x="231" y="43"/>
                    <a:pt x="179" y="0"/>
                    <a:pt x="12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195200" y="3403775"/>
              <a:ext cx="7425" cy="9825"/>
            </a:xfrm>
            <a:custGeom>
              <a:rect b="b" l="l" r="r" t="t"/>
              <a:pathLst>
                <a:path extrusionOk="0" h="393" w="297">
                  <a:moveTo>
                    <a:pt x="106" y="1"/>
                  </a:moveTo>
                  <a:cubicBezTo>
                    <a:pt x="60" y="1"/>
                    <a:pt x="20" y="39"/>
                    <a:pt x="13" y="113"/>
                  </a:cubicBezTo>
                  <a:cubicBezTo>
                    <a:pt x="0" y="201"/>
                    <a:pt x="26" y="283"/>
                    <a:pt x="82" y="353"/>
                  </a:cubicBezTo>
                  <a:cubicBezTo>
                    <a:pt x="99" y="374"/>
                    <a:pt x="128" y="392"/>
                    <a:pt x="158" y="392"/>
                  </a:cubicBezTo>
                  <a:cubicBezTo>
                    <a:pt x="173" y="392"/>
                    <a:pt x="188" y="388"/>
                    <a:pt x="202" y="378"/>
                  </a:cubicBezTo>
                  <a:cubicBezTo>
                    <a:pt x="234" y="353"/>
                    <a:pt x="253" y="315"/>
                    <a:pt x="253" y="277"/>
                  </a:cubicBezTo>
                  <a:cubicBezTo>
                    <a:pt x="297" y="226"/>
                    <a:pt x="265" y="126"/>
                    <a:pt x="208" y="88"/>
                  </a:cubicBezTo>
                  <a:lnTo>
                    <a:pt x="208" y="75"/>
                  </a:lnTo>
                  <a:cubicBezTo>
                    <a:pt x="181" y="25"/>
                    <a:pt x="142" y="1"/>
                    <a:pt x="1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1238075" y="3372375"/>
              <a:ext cx="7450" cy="9325"/>
            </a:xfrm>
            <a:custGeom>
              <a:rect b="b" l="l" r="r" t="t"/>
              <a:pathLst>
                <a:path extrusionOk="0" h="373" w="298">
                  <a:moveTo>
                    <a:pt x="133" y="0"/>
                  </a:moveTo>
                  <a:cubicBezTo>
                    <a:pt x="1" y="0"/>
                    <a:pt x="58" y="253"/>
                    <a:pt x="95" y="303"/>
                  </a:cubicBezTo>
                  <a:cubicBezTo>
                    <a:pt x="121" y="349"/>
                    <a:pt x="162" y="372"/>
                    <a:pt x="200" y="372"/>
                  </a:cubicBezTo>
                  <a:cubicBezTo>
                    <a:pt x="246" y="372"/>
                    <a:pt x="287" y="338"/>
                    <a:pt x="291" y="265"/>
                  </a:cubicBezTo>
                  <a:lnTo>
                    <a:pt x="291" y="240"/>
                  </a:lnTo>
                  <a:cubicBezTo>
                    <a:pt x="297" y="152"/>
                    <a:pt x="266" y="0"/>
                    <a:pt x="152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1201825" y="3443325"/>
              <a:ext cx="7275" cy="9275"/>
            </a:xfrm>
            <a:custGeom>
              <a:rect b="b" l="l" r="r" t="t"/>
              <a:pathLst>
                <a:path extrusionOk="0" h="371" w="291">
                  <a:moveTo>
                    <a:pt x="164" y="0"/>
                  </a:moveTo>
                  <a:cubicBezTo>
                    <a:pt x="76" y="0"/>
                    <a:pt x="63" y="19"/>
                    <a:pt x="32" y="95"/>
                  </a:cubicBezTo>
                  <a:cubicBezTo>
                    <a:pt x="0" y="171"/>
                    <a:pt x="38" y="335"/>
                    <a:pt x="133" y="360"/>
                  </a:cubicBezTo>
                  <a:lnTo>
                    <a:pt x="158" y="366"/>
                  </a:lnTo>
                  <a:cubicBezTo>
                    <a:pt x="165" y="369"/>
                    <a:pt x="173" y="370"/>
                    <a:pt x="180" y="370"/>
                  </a:cubicBezTo>
                  <a:cubicBezTo>
                    <a:pt x="219" y="370"/>
                    <a:pt x="248" y="329"/>
                    <a:pt x="259" y="297"/>
                  </a:cubicBezTo>
                  <a:cubicBezTo>
                    <a:pt x="284" y="221"/>
                    <a:pt x="290" y="0"/>
                    <a:pt x="164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1163375" y="3449700"/>
              <a:ext cx="5975" cy="7225"/>
            </a:xfrm>
            <a:custGeom>
              <a:rect b="b" l="l" r="r" t="t"/>
              <a:pathLst>
                <a:path extrusionOk="0" h="289" w="239">
                  <a:moveTo>
                    <a:pt x="45" y="0"/>
                  </a:moveTo>
                  <a:cubicBezTo>
                    <a:pt x="8" y="0"/>
                    <a:pt x="0" y="84"/>
                    <a:pt x="6" y="105"/>
                  </a:cubicBezTo>
                  <a:cubicBezTo>
                    <a:pt x="18" y="194"/>
                    <a:pt x="63" y="289"/>
                    <a:pt x="158" y="289"/>
                  </a:cubicBezTo>
                  <a:cubicBezTo>
                    <a:pt x="164" y="289"/>
                    <a:pt x="170" y="289"/>
                    <a:pt x="176" y="288"/>
                  </a:cubicBezTo>
                  <a:cubicBezTo>
                    <a:pt x="239" y="288"/>
                    <a:pt x="214" y="162"/>
                    <a:pt x="195" y="130"/>
                  </a:cubicBezTo>
                  <a:cubicBezTo>
                    <a:pt x="157" y="86"/>
                    <a:pt x="119" y="42"/>
                    <a:pt x="69" y="10"/>
                  </a:cubicBezTo>
                  <a:cubicBezTo>
                    <a:pt x="60" y="3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105175" y="3307000"/>
              <a:ext cx="5700" cy="7600"/>
            </a:xfrm>
            <a:custGeom>
              <a:rect b="b" l="l" r="r" t="t"/>
              <a:pathLst>
                <a:path extrusionOk="0" h="304" w="228">
                  <a:moveTo>
                    <a:pt x="77" y="1"/>
                  </a:moveTo>
                  <a:cubicBezTo>
                    <a:pt x="36" y="1"/>
                    <a:pt x="11" y="42"/>
                    <a:pt x="6" y="86"/>
                  </a:cubicBezTo>
                  <a:cubicBezTo>
                    <a:pt x="0" y="156"/>
                    <a:pt x="25" y="225"/>
                    <a:pt x="76" y="269"/>
                  </a:cubicBezTo>
                  <a:lnTo>
                    <a:pt x="101" y="294"/>
                  </a:lnTo>
                  <a:cubicBezTo>
                    <a:pt x="114" y="301"/>
                    <a:pt x="126" y="304"/>
                    <a:pt x="138" y="304"/>
                  </a:cubicBezTo>
                  <a:cubicBezTo>
                    <a:pt x="150" y="304"/>
                    <a:pt x="161" y="301"/>
                    <a:pt x="170" y="294"/>
                  </a:cubicBezTo>
                  <a:lnTo>
                    <a:pt x="177" y="288"/>
                  </a:lnTo>
                  <a:cubicBezTo>
                    <a:pt x="214" y="275"/>
                    <a:pt x="227" y="238"/>
                    <a:pt x="221" y="200"/>
                  </a:cubicBezTo>
                  <a:lnTo>
                    <a:pt x="221" y="168"/>
                  </a:lnTo>
                  <a:cubicBezTo>
                    <a:pt x="221" y="168"/>
                    <a:pt x="208" y="124"/>
                    <a:pt x="203" y="124"/>
                  </a:cubicBezTo>
                  <a:cubicBezTo>
                    <a:pt x="202" y="124"/>
                    <a:pt x="202" y="126"/>
                    <a:pt x="202" y="130"/>
                  </a:cubicBezTo>
                  <a:cubicBezTo>
                    <a:pt x="189" y="80"/>
                    <a:pt x="158" y="36"/>
                    <a:pt x="114" y="11"/>
                  </a:cubicBezTo>
                  <a:cubicBezTo>
                    <a:pt x="100" y="4"/>
                    <a:pt x="88" y="1"/>
                    <a:pt x="77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115875" y="3309300"/>
              <a:ext cx="5875" cy="7525"/>
            </a:xfrm>
            <a:custGeom>
              <a:rect b="b" l="l" r="r" t="t"/>
              <a:pathLst>
                <a:path extrusionOk="0" h="301" w="235">
                  <a:moveTo>
                    <a:pt x="90" y="0"/>
                  </a:moveTo>
                  <a:cubicBezTo>
                    <a:pt x="9" y="0"/>
                    <a:pt x="0" y="222"/>
                    <a:pt x="89" y="272"/>
                  </a:cubicBezTo>
                  <a:cubicBezTo>
                    <a:pt x="108" y="284"/>
                    <a:pt x="127" y="291"/>
                    <a:pt x="146" y="297"/>
                  </a:cubicBezTo>
                  <a:cubicBezTo>
                    <a:pt x="151" y="299"/>
                    <a:pt x="156" y="300"/>
                    <a:pt x="160" y="300"/>
                  </a:cubicBezTo>
                  <a:cubicBezTo>
                    <a:pt x="180" y="300"/>
                    <a:pt x="199" y="282"/>
                    <a:pt x="209" y="272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34" y="202"/>
                    <a:pt x="234" y="133"/>
                    <a:pt x="196" y="76"/>
                  </a:cubicBezTo>
                  <a:lnTo>
                    <a:pt x="184" y="64"/>
                  </a:lnTo>
                  <a:cubicBezTo>
                    <a:pt x="171" y="45"/>
                    <a:pt x="159" y="32"/>
                    <a:pt x="140" y="26"/>
                  </a:cubicBezTo>
                  <a:lnTo>
                    <a:pt x="127" y="13"/>
                  </a:lnTo>
                  <a:cubicBezTo>
                    <a:pt x="114" y="4"/>
                    <a:pt x="101" y="0"/>
                    <a:pt x="9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268050" y="3130975"/>
              <a:ext cx="6250" cy="6750"/>
            </a:xfrm>
            <a:custGeom>
              <a:rect b="b" l="l" r="r" t="t"/>
              <a:pathLst>
                <a:path extrusionOk="0" h="270" w="250">
                  <a:moveTo>
                    <a:pt x="89" y="0"/>
                  </a:moveTo>
                  <a:cubicBezTo>
                    <a:pt x="1" y="0"/>
                    <a:pt x="14" y="140"/>
                    <a:pt x="51" y="183"/>
                  </a:cubicBezTo>
                  <a:cubicBezTo>
                    <a:pt x="63" y="209"/>
                    <a:pt x="82" y="227"/>
                    <a:pt x="101" y="246"/>
                  </a:cubicBezTo>
                  <a:cubicBezTo>
                    <a:pt x="119" y="263"/>
                    <a:pt x="136" y="270"/>
                    <a:pt x="151" y="270"/>
                  </a:cubicBezTo>
                  <a:cubicBezTo>
                    <a:pt x="232" y="270"/>
                    <a:pt x="249" y="55"/>
                    <a:pt x="126" y="7"/>
                  </a:cubicBezTo>
                  <a:cubicBezTo>
                    <a:pt x="114" y="7"/>
                    <a:pt x="101" y="0"/>
                    <a:pt x="95" y="0"/>
                  </a:cubicBezTo>
                  <a:cubicBezTo>
                    <a:pt x="93" y="0"/>
                    <a:pt x="91" y="0"/>
                    <a:pt x="8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281125" y="3138450"/>
              <a:ext cx="7275" cy="9375"/>
            </a:xfrm>
            <a:custGeom>
              <a:rect b="b" l="l" r="r" t="t"/>
              <a:pathLst>
                <a:path extrusionOk="0" h="375" w="291">
                  <a:moveTo>
                    <a:pt x="126" y="0"/>
                  </a:moveTo>
                  <a:cubicBezTo>
                    <a:pt x="109" y="0"/>
                    <a:pt x="93" y="10"/>
                    <a:pt x="83" y="29"/>
                  </a:cubicBezTo>
                  <a:cubicBezTo>
                    <a:pt x="1" y="118"/>
                    <a:pt x="64" y="269"/>
                    <a:pt x="127" y="345"/>
                  </a:cubicBezTo>
                  <a:cubicBezTo>
                    <a:pt x="146" y="366"/>
                    <a:pt x="167" y="374"/>
                    <a:pt x="188" y="374"/>
                  </a:cubicBezTo>
                  <a:cubicBezTo>
                    <a:pt x="236" y="374"/>
                    <a:pt x="280" y="326"/>
                    <a:pt x="284" y="269"/>
                  </a:cubicBezTo>
                  <a:cubicBezTo>
                    <a:pt x="291" y="187"/>
                    <a:pt x="259" y="55"/>
                    <a:pt x="165" y="23"/>
                  </a:cubicBezTo>
                  <a:cubicBezTo>
                    <a:pt x="156" y="8"/>
                    <a:pt x="141" y="0"/>
                    <a:pt x="126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038675" y="3231275"/>
              <a:ext cx="6450" cy="8475"/>
            </a:xfrm>
            <a:custGeom>
              <a:rect b="b" l="l" r="r" t="t"/>
              <a:pathLst>
                <a:path extrusionOk="0" h="339" w="258">
                  <a:moveTo>
                    <a:pt x="128" y="1"/>
                  </a:moveTo>
                  <a:cubicBezTo>
                    <a:pt x="114" y="1"/>
                    <a:pt x="104" y="16"/>
                    <a:pt x="99" y="37"/>
                  </a:cubicBezTo>
                  <a:cubicBezTo>
                    <a:pt x="87" y="44"/>
                    <a:pt x="80" y="56"/>
                    <a:pt x="68" y="69"/>
                  </a:cubicBezTo>
                  <a:cubicBezTo>
                    <a:pt x="0" y="161"/>
                    <a:pt x="92" y="339"/>
                    <a:pt x="167" y="339"/>
                  </a:cubicBezTo>
                  <a:cubicBezTo>
                    <a:pt x="190" y="339"/>
                    <a:pt x="211" y="323"/>
                    <a:pt x="226" y="283"/>
                  </a:cubicBezTo>
                  <a:cubicBezTo>
                    <a:pt x="226" y="271"/>
                    <a:pt x="232" y="264"/>
                    <a:pt x="238" y="258"/>
                  </a:cubicBezTo>
                  <a:cubicBezTo>
                    <a:pt x="257" y="189"/>
                    <a:pt x="244" y="107"/>
                    <a:pt x="194" y="50"/>
                  </a:cubicBezTo>
                  <a:cubicBezTo>
                    <a:pt x="181" y="37"/>
                    <a:pt x="162" y="25"/>
                    <a:pt x="150" y="12"/>
                  </a:cubicBezTo>
                  <a:cubicBezTo>
                    <a:pt x="142" y="4"/>
                    <a:pt x="134" y="1"/>
                    <a:pt x="128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994475" y="3279800"/>
              <a:ext cx="10750" cy="15100"/>
            </a:xfrm>
            <a:custGeom>
              <a:rect b="b" l="l" r="r" t="t"/>
              <a:pathLst>
                <a:path extrusionOk="0" h="604" w="430">
                  <a:moveTo>
                    <a:pt x="171" y="0"/>
                  </a:moveTo>
                  <a:cubicBezTo>
                    <a:pt x="137" y="0"/>
                    <a:pt x="104" y="18"/>
                    <a:pt x="76" y="64"/>
                  </a:cubicBezTo>
                  <a:cubicBezTo>
                    <a:pt x="57" y="89"/>
                    <a:pt x="45" y="121"/>
                    <a:pt x="32" y="152"/>
                  </a:cubicBezTo>
                  <a:cubicBezTo>
                    <a:pt x="1" y="266"/>
                    <a:pt x="19" y="392"/>
                    <a:pt x="83" y="493"/>
                  </a:cubicBezTo>
                  <a:cubicBezTo>
                    <a:pt x="116" y="545"/>
                    <a:pt x="173" y="604"/>
                    <a:pt x="235" y="604"/>
                  </a:cubicBezTo>
                  <a:cubicBezTo>
                    <a:pt x="255" y="604"/>
                    <a:pt x="276" y="597"/>
                    <a:pt x="297" y="581"/>
                  </a:cubicBezTo>
                  <a:cubicBezTo>
                    <a:pt x="303" y="575"/>
                    <a:pt x="316" y="569"/>
                    <a:pt x="322" y="562"/>
                  </a:cubicBezTo>
                  <a:cubicBezTo>
                    <a:pt x="429" y="474"/>
                    <a:pt x="411" y="298"/>
                    <a:pt x="366" y="178"/>
                  </a:cubicBezTo>
                  <a:cubicBezTo>
                    <a:pt x="340" y="106"/>
                    <a:pt x="253" y="0"/>
                    <a:pt x="17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014825" y="3291975"/>
              <a:ext cx="7725" cy="10375"/>
            </a:xfrm>
            <a:custGeom>
              <a:rect b="b" l="l" r="r" t="t"/>
              <a:pathLst>
                <a:path extrusionOk="0" h="415" w="309">
                  <a:moveTo>
                    <a:pt x="150" y="1"/>
                  </a:moveTo>
                  <a:cubicBezTo>
                    <a:pt x="141" y="1"/>
                    <a:pt x="131" y="3"/>
                    <a:pt x="120" y="6"/>
                  </a:cubicBezTo>
                  <a:cubicBezTo>
                    <a:pt x="95" y="12"/>
                    <a:pt x="76" y="25"/>
                    <a:pt x="51" y="44"/>
                  </a:cubicBezTo>
                  <a:cubicBezTo>
                    <a:pt x="0" y="82"/>
                    <a:pt x="13" y="183"/>
                    <a:pt x="32" y="233"/>
                  </a:cubicBezTo>
                  <a:cubicBezTo>
                    <a:pt x="32" y="239"/>
                    <a:pt x="38" y="246"/>
                    <a:pt x="44" y="252"/>
                  </a:cubicBezTo>
                  <a:cubicBezTo>
                    <a:pt x="51" y="284"/>
                    <a:pt x="63" y="315"/>
                    <a:pt x="82" y="340"/>
                  </a:cubicBezTo>
                  <a:cubicBezTo>
                    <a:pt x="115" y="390"/>
                    <a:pt x="157" y="414"/>
                    <a:pt x="195" y="414"/>
                  </a:cubicBezTo>
                  <a:cubicBezTo>
                    <a:pt x="243" y="414"/>
                    <a:pt x="286" y="374"/>
                    <a:pt x="297" y="296"/>
                  </a:cubicBezTo>
                  <a:cubicBezTo>
                    <a:pt x="308" y="221"/>
                    <a:pt x="261" y="1"/>
                    <a:pt x="15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017050" y="3274725"/>
              <a:ext cx="3775" cy="6050"/>
            </a:xfrm>
            <a:custGeom>
              <a:rect b="b" l="l" r="r" t="t"/>
              <a:pathLst>
                <a:path extrusionOk="0" h="242" w="151">
                  <a:moveTo>
                    <a:pt x="70" y="0"/>
                  </a:moveTo>
                  <a:cubicBezTo>
                    <a:pt x="34" y="0"/>
                    <a:pt x="1" y="39"/>
                    <a:pt x="18" y="110"/>
                  </a:cubicBezTo>
                  <a:cubicBezTo>
                    <a:pt x="25" y="135"/>
                    <a:pt x="37" y="166"/>
                    <a:pt x="50" y="192"/>
                  </a:cubicBezTo>
                  <a:cubicBezTo>
                    <a:pt x="64" y="226"/>
                    <a:pt x="86" y="242"/>
                    <a:pt x="106" y="242"/>
                  </a:cubicBezTo>
                  <a:cubicBezTo>
                    <a:pt x="130" y="242"/>
                    <a:pt x="151" y="218"/>
                    <a:pt x="151" y="173"/>
                  </a:cubicBezTo>
                  <a:cubicBezTo>
                    <a:pt x="145" y="141"/>
                    <a:pt x="145" y="110"/>
                    <a:pt x="138" y="78"/>
                  </a:cubicBezTo>
                  <a:cubicBezTo>
                    <a:pt x="130" y="25"/>
                    <a:pt x="99" y="0"/>
                    <a:pt x="7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959000" y="3084975"/>
              <a:ext cx="6800" cy="8650"/>
            </a:xfrm>
            <a:custGeom>
              <a:rect b="b" l="l" r="r" t="t"/>
              <a:pathLst>
                <a:path extrusionOk="0" h="346" w="272">
                  <a:moveTo>
                    <a:pt x="101" y="0"/>
                  </a:moveTo>
                  <a:cubicBezTo>
                    <a:pt x="1" y="0"/>
                    <a:pt x="42" y="248"/>
                    <a:pt x="95" y="289"/>
                  </a:cubicBezTo>
                  <a:cubicBezTo>
                    <a:pt x="114" y="314"/>
                    <a:pt x="146" y="333"/>
                    <a:pt x="177" y="346"/>
                  </a:cubicBezTo>
                  <a:cubicBezTo>
                    <a:pt x="215" y="346"/>
                    <a:pt x="246" y="320"/>
                    <a:pt x="259" y="289"/>
                  </a:cubicBezTo>
                  <a:cubicBezTo>
                    <a:pt x="265" y="264"/>
                    <a:pt x="265" y="245"/>
                    <a:pt x="272" y="219"/>
                  </a:cubicBezTo>
                  <a:cubicBezTo>
                    <a:pt x="272" y="168"/>
                    <a:pt x="261" y="84"/>
                    <a:pt x="207" y="56"/>
                  </a:cubicBezTo>
                  <a:lnTo>
                    <a:pt x="207" y="56"/>
                  </a:lnTo>
                  <a:cubicBezTo>
                    <a:pt x="210" y="57"/>
                    <a:pt x="212" y="57"/>
                    <a:pt x="213" y="57"/>
                  </a:cubicBezTo>
                  <a:cubicBezTo>
                    <a:pt x="216" y="57"/>
                    <a:pt x="208" y="51"/>
                    <a:pt x="190" y="37"/>
                  </a:cubicBezTo>
                  <a:cubicBezTo>
                    <a:pt x="171" y="24"/>
                    <a:pt x="146" y="11"/>
                    <a:pt x="127" y="5"/>
                  </a:cubicBezTo>
                  <a:cubicBezTo>
                    <a:pt x="117" y="2"/>
                    <a:pt x="109" y="0"/>
                    <a:pt x="101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046675" y="3078550"/>
              <a:ext cx="6475" cy="9275"/>
            </a:xfrm>
            <a:custGeom>
              <a:rect b="b" l="l" r="r" t="t"/>
              <a:pathLst>
                <a:path extrusionOk="0" h="371" w="259">
                  <a:moveTo>
                    <a:pt x="126" y="1"/>
                  </a:moveTo>
                  <a:cubicBezTo>
                    <a:pt x="112" y="1"/>
                    <a:pt x="97" y="5"/>
                    <a:pt x="82" y="16"/>
                  </a:cubicBezTo>
                  <a:cubicBezTo>
                    <a:pt x="0" y="79"/>
                    <a:pt x="32" y="262"/>
                    <a:pt x="101" y="325"/>
                  </a:cubicBezTo>
                  <a:cubicBezTo>
                    <a:pt x="120" y="344"/>
                    <a:pt x="145" y="363"/>
                    <a:pt x="170" y="369"/>
                  </a:cubicBezTo>
                  <a:cubicBezTo>
                    <a:pt x="175" y="370"/>
                    <a:pt x="179" y="371"/>
                    <a:pt x="184" y="371"/>
                  </a:cubicBezTo>
                  <a:cubicBezTo>
                    <a:pt x="206" y="371"/>
                    <a:pt x="229" y="359"/>
                    <a:pt x="240" y="338"/>
                  </a:cubicBezTo>
                  <a:lnTo>
                    <a:pt x="240" y="325"/>
                  </a:lnTo>
                  <a:cubicBezTo>
                    <a:pt x="246" y="306"/>
                    <a:pt x="252" y="287"/>
                    <a:pt x="252" y="275"/>
                  </a:cubicBezTo>
                  <a:lnTo>
                    <a:pt x="252" y="262"/>
                  </a:lnTo>
                  <a:cubicBezTo>
                    <a:pt x="259" y="249"/>
                    <a:pt x="259" y="231"/>
                    <a:pt x="252" y="218"/>
                  </a:cubicBezTo>
                  <a:cubicBezTo>
                    <a:pt x="252" y="218"/>
                    <a:pt x="252" y="212"/>
                    <a:pt x="252" y="212"/>
                  </a:cubicBezTo>
                  <a:cubicBezTo>
                    <a:pt x="252" y="205"/>
                    <a:pt x="252" y="199"/>
                    <a:pt x="252" y="199"/>
                  </a:cubicBezTo>
                  <a:cubicBezTo>
                    <a:pt x="259" y="186"/>
                    <a:pt x="259" y="167"/>
                    <a:pt x="252" y="155"/>
                  </a:cubicBezTo>
                  <a:cubicBezTo>
                    <a:pt x="242" y="108"/>
                    <a:pt x="193" y="1"/>
                    <a:pt x="12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030775" y="3021725"/>
              <a:ext cx="7875" cy="11075"/>
            </a:xfrm>
            <a:custGeom>
              <a:rect b="b" l="l" r="r" t="t"/>
              <a:pathLst>
                <a:path extrusionOk="0" h="443" w="315">
                  <a:moveTo>
                    <a:pt x="120" y="1"/>
                  </a:moveTo>
                  <a:cubicBezTo>
                    <a:pt x="69" y="1"/>
                    <a:pt x="23" y="38"/>
                    <a:pt x="12" y="126"/>
                  </a:cubicBezTo>
                  <a:cubicBezTo>
                    <a:pt x="1" y="231"/>
                    <a:pt x="57" y="442"/>
                    <a:pt x="182" y="442"/>
                  </a:cubicBezTo>
                  <a:cubicBezTo>
                    <a:pt x="199" y="442"/>
                    <a:pt x="218" y="438"/>
                    <a:pt x="239" y="429"/>
                  </a:cubicBezTo>
                  <a:cubicBezTo>
                    <a:pt x="244" y="431"/>
                    <a:pt x="250" y="432"/>
                    <a:pt x="255" y="432"/>
                  </a:cubicBezTo>
                  <a:cubicBezTo>
                    <a:pt x="279" y="432"/>
                    <a:pt x="297" y="408"/>
                    <a:pt x="302" y="372"/>
                  </a:cubicBezTo>
                  <a:cubicBezTo>
                    <a:pt x="315" y="290"/>
                    <a:pt x="302" y="208"/>
                    <a:pt x="277" y="132"/>
                  </a:cubicBezTo>
                  <a:cubicBezTo>
                    <a:pt x="246" y="51"/>
                    <a:pt x="179" y="1"/>
                    <a:pt x="12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000800" y="3008775"/>
              <a:ext cx="7250" cy="9650"/>
            </a:xfrm>
            <a:custGeom>
              <a:rect b="b" l="l" r="r" t="t"/>
              <a:pathLst>
                <a:path extrusionOk="0" h="386" w="290">
                  <a:moveTo>
                    <a:pt x="143" y="0"/>
                  </a:moveTo>
                  <a:cubicBezTo>
                    <a:pt x="129" y="0"/>
                    <a:pt x="114" y="6"/>
                    <a:pt x="101" y="19"/>
                  </a:cubicBezTo>
                  <a:cubicBezTo>
                    <a:pt x="94" y="26"/>
                    <a:pt x="88" y="32"/>
                    <a:pt x="82" y="32"/>
                  </a:cubicBezTo>
                  <a:cubicBezTo>
                    <a:pt x="0" y="102"/>
                    <a:pt x="42" y="385"/>
                    <a:pt x="158" y="385"/>
                  </a:cubicBezTo>
                  <a:cubicBezTo>
                    <a:pt x="168" y="385"/>
                    <a:pt x="178" y="383"/>
                    <a:pt x="189" y="379"/>
                  </a:cubicBezTo>
                  <a:cubicBezTo>
                    <a:pt x="214" y="373"/>
                    <a:pt x="239" y="354"/>
                    <a:pt x="258" y="328"/>
                  </a:cubicBezTo>
                  <a:cubicBezTo>
                    <a:pt x="290" y="259"/>
                    <a:pt x="290" y="183"/>
                    <a:pt x="258" y="114"/>
                  </a:cubicBezTo>
                  <a:cubicBezTo>
                    <a:pt x="244" y="74"/>
                    <a:pt x="194" y="0"/>
                    <a:pt x="143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022275" y="3002625"/>
              <a:ext cx="7800" cy="9625"/>
            </a:xfrm>
            <a:custGeom>
              <a:rect b="b" l="l" r="r" t="t"/>
              <a:pathLst>
                <a:path extrusionOk="0" h="385" w="312">
                  <a:moveTo>
                    <a:pt x="125" y="1"/>
                  </a:moveTo>
                  <a:cubicBezTo>
                    <a:pt x="104" y="1"/>
                    <a:pt x="82" y="14"/>
                    <a:pt x="62" y="45"/>
                  </a:cubicBezTo>
                  <a:cubicBezTo>
                    <a:pt x="0" y="142"/>
                    <a:pt x="93" y="385"/>
                    <a:pt x="184" y="385"/>
                  </a:cubicBezTo>
                  <a:cubicBezTo>
                    <a:pt x="205" y="385"/>
                    <a:pt x="226" y="372"/>
                    <a:pt x="245" y="341"/>
                  </a:cubicBezTo>
                  <a:cubicBezTo>
                    <a:pt x="311" y="244"/>
                    <a:pt x="220" y="1"/>
                    <a:pt x="125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6"/>
          <p:cNvGrpSpPr/>
          <p:nvPr/>
        </p:nvGrpSpPr>
        <p:grpSpPr>
          <a:xfrm>
            <a:off x="7620263" y="3496072"/>
            <a:ext cx="448549" cy="402861"/>
            <a:chOff x="6563050" y="2079925"/>
            <a:chExt cx="123025" cy="110500"/>
          </a:xfrm>
        </p:grpSpPr>
        <p:sp>
          <p:nvSpPr>
            <p:cNvPr id="407" name="Google Shape;407;p16"/>
            <p:cNvSpPr/>
            <p:nvPr/>
          </p:nvSpPr>
          <p:spPr>
            <a:xfrm>
              <a:off x="6563050" y="2135850"/>
              <a:ext cx="65000" cy="54575"/>
            </a:xfrm>
            <a:custGeom>
              <a:rect b="b" l="l" r="r" t="t"/>
              <a:pathLst>
                <a:path extrusionOk="0" h="2183" w="2600">
                  <a:moveTo>
                    <a:pt x="1643" y="1"/>
                  </a:moveTo>
                  <a:cubicBezTo>
                    <a:pt x="1116" y="1"/>
                    <a:pt x="150" y="129"/>
                    <a:pt x="51" y="601"/>
                  </a:cubicBezTo>
                  <a:cubicBezTo>
                    <a:pt x="1" y="854"/>
                    <a:pt x="184" y="1075"/>
                    <a:pt x="335" y="1251"/>
                  </a:cubicBezTo>
                  <a:cubicBezTo>
                    <a:pt x="556" y="1510"/>
                    <a:pt x="796" y="1762"/>
                    <a:pt x="1042" y="2002"/>
                  </a:cubicBezTo>
                  <a:cubicBezTo>
                    <a:pt x="1181" y="2129"/>
                    <a:pt x="1309" y="2182"/>
                    <a:pt x="1424" y="2182"/>
                  </a:cubicBezTo>
                  <a:cubicBezTo>
                    <a:pt x="1791" y="2182"/>
                    <a:pt x="2033" y="1643"/>
                    <a:pt x="2158" y="1283"/>
                  </a:cubicBezTo>
                  <a:cubicBezTo>
                    <a:pt x="2316" y="797"/>
                    <a:pt x="2599" y="53"/>
                    <a:pt x="1843" y="9"/>
                  </a:cubicBezTo>
                  <a:cubicBezTo>
                    <a:pt x="1788" y="4"/>
                    <a:pt x="1720" y="1"/>
                    <a:pt x="1643" y="1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6620925" y="2079925"/>
              <a:ext cx="65150" cy="54450"/>
            </a:xfrm>
            <a:custGeom>
              <a:rect b="b" l="l" r="r" t="t"/>
              <a:pathLst>
                <a:path extrusionOk="0" h="2178" w="2606">
                  <a:moveTo>
                    <a:pt x="1662" y="1"/>
                  </a:moveTo>
                  <a:cubicBezTo>
                    <a:pt x="1142" y="1"/>
                    <a:pt x="158" y="122"/>
                    <a:pt x="57" y="606"/>
                  </a:cubicBezTo>
                  <a:cubicBezTo>
                    <a:pt x="1" y="852"/>
                    <a:pt x="183" y="1073"/>
                    <a:pt x="335" y="1243"/>
                  </a:cubicBezTo>
                  <a:cubicBezTo>
                    <a:pt x="562" y="1508"/>
                    <a:pt x="795" y="1760"/>
                    <a:pt x="1048" y="1993"/>
                  </a:cubicBezTo>
                  <a:cubicBezTo>
                    <a:pt x="1187" y="2124"/>
                    <a:pt x="1314" y="2178"/>
                    <a:pt x="1430" y="2178"/>
                  </a:cubicBezTo>
                  <a:cubicBezTo>
                    <a:pt x="1794" y="2178"/>
                    <a:pt x="2038" y="1640"/>
                    <a:pt x="2158" y="1281"/>
                  </a:cubicBezTo>
                  <a:cubicBezTo>
                    <a:pt x="2315" y="795"/>
                    <a:pt x="2605" y="51"/>
                    <a:pt x="1842" y="7"/>
                  </a:cubicBezTo>
                  <a:cubicBezTo>
                    <a:pt x="1793" y="3"/>
                    <a:pt x="1732" y="1"/>
                    <a:pt x="1662" y="1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6652150" y="2098800"/>
              <a:ext cx="8925" cy="4050"/>
            </a:xfrm>
            <a:custGeom>
              <a:rect b="b" l="l" r="r" t="t"/>
              <a:pathLst>
                <a:path extrusionOk="0" h="162" w="357">
                  <a:moveTo>
                    <a:pt x="210" y="0"/>
                  </a:moveTo>
                  <a:cubicBezTo>
                    <a:pt x="200" y="0"/>
                    <a:pt x="191" y="1"/>
                    <a:pt x="183" y="2"/>
                  </a:cubicBezTo>
                  <a:lnTo>
                    <a:pt x="145" y="2"/>
                  </a:lnTo>
                  <a:cubicBezTo>
                    <a:pt x="44" y="9"/>
                    <a:pt x="0" y="109"/>
                    <a:pt x="108" y="154"/>
                  </a:cubicBezTo>
                  <a:cubicBezTo>
                    <a:pt x="120" y="159"/>
                    <a:pt x="145" y="162"/>
                    <a:pt x="174" y="162"/>
                  </a:cubicBezTo>
                  <a:cubicBezTo>
                    <a:pt x="251" y="162"/>
                    <a:pt x="357" y="139"/>
                    <a:pt x="316" y="65"/>
                  </a:cubicBezTo>
                  <a:lnTo>
                    <a:pt x="303" y="40"/>
                  </a:lnTo>
                  <a:cubicBezTo>
                    <a:pt x="283" y="10"/>
                    <a:pt x="244" y="0"/>
                    <a:pt x="210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6650725" y="2091525"/>
              <a:ext cx="6800" cy="4200"/>
            </a:xfrm>
            <a:custGeom>
              <a:rect b="b" l="l" r="r" t="t"/>
              <a:pathLst>
                <a:path extrusionOk="0" h="168" w="272">
                  <a:moveTo>
                    <a:pt x="130" y="1"/>
                  </a:moveTo>
                  <a:cubicBezTo>
                    <a:pt x="81" y="1"/>
                    <a:pt x="32" y="20"/>
                    <a:pt x="20" y="60"/>
                  </a:cubicBezTo>
                  <a:cubicBezTo>
                    <a:pt x="20" y="60"/>
                    <a:pt x="20" y="66"/>
                    <a:pt x="13" y="66"/>
                  </a:cubicBezTo>
                  <a:cubicBezTo>
                    <a:pt x="1" y="110"/>
                    <a:pt x="32" y="136"/>
                    <a:pt x="70" y="154"/>
                  </a:cubicBezTo>
                  <a:cubicBezTo>
                    <a:pt x="61" y="150"/>
                    <a:pt x="57" y="148"/>
                    <a:pt x="56" y="148"/>
                  </a:cubicBezTo>
                  <a:lnTo>
                    <a:pt x="56" y="148"/>
                  </a:lnTo>
                  <a:cubicBezTo>
                    <a:pt x="53" y="148"/>
                    <a:pt x="85" y="167"/>
                    <a:pt x="95" y="167"/>
                  </a:cubicBezTo>
                  <a:cubicBezTo>
                    <a:pt x="114" y="167"/>
                    <a:pt x="139" y="167"/>
                    <a:pt x="165" y="161"/>
                  </a:cubicBezTo>
                  <a:cubicBezTo>
                    <a:pt x="209" y="154"/>
                    <a:pt x="272" y="123"/>
                    <a:pt x="253" y="66"/>
                  </a:cubicBezTo>
                  <a:cubicBezTo>
                    <a:pt x="253" y="66"/>
                    <a:pt x="253" y="60"/>
                    <a:pt x="247" y="60"/>
                  </a:cubicBezTo>
                  <a:cubicBezTo>
                    <a:pt x="234" y="21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6596175" y="2159900"/>
              <a:ext cx="11200" cy="4650"/>
            </a:xfrm>
            <a:custGeom>
              <a:rect b="b" l="l" r="r" t="t"/>
              <a:pathLst>
                <a:path extrusionOk="0" h="186" w="448">
                  <a:moveTo>
                    <a:pt x="209" y="0"/>
                  </a:moveTo>
                  <a:cubicBezTo>
                    <a:pt x="174" y="0"/>
                    <a:pt x="139" y="8"/>
                    <a:pt x="108" y="24"/>
                  </a:cubicBezTo>
                  <a:cubicBezTo>
                    <a:pt x="0" y="87"/>
                    <a:pt x="95" y="163"/>
                    <a:pt x="171" y="182"/>
                  </a:cubicBezTo>
                  <a:lnTo>
                    <a:pt x="183" y="182"/>
                  </a:lnTo>
                  <a:cubicBezTo>
                    <a:pt x="191" y="184"/>
                    <a:pt x="201" y="186"/>
                    <a:pt x="213" y="186"/>
                  </a:cubicBezTo>
                  <a:cubicBezTo>
                    <a:pt x="292" y="186"/>
                    <a:pt x="448" y="133"/>
                    <a:pt x="360" y="56"/>
                  </a:cubicBezTo>
                  <a:cubicBezTo>
                    <a:pt x="354" y="56"/>
                    <a:pt x="354" y="49"/>
                    <a:pt x="354" y="49"/>
                  </a:cubicBezTo>
                  <a:cubicBezTo>
                    <a:pt x="309" y="16"/>
                    <a:pt x="259" y="0"/>
                    <a:pt x="20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6594125" y="2171000"/>
              <a:ext cx="8525" cy="4350"/>
            </a:xfrm>
            <a:custGeom>
              <a:rect b="b" l="l" r="r" t="t"/>
              <a:pathLst>
                <a:path extrusionOk="0" h="174" w="341">
                  <a:moveTo>
                    <a:pt x="161" y="1"/>
                  </a:moveTo>
                  <a:cubicBezTo>
                    <a:pt x="140" y="1"/>
                    <a:pt x="120" y="3"/>
                    <a:pt x="101" y="9"/>
                  </a:cubicBezTo>
                  <a:cubicBezTo>
                    <a:pt x="57" y="28"/>
                    <a:pt x="0" y="78"/>
                    <a:pt x="51" y="129"/>
                  </a:cubicBezTo>
                  <a:cubicBezTo>
                    <a:pt x="84" y="158"/>
                    <a:pt x="128" y="173"/>
                    <a:pt x="172" y="173"/>
                  </a:cubicBezTo>
                  <a:cubicBezTo>
                    <a:pt x="195" y="173"/>
                    <a:pt x="218" y="169"/>
                    <a:pt x="240" y="160"/>
                  </a:cubicBezTo>
                  <a:cubicBezTo>
                    <a:pt x="291" y="142"/>
                    <a:pt x="341" y="91"/>
                    <a:pt x="297" y="47"/>
                  </a:cubicBezTo>
                  <a:cubicBezTo>
                    <a:pt x="257" y="16"/>
                    <a:pt x="208" y="1"/>
                    <a:pt x="161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586550" y="2166800"/>
              <a:ext cx="9025" cy="4600"/>
            </a:xfrm>
            <a:custGeom>
              <a:rect b="b" l="l" r="r" t="t"/>
              <a:pathLst>
                <a:path extrusionOk="0" h="184" w="361">
                  <a:moveTo>
                    <a:pt x="179" y="0"/>
                  </a:moveTo>
                  <a:cubicBezTo>
                    <a:pt x="155" y="0"/>
                    <a:pt x="131" y="5"/>
                    <a:pt x="108" y="13"/>
                  </a:cubicBezTo>
                  <a:cubicBezTo>
                    <a:pt x="57" y="32"/>
                    <a:pt x="1" y="89"/>
                    <a:pt x="51" y="139"/>
                  </a:cubicBezTo>
                  <a:cubicBezTo>
                    <a:pt x="88" y="168"/>
                    <a:pt x="134" y="184"/>
                    <a:pt x="182" y="184"/>
                  </a:cubicBezTo>
                  <a:cubicBezTo>
                    <a:pt x="207" y="184"/>
                    <a:pt x="233" y="179"/>
                    <a:pt x="259" y="171"/>
                  </a:cubicBezTo>
                  <a:cubicBezTo>
                    <a:pt x="303" y="158"/>
                    <a:pt x="360" y="101"/>
                    <a:pt x="316" y="51"/>
                  </a:cubicBezTo>
                  <a:cubicBezTo>
                    <a:pt x="274" y="17"/>
                    <a:pt x="226" y="0"/>
                    <a:pt x="179" y="0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601450" y="2148800"/>
              <a:ext cx="9725" cy="5450"/>
            </a:xfrm>
            <a:custGeom>
              <a:rect b="b" l="l" r="r" t="t"/>
              <a:pathLst>
                <a:path extrusionOk="0" h="218" w="389">
                  <a:moveTo>
                    <a:pt x="206" y="1"/>
                  </a:moveTo>
                  <a:cubicBezTo>
                    <a:pt x="142" y="1"/>
                    <a:pt x="1" y="45"/>
                    <a:pt x="48" y="128"/>
                  </a:cubicBezTo>
                  <a:cubicBezTo>
                    <a:pt x="54" y="128"/>
                    <a:pt x="54" y="134"/>
                    <a:pt x="54" y="140"/>
                  </a:cubicBezTo>
                  <a:cubicBezTo>
                    <a:pt x="79" y="189"/>
                    <a:pt x="159" y="218"/>
                    <a:pt x="234" y="218"/>
                  </a:cubicBezTo>
                  <a:cubicBezTo>
                    <a:pt x="314" y="218"/>
                    <a:pt x="389" y="186"/>
                    <a:pt x="389" y="115"/>
                  </a:cubicBezTo>
                  <a:lnTo>
                    <a:pt x="389" y="109"/>
                  </a:lnTo>
                  <a:cubicBezTo>
                    <a:pt x="389" y="27"/>
                    <a:pt x="281" y="1"/>
                    <a:pt x="218" y="1"/>
                  </a:cubicBezTo>
                  <a:cubicBezTo>
                    <a:pt x="215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7308373" y="2225199"/>
            <a:ext cx="2033309" cy="2333560"/>
            <a:chOff x="6162250" y="2307925"/>
            <a:chExt cx="766650" cy="879825"/>
          </a:xfrm>
        </p:grpSpPr>
        <p:sp>
          <p:nvSpPr>
            <p:cNvPr id="416" name="Google Shape;416;p16"/>
            <p:cNvSpPr/>
            <p:nvPr/>
          </p:nvSpPr>
          <p:spPr>
            <a:xfrm>
              <a:off x="6162250" y="2393075"/>
              <a:ext cx="766650" cy="784125"/>
            </a:xfrm>
            <a:custGeom>
              <a:rect b="b" l="l" r="r" t="t"/>
              <a:pathLst>
                <a:path extrusionOk="0" h="31365" w="30666">
                  <a:moveTo>
                    <a:pt x="29467" y="0"/>
                  </a:moveTo>
                  <a:cubicBezTo>
                    <a:pt x="26709" y="0"/>
                    <a:pt x="24051" y="2095"/>
                    <a:pt x="23021" y="3891"/>
                  </a:cubicBezTo>
                  <a:cubicBezTo>
                    <a:pt x="21413" y="6692"/>
                    <a:pt x="20587" y="9795"/>
                    <a:pt x="19786" y="12803"/>
                  </a:cubicBezTo>
                  <a:cubicBezTo>
                    <a:pt x="18732" y="16764"/>
                    <a:pt x="17647" y="20863"/>
                    <a:pt x="14740" y="24200"/>
                  </a:cubicBezTo>
                  <a:cubicBezTo>
                    <a:pt x="12722" y="26546"/>
                    <a:pt x="10029" y="28495"/>
                    <a:pt x="7348" y="29542"/>
                  </a:cubicBezTo>
                  <a:cubicBezTo>
                    <a:pt x="4870" y="30519"/>
                    <a:pt x="2252" y="30904"/>
                    <a:pt x="1" y="31188"/>
                  </a:cubicBezTo>
                  <a:lnTo>
                    <a:pt x="19" y="31364"/>
                  </a:lnTo>
                  <a:cubicBezTo>
                    <a:pt x="2290" y="31080"/>
                    <a:pt x="4920" y="30696"/>
                    <a:pt x="7418" y="29706"/>
                  </a:cubicBezTo>
                  <a:cubicBezTo>
                    <a:pt x="10123" y="28646"/>
                    <a:pt x="12842" y="26685"/>
                    <a:pt x="14879" y="24319"/>
                  </a:cubicBezTo>
                  <a:cubicBezTo>
                    <a:pt x="17811" y="20945"/>
                    <a:pt x="18903" y="16827"/>
                    <a:pt x="19962" y="12847"/>
                  </a:cubicBezTo>
                  <a:cubicBezTo>
                    <a:pt x="20757" y="9851"/>
                    <a:pt x="21577" y="6755"/>
                    <a:pt x="23172" y="3986"/>
                  </a:cubicBezTo>
                  <a:cubicBezTo>
                    <a:pt x="24181" y="2228"/>
                    <a:pt x="26779" y="180"/>
                    <a:pt x="29460" y="180"/>
                  </a:cubicBezTo>
                  <a:cubicBezTo>
                    <a:pt x="29847" y="180"/>
                    <a:pt x="30235" y="223"/>
                    <a:pt x="30621" y="315"/>
                  </a:cubicBezTo>
                  <a:lnTo>
                    <a:pt x="30665" y="139"/>
                  </a:lnTo>
                  <a:cubicBezTo>
                    <a:pt x="30267" y="44"/>
                    <a:pt x="29866" y="0"/>
                    <a:pt x="294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6396250" y="2974400"/>
              <a:ext cx="241100" cy="213350"/>
            </a:xfrm>
            <a:custGeom>
              <a:rect b="b" l="l" r="r" t="t"/>
              <a:pathLst>
                <a:path extrusionOk="0" h="8534" w="9644">
                  <a:moveTo>
                    <a:pt x="9486" y="1"/>
                  </a:moveTo>
                  <a:cubicBezTo>
                    <a:pt x="8899" y="1079"/>
                    <a:pt x="8199" y="2101"/>
                    <a:pt x="7392" y="3028"/>
                  </a:cubicBezTo>
                  <a:cubicBezTo>
                    <a:pt x="5374" y="5368"/>
                    <a:pt x="2681" y="7317"/>
                    <a:pt x="0" y="8364"/>
                  </a:cubicBezTo>
                  <a:lnTo>
                    <a:pt x="63" y="8534"/>
                  </a:lnTo>
                  <a:cubicBezTo>
                    <a:pt x="2775" y="7474"/>
                    <a:pt x="5493" y="5513"/>
                    <a:pt x="7531" y="3148"/>
                  </a:cubicBezTo>
                  <a:cubicBezTo>
                    <a:pt x="8344" y="2208"/>
                    <a:pt x="9051" y="1180"/>
                    <a:pt x="9643" y="83"/>
                  </a:cubicBezTo>
                  <a:lnTo>
                    <a:pt x="94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672650" y="2331575"/>
              <a:ext cx="134050" cy="141775"/>
            </a:xfrm>
            <a:custGeom>
              <a:rect b="b" l="l" r="r" t="t"/>
              <a:pathLst>
                <a:path extrusionOk="0" h="5671" w="5362">
                  <a:moveTo>
                    <a:pt x="5317" y="0"/>
                  </a:moveTo>
                  <a:cubicBezTo>
                    <a:pt x="3097" y="543"/>
                    <a:pt x="486" y="2542"/>
                    <a:pt x="0" y="5645"/>
                  </a:cubicBezTo>
                  <a:lnTo>
                    <a:pt x="183" y="5670"/>
                  </a:lnTo>
                  <a:cubicBezTo>
                    <a:pt x="656" y="2649"/>
                    <a:pt x="3198" y="700"/>
                    <a:pt x="5361" y="177"/>
                  </a:cubicBezTo>
                  <a:lnTo>
                    <a:pt x="53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674850" y="2307925"/>
              <a:ext cx="49850" cy="48100"/>
            </a:xfrm>
            <a:custGeom>
              <a:rect b="b" l="l" r="r" t="t"/>
              <a:pathLst>
                <a:path extrusionOk="0" h="1924" w="1994">
                  <a:moveTo>
                    <a:pt x="1930" y="0"/>
                  </a:moveTo>
                  <a:cubicBezTo>
                    <a:pt x="1161" y="278"/>
                    <a:pt x="259" y="965"/>
                    <a:pt x="1" y="1873"/>
                  </a:cubicBezTo>
                  <a:lnTo>
                    <a:pt x="171" y="1924"/>
                  </a:lnTo>
                  <a:cubicBezTo>
                    <a:pt x="417" y="1079"/>
                    <a:pt x="1287" y="423"/>
                    <a:pt x="1994" y="170"/>
                  </a:cubicBez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b="0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4" name="Google Shape;4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5" name="Google Shape;43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0" name="Google Shape;44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usZSfztEi_JdZxMjkPxU8M8Y0DQ9ylvy/view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type="ctrTitle"/>
          </p:nvPr>
        </p:nvSpPr>
        <p:spPr>
          <a:xfrm>
            <a:off x="1116775" y="1348950"/>
            <a:ext cx="69105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Donut on Demand (DoD)</a:t>
            </a:r>
            <a:endParaRPr sz="4400"/>
          </a:p>
        </p:txBody>
      </p:sp>
      <p:sp>
        <p:nvSpPr>
          <p:cNvPr id="447" name="Google Shape;447;p25"/>
          <p:cNvSpPr txBox="1"/>
          <p:nvPr>
            <p:ph idx="1" type="subTitle"/>
          </p:nvPr>
        </p:nvSpPr>
        <p:spPr>
          <a:xfrm>
            <a:off x="2059075" y="2446475"/>
            <a:ext cx="50259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to Order Donuts Online Shop</a:t>
            </a:r>
            <a:endParaRPr/>
          </a:p>
        </p:txBody>
      </p:sp>
      <p:sp>
        <p:nvSpPr>
          <p:cNvPr id="448" name="Google Shape;448;p25"/>
          <p:cNvSpPr txBox="1"/>
          <p:nvPr>
            <p:ph idx="1" type="subTitle"/>
          </p:nvPr>
        </p:nvSpPr>
        <p:spPr>
          <a:xfrm>
            <a:off x="2059050" y="4141025"/>
            <a:ext cx="50259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Members: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Cedric Le Mercier - st122004</a:t>
            </a:r>
            <a:br>
              <a:rPr lang="en" sz="1600"/>
            </a:br>
            <a:r>
              <a:rPr lang="en" sz="1600"/>
              <a:t>Titouan Le Mao - st122014</a:t>
            </a:r>
            <a:endParaRPr sz="1600"/>
          </a:p>
        </p:txBody>
      </p:sp>
      <p:sp>
        <p:nvSpPr>
          <p:cNvPr id="449" name="Google Shape;449;p25"/>
          <p:cNvSpPr txBox="1"/>
          <p:nvPr>
            <p:ph idx="1" type="subTitle"/>
          </p:nvPr>
        </p:nvSpPr>
        <p:spPr>
          <a:xfrm>
            <a:off x="2002825" y="104225"/>
            <a:ext cx="50259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Software Architecture Design (AT70.18)</a:t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Submitted to: Dr. Chaklam Silpasuwanchai</a:t>
            </a:r>
            <a:endParaRPr i="1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Security</a:t>
            </a:r>
            <a:r>
              <a:rPr b="1" lang="en" sz="1550"/>
              <a:t> (Moderate)</a:t>
            </a:r>
            <a:endParaRPr sz="1350"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Restricted urls based on roles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customer information in the future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Availability (Moderate)</a:t>
            </a:r>
            <a:endParaRPr b="1"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Scalability (Moderate)</a:t>
            </a:r>
            <a:endParaRPr b="1" sz="1550"/>
          </a:p>
        </p:txBody>
      </p:sp>
      <p:sp>
        <p:nvSpPr>
          <p:cNvPr id="502" name="Google Shape;502;p34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4. </a:t>
            </a:r>
            <a:r>
              <a:rPr lang="en">
                <a:solidFill>
                  <a:schemeClr val="accent4"/>
                </a:solidFill>
              </a:rPr>
              <a:t>Functional</a:t>
            </a:r>
            <a:r>
              <a:rPr lang="en">
                <a:solidFill>
                  <a:schemeClr val="accent4"/>
                </a:solidFill>
              </a:rPr>
              <a:t> Requirements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Customer</a:t>
            </a:r>
            <a:endParaRPr b="1" sz="15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Customers should be able to place an order for donuts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Choosing a date and time to pick up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Choosing a shop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Receive a confirmation email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513" name="Google Shape;513;p36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Manager</a:t>
            </a:r>
            <a:endParaRPr b="1" sz="15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Manager should be able to track sales statistics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Manager should be able to have an overview of popular recipes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Manager should be able to add/edit/delete donut recipes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Manager should be able to add new Employee to his shop</a:t>
            </a:r>
            <a:endParaRPr b="1"/>
          </a:p>
        </p:txBody>
      </p:sp>
      <p:sp>
        <p:nvSpPr>
          <p:cNvPr id="519" name="Google Shape;519;p37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Order Supervisor</a:t>
            </a:r>
            <a:endParaRPr b="1" sz="15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Order supervisor should be able to manage current orders to organise the order pick up, and update which are ready</a:t>
            </a:r>
            <a:endParaRPr b="1"/>
          </a:p>
        </p:txBody>
      </p:sp>
      <p:sp>
        <p:nvSpPr>
          <p:cNvPr id="525" name="Google Shape;525;p38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Cashier</a:t>
            </a:r>
            <a:endParaRPr b="1" sz="15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Cashier should validate the withdrawal of an order and input revenue</a:t>
            </a:r>
            <a:endParaRPr b="1"/>
          </a:p>
        </p:txBody>
      </p:sp>
      <p:sp>
        <p:nvSpPr>
          <p:cNvPr id="531" name="Google Shape;531;p39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5. Architectural Design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"/>
          <p:cNvSpPr txBox="1"/>
          <p:nvPr>
            <p:ph type="title"/>
          </p:nvPr>
        </p:nvSpPr>
        <p:spPr>
          <a:xfrm>
            <a:off x="457200" y="207450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pic>
        <p:nvPicPr>
          <p:cNvPr id="542" name="Google Shape;5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00" y="697775"/>
            <a:ext cx="6000008" cy="427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548" name="Google Shape;5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8" y="871850"/>
            <a:ext cx="7636029" cy="40678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6</a:t>
            </a:r>
            <a:r>
              <a:rPr lang="en">
                <a:solidFill>
                  <a:schemeClr val="accent4"/>
                </a:solidFill>
              </a:rPr>
              <a:t>. P</a:t>
            </a:r>
            <a:r>
              <a:rPr lang="en">
                <a:solidFill>
                  <a:schemeClr val="accent4"/>
                </a:solidFill>
              </a:rPr>
              <a:t>lanning tools</a:t>
            </a:r>
            <a:r>
              <a:rPr lang="en">
                <a:solidFill>
                  <a:schemeClr val="accent4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/>
          <p:nvPr>
            <p:ph idx="1" type="body"/>
          </p:nvPr>
        </p:nvSpPr>
        <p:spPr>
          <a:xfrm>
            <a:off x="1226625" y="1020325"/>
            <a:ext cx="6046500" cy="3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Background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Stakeholders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Quality Attribute Analysis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Functional Requirements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Architectural design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Planning tools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Demo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Database Testing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UI Testing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559" name="Google Shape;559;p44"/>
          <p:cNvSpPr txBox="1"/>
          <p:nvPr/>
        </p:nvSpPr>
        <p:spPr>
          <a:xfrm>
            <a:off x="1522350" y="1310025"/>
            <a:ext cx="60993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xygen"/>
                <a:ea typeface="Oxygen"/>
                <a:cs typeface="Oxygen"/>
                <a:sym typeface="Oxygen"/>
              </a:rPr>
              <a:t>Github features</a:t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Issues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Labels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Milestones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Kanban project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Labels</a:t>
            </a:r>
            <a:endParaRPr/>
          </a:p>
        </p:txBody>
      </p:sp>
      <p:pic>
        <p:nvPicPr>
          <p:cNvPr id="565" name="Google Shape;5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00" y="923250"/>
            <a:ext cx="6867525" cy="3990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pic>
        <p:nvPicPr>
          <p:cNvPr id="571" name="Google Shape;5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25" y="1411150"/>
            <a:ext cx="7380100" cy="3021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pic>
        <p:nvPicPr>
          <p:cNvPr id="577" name="Google Shape;5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00" y="1322824"/>
            <a:ext cx="7585603" cy="29705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8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project</a:t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25" y="993000"/>
            <a:ext cx="6475150" cy="38135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8. Demo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0" title="Mon film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5" y="76200"/>
            <a:ext cx="82249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9</a:t>
            </a:r>
            <a:r>
              <a:rPr lang="en">
                <a:solidFill>
                  <a:schemeClr val="accent4"/>
                </a:solidFill>
              </a:rPr>
              <a:t>. Database Testing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2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Performance Testing with JMeter</a:t>
            </a:r>
            <a:endParaRPr/>
          </a:p>
        </p:txBody>
      </p:sp>
      <p:pic>
        <p:nvPicPr>
          <p:cNvPr id="604" name="Google Shape;604;p52"/>
          <p:cNvPicPr preferRelativeResize="0"/>
          <p:nvPr/>
        </p:nvPicPr>
        <p:blipFill rotWithShape="1">
          <a:blip r:embed="rId3">
            <a:alphaModFix/>
          </a:blip>
          <a:srcRect b="0" l="0" r="9641" t="0"/>
          <a:stretch/>
        </p:blipFill>
        <p:spPr>
          <a:xfrm>
            <a:off x="625088" y="1535325"/>
            <a:ext cx="7893775" cy="2235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3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Performance Testing with JMeter</a:t>
            </a:r>
            <a:endParaRPr/>
          </a:p>
        </p:txBody>
      </p:sp>
      <p:pic>
        <p:nvPicPr>
          <p:cNvPr id="610" name="Google Shape;6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00" y="858825"/>
            <a:ext cx="6826726" cy="39600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AutoNum type="arabicPeriod"/>
            </a:pPr>
            <a:r>
              <a:rPr lang="en">
                <a:solidFill>
                  <a:schemeClr val="accent4"/>
                </a:solidFill>
              </a:rPr>
              <a:t>Background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10. UI Testing with Selenium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5"/>
          <p:cNvSpPr txBox="1"/>
          <p:nvPr/>
        </p:nvSpPr>
        <p:spPr>
          <a:xfrm>
            <a:off x="2245950" y="1588600"/>
            <a:ext cx="4652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Tools &amp; </a:t>
            </a: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Libraries</a:t>
            </a: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 for automation of web browsers, useful for Web UI Testing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21" name="Google Shape;6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100" y="260875"/>
            <a:ext cx="4067748" cy="9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5"/>
          <p:cNvSpPr txBox="1"/>
          <p:nvPr/>
        </p:nvSpPr>
        <p:spPr>
          <a:xfrm>
            <a:off x="2391200" y="2557500"/>
            <a:ext cx="4652100" cy="1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xygen"/>
                <a:ea typeface="Oxygen"/>
                <a:cs typeface="Oxygen"/>
                <a:sym typeface="Oxygen"/>
              </a:rPr>
              <a:t>Web UI Testing</a:t>
            </a:r>
            <a:endParaRPr b="1"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Feature testing, testing an app like how a user would do 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End-to-end with all parts tested together through browser (front-end, back-end)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Can be expensive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/>
          <p:nvPr/>
        </p:nvSpPr>
        <p:spPr>
          <a:xfrm>
            <a:off x="2405450" y="975975"/>
            <a:ext cx="4652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xygen"/>
                <a:ea typeface="Oxygen"/>
                <a:cs typeface="Oxygen"/>
                <a:sym typeface="Oxygen"/>
              </a:rPr>
              <a:t>API to Control the behavior of browsers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8" name="Google Shape;628;p56"/>
          <p:cNvSpPr txBox="1"/>
          <p:nvPr>
            <p:ph type="title"/>
          </p:nvPr>
        </p:nvSpPr>
        <p:spPr>
          <a:xfrm>
            <a:off x="876250" y="411475"/>
            <a:ext cx="78105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</a:t>
            </a:r>
            <a:endParaRPr/>
          </a:p>
        </p:txBody>
      </p:sp>
      <p:pic>
        <p:nvPicPr>
          <p:cNvPr id="629" name="Google Shape;6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325" y="300650"/>
            <a:ext cx="5429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88" y="1569950"/>
            <a:ext cx="7362825" cy="46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1" name="Google Shape;63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2113" y="2265425"/>
            <a:ext cx="5719775" cy="2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"/>
          <p:cNvSpPr txBox="1"/>
          <p:nvPr>
            <p:ph type="title"/>
          </p:nvPr>
        </p:nvSpPr>
        <p:spPr>
          <a:xfrm>
            <a:off x="698150" y="411475"/>
            <a:ext cx="79887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Selenium and Python unittest</a:t>
            </a:r>
            <a:endParaRPr/>
          </a:p>
        </p:txBody>
      </p:sp>
      <p:pic>
        <p:nvPicPr>
          <p:cNvPr id="637" name="Google Shape;6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75" y="1467525"/>
            <a:ext cx="7244025" cy="29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8"/>
          <p:cNvSpPr txBox="1"/>
          <p:nvPr>
            <p:ph type="title"/>
          </p:nvPr>
        </p:nvSpPr>
        <p:spPr>
          <a:xfrm>
            <a:off x="698150" y="411475"/>
            <a:ext cx="79887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Use Cases</a:t>
            </a:r>
            <a:endParaRPr/>
          </a:p>
        </p:txBody>
      </p:sp>
      <p:sp>
        <p:nvSpPr>
          <p:cNvPr id="643" name="Google Shape;643;p58"/>
          <p:cNvSpPr txBox="1"/>
          <p:nvPr/>
        </p:nvSpPr>
        <p:spPr>
          <a:xfrm>
            <a:off x="1098850" y="1588600"/>
            <a:ext cx="67257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Can a non-logged in user access all public pages and add product to cart?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Can an order supervisor access /manageOrderPicking but not admin areas such as /createEmployee?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Can the manager log in properly and create basic recipes for doughnuts?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Demo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1137300" y="1085700"/>
            <a:ext cx="37356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Oxygen"/>
              <a:buChar char="●"/>
            </a:pPr>
            <a:r>
              <a:rPr lang="en"/>
              <a:t>South East Asia 2nd Largest Market of Doughnuts (8 billion usd)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Doughnuts are not just sweet dessert doughnuts, but different varieties (glazed, chocolate, etc) for different </a:t>
            </a:r>
            <a:r>
              <a:rPr lang="en"/>
              <a:t>occasions (dessert, coffee,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create an innovative service at crossroads of e-Shop and drive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Cakes or cupcakes made of demand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queue, no out of stock, browse and customize different varieties in a single place</a:t>
            </a:r>
            <a:endParaRPr/>
          </a:p>
        </p:txBody>
      </p:sp>
      <p:sp>
        <p:nvSpPr>
          <p:cNvPr id="466" name="Google Shape;466;p28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467" name="Google Shape;4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587650"/>
            <a:ext cx="2201292" cy="40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Stakeholders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Oxygen"/>
              <a:buChar char="●"/>
            </a:pPr>
            <a:r>
              <a:rPr lang="en" sz="1650"/>
              <a:t>Customer</a:t>
            </a:r>
            <a:endParaRPr sz="165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50"/>
              <a:t>Manager</a:t>
            </a:r>
            <a:endParaRPr sz="165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50"/>
              <a:t>Order Supervisor</a:t>
            </a:r>
            <a:endParaRPr sz="165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50"/>
              <a:t>Cashier</a:t>
            </a:r>
            <a:endParaRPr sz="1650"/>
          </a:p>
        </p:txBody>
      </p:sp>
      <p:sp>
        <p:nvSpPr>
          <p:cNvPr id="478" name="Google Shape;478;p30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</a:t>
            </a:r>
            <a:r>
              <a:rPr lang="en">
                <a:solidFill>
                  <a:schemeClr val="accent4"/>
                </a:solidFill>
              </a:rPr>
              <a:t>. Quality Attribute Analysis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idx="1" type="body"/>
          </p:nvPr>
        </p:nvSpPr>
        <p:spPr>
          <a:xfrm>
            <a:off x="1137300" y="1557400"/>
            <a:ext cx="4016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Usability (High)</a:t>
            </a:r>
            <a:endParaRPr b="1" sz="15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 should be compatible with the most popular browsers (Chrome, Firefox, Safari and Internet Explorer)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 should be responsive to any device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 has to be easy to use and has to only require a few seconds to understand what it does, especially for customers</a:t>
            </a:r>
            <a:endParaRPr/>
          </a:p>
        </p:txBody>
      </p:sp>
      <p:sp>
        <p:nvSpPr>
          <p:cNvPr id="489" name="Google Shape;489;p32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825" y="1077500"/>
            <a:ext cx="30575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/>
          <p:nvPr>
            <p:ph idx="1" type="body"/>
          </p:nvPr>
        </p:nvSpPr>
        <p:spPr>
          <a:xfrm>
            <a:off x="1137300" y="1557400"/>
            <a:ext cx="68694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Oxygen"/>
              <a:buChar char="●"/>
            </a:pPr>
            <a:r>
              <a:rPr b="1" lang="en" sz="1550"/>
              <a:t>Performance (High)</a:t>
            </a:r>
            <a:endParaRPr b="1" sz="1550"/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○"/>
            </a:pPr>
            <a:r>
              <a:rPr lang="en" sz="1200">
                <a:solidFill>
                  <a:schemeClr val="dk2"/>
                </a:solidFill>
              </a:rPr>
              <a:t>The process to completing an order should take less than 5 steps (or screens)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○"/>
            </a:pPr>
            <a:r>
              <a:rPr lang="en" sz="1200">
                <a:solidFill>
                  <a:schemeClr val="dk2"/>
                </a:solidFill>
              </a:rPr>
              <a:t>The application should be able to handle a high traffic load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○"/>
            </a:pPr>
            <a:r>
              <a:rPr lang="en" sz="1200">
                <a:solidFill>
                  <a:schemeClr val="dk2"/>
                </a:solidFill>
              </a:rPr>
              <a:t>Response time for any action should be less than 2s</a:t>
            </a:r>
            <a:endParaRPr b="1"/>
          </a:p>
        </p:txBody>
      </p:sp>
      <p:sp>
        <p:nvSpPr>
          <p:cNvPr id="496" name="Google Shape;496;p33"/>
          <p:cNvSpPr txBox="1"/>
          <p:nvPr>
            <p:ph type="title"/>
          </p:nvPr>
        </p:nvSpPr>
        <p:spPr>
          <a:xfrm>
            <a:off x="457175" y="411475"/>
            <a:ext cx="82296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eum Company Profile Infographics by Slidesgo">
  <a:themeElements>
    <a:clrScheme name="Simple Light">
      <a:dk1>
        <a:srgbClr val="2A2A2A"/>
      </a:dk1>
      <a:lt1>
        <a:srgbClr val="FFFBE9"/>
      </a:lt1>
      <a:dk2>
        <a:srgbClr val="000000"/>
      </a:dk2>
      <a:lt2>
        <a:srgbClr val="FFFFFF"/>
      </a:lt2>
      <a:accent1>
        <a:srgbClr val="FF8E7B"/>
      </a:accent1>
      <a:accent2>
        <a:srgbClr val="FFCB78"/>
      </a:accent2>
      <a:accent3>
        <a:srgbClr val="99DDC6"/>
      </a:accent3>
      <a:accent4>
        <a:srgbClr val="498972"/>
      </a:accent4>
      <a:accent5>
        <a:srgbClr val="FF8E7B"/>
      </a:accent5>
      <a:accent6>
        <a:srgbClr val="99DDC6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