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8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C3F5-25C7-43B2-A968-898CAAC36D0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FC9-49AD-448A-A5E8-A5E78CCC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662" y="1234906"/>
            <a:ext cx="9144000" cy="2387600"/>
          </a:xfrm>
        </p:spPr>
        <p:txBody>
          <a:bodyPr/>
          <a:lstStyle/>
          <a:p>
            <a:r>
              <a:rPr lang="en-US" dirty="0" smtClean="0"/>
              <a:t>Assignment #3: </a:t>
            </a:r>
            <a:r>
              <a:rPr lang="en-US" dirty="0" err="1" smtClean="0"/>
              <a:t>Kalah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main.py (Basic functions for </a:t>
            </a:r>
            <a:r>
              <a:rPr lang="en-US" dirty="0" err="1" smtClean="0"/>
              <a:t>Kalah</a:t>
            </a:r>
            <a:r>
              <a:rPr lang="en-US" dirty="0" smtClean="0"/>
              <a:t> game, connecting to the server, etc.)</a:t>
            </a:r>
          </a:p>
          <a:p>
            <a:r>
              <a:rPr lang="en-US" dirty="0" smtClean="0"/>
              <a:t>ui.py (GUI interface for the game)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ai.py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Your job: </a:t>
            </a:r>
            <a:r>
              <a:rPr lang="en-US" dirty="0" smtClean="0"/>
              <a:t>determine next move according to current situation)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37" y="3819599"/>
            <a:ext cx="6473117" cy="30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ai.py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state (storing current stones in each hole and </a:t>
            </a:r>
            <a:r>
              <a:rPr lang="en-US" dirty="0" err="1" smtClean="0"/>
              <a:t>kalah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 move (determine your next move, choose a hole from number 0 – 5)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minmax</a:t>
            </a:r>
            <a:r>
              <a:rPr lang="en-US" dirty="0" smtClean="0"/>
              <a:t> (</a:t>
            </a:r>
            <a:r>
              <a:rPr lang="en-US" dirty="0" err="1" smtClean="0"/>
              <a:t>minmax</a:t>
            </a:r>
            <a:r>
              <a:rPr lang="en-US" dirty="0" smtClean="0"/>
              <a:t> algorithm with alpha-beta pruning)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0706" y="4001294"/>
            <a:ext cx="10270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Note: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Must be </a:t>
            </a:r>
            <a:r>
              <a:rPr lang="en-US" sz="2800" b="1" dirty="0" err="1" smtClean="0"/>
              <a:t>minmax</a:t>
            </a:r>
            <a:r>
              <a:rPr lang="en-US" sz="2800" b="1" dirty="0" smtClean="0"/>
              <a:t> algorithm with alpha-beta pruning algorithm! Otherwise you will loss all points!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Don’t change the names of important variables and functions.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48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hw3.zip</a:t>
            </a:r>
          </a:p>
          <a:p>
            <a:pPr lvl="1"/>
            <a:r>
              <a:rPr lang="en-US" dirty="0" smtClean="0"/>
              <a:t>ai.py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report.pdf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describing your </a:t>
            </a:r>
            <a:r>
              <a:rPr lang="en-US" dirty="0" smtClean="0"/>
              <a:t>implementation </a:t>
            </a:r>
            <a:r>
              <a:rPr lang="en-US" dirty="0"/>
              <a:t>(at most 5 pages, 1” margins, 11pt, double-spaced)</a:t>
            </a:r>
            <a:r>
              <a:rPr lang="en-US" dirty="0" smtClean="0"/>
              <a:t>, </a:t>
            </a:r>
            <a:r>
              <a:rPr lang="en-US" dirty="0"/>
              <a:t>8 points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brief description of the game: 1 points.</a:t>
            </a:r>
          </a:p>
          <a:p>
            <a:pPr lvl="1"/>
            <a:r>
              <a:rPr lang="en-US" dirty="0"/>
              <a:t>The definition of your heuristic function and its justification. Illustrate how it works with example moves it chose and explain why it chose them in terms of the function: 3 points.</a:t>
            </a:r>
          </a:p>
          <a:p>
            <a:pPr lvl="1"/>
            <a:r>
              <a:rPr lang="en-US" dirty="0"/>
              <a:t>The details of your program design, experiments and results:</a:t>
            </a:r>
          </a:p>
          <a:p>
            <a:pPr lvl="2"/>
            <a:r>
              <a:rPr lang="en-US" dirty="0"/>
              <a:t>How long it takes to make a move at different search depths and specify your CPU speed in the report. Timing restrictions are only for the tournament: 2 points.</a:t>
            </a:r>
          </a:p>
          <a:p>
            <a:pPr lvl="2"/>
            <a:r>
              <a:rPr lang="en-US" dirty="0"/>
              <a:t>How each heuristic function you designed affect the performance, e.g., the algorithm with this heuristic function vs the algorithm without this heuristic function: 2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710" y="0"/>
            <a:ext cx="10515600" cy="1325563"/>
          </a:xfrm>
        </p:spPr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590" y="1062693"/>
            <a:ext cx="10515600" cy="4351338"/>
          </a:xfrm>
        </p:spPr>
        <p:txBody>
          <a:bodyPr/>
          <a:lstStyle/>
          <a:p>
            <a:r>
              <a:rPr lang="en-US" b="1" dirty="0" smtClean="0"/>
              <a:t>Heuristic functions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736285" y="1735694"/>
                <a:ext cx="5338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𝐻𝑒𝑢𝑟𝑖𝑠𝑡𝑖𝑐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85" y="1735694"/>
                <a:ext cx="5338449" cy="369332"/>
              </a:xfrm>
              <a:prstGeom prst="rect">
                <a:avLst/>
              </a:prstGeom>
              <a:blipFill>
                <a:blip r:embed="rId2"/>
                <a:stretch>
                  <a:fillRect l="-913" r="-11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47828"/>
              </p:ext>
            </p:extLst>
          </p:nvPr>
        </p:nvGraphicFramePr>
        <p:xfrm>
          <a:off x="1539631" y="232396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244031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154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5503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8294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22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+F2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+F3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+F4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1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Baseline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vs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 vs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 vs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 vs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5369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42048" y="3444659"/>
            <a:ext cx="845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 could be a naïve model you built, or previous version of the algorithm, e.g. (F1+F2+F3 vs F1+F2)</a:t>
            </a:r>
            <a:endParaRPr 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56846" y="44310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Searching time at different depth</a:t>
            </a:r>
            <a:endParaRPr 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81427"/>
              </p:ext>
            </p:extLst>
          </p:nvPr>
        </p:nvGraphicFramePr>
        <p:xfrm>
          <a:off x="1539631" y="524915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244031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154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5503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8294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22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Depth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1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5369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94011" y="6375886"/>
            <a:ext cx="8073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Note: The </a:t>
            </a:r>
            <a:r>
              <a:rPr lang="en-US" sz="2400" b="1" dirty="0"/>
              <a:t>search time is at most 1 second during tournament. </a:t>
            </a:r>
          </a:p>
        </p:txBody>
      </p:sp>
    </p:spTree>
    <p:extLst>
      <p:ext uri="{BB962C8B-B14F-4D97-AF65-F5344CB8AC3E}">
        <p14:creationId xmlns:p14="http://schemas.microsoft.com/office/powerpoint/2010/main" val="25257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Tournaments: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Play-off mode, randomly paired, the winner enter the next round. </a:t>
            </a:r>
          </a:p>
          <a:p>
            <a:r>
              <a:rPr lang="en-US" dirty="0" smtClean="0"/>
              <a:t>Score calculation (Player A vs Player B):</a:t>
            </a:r>
          </a:p>
          <a:p>
            <a:pPr marL="0" indent="0" algn="ctr">
              <a:buNone/>
            </a:pPr>
            <a:r>
              <a:rPr lang="en-US" dirty="0" smtClean="0"/>
              <a:t>A move first: a : b</a:t>
            </a:r>
          </a:p>
          <a:p>
            <a:pPr marL="0" indent="0" algn="ctr">
              <a:buNone/>
            </a:pPr>
            <a:r>
              <a:rPr lang="en-US" dirty="0" smtClean="0"/>
              <a:t>B move first: c : d</a:t>
            </a:r>
          </a:p>
          <a:p>
            <a:pPr marL="0" indent="0" algn="ctr">
              <a:buNone/>
            </a:pPr>
            <a:r>
              <a:rPr lang="en-US" dirty="0" smtClean="0"/>
              <a:t>Final scores: (a + c : b + d)</a:t>
            </a:r>
          </a:p>
          <a:p>
            <a:r>
              <a:rPr lang="en-US" dirty="0" smtClean="0"/>
              <a:t>Illegal move or searching exceeds 1 sec will down your score to zero. </a:t>
            </a:r>
          </a:p>
          <a:p>
            <a:r>
              <a:rPr lang="en-US" dirty="0" smtClean="0"/>
              <a:t>The players after xxx round </a:t>
            </a:r>
            <a:r>
              <a:rPr lang="en-US" dirty="0" smtClean="0">
                <a:solidFill>
                  <a:srgbClr val="FF0000"/>
                </a:solidFill>
              </a:rPr>
              <a:t>will receive bonus points!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6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server can be only connected when you are using </a:t>
            </a:r>
            <a:r>
              <a:rPr lang="en-US" b="1" dirty="0" smtClean="0"/>
              <a:t>Campus Internet</a:t>
            </a:r>
            <a:r>
              <a:rPr lang="en-US" dirty="0" smtClean="0"/>
              <a:t>. If you want to debug outside of campus, using VPN or commenting line #43 at main.py.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5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442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Assignment #3: Kalah</vt:lpstr>
      <vt:lpstr>File</vt:lpstr>
      <vt:lpstr>ai.py</vt:lpstr>
      <vt:lpstr>Turn In</vt:lpstr>
      <vt:lpstr>Report</vt:lpstr>
      <vt:lpstr>Experiments and Results</vt:lpstr>
      <vt:lpstr>Tournaments: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#3: Kalah</dc:title>
  <dc:creator>Dianqi Li</dc:creator>
  <cp:lastModifiedBy>Dianqi Li</cp:lastModifiedBy>
  <cp:revision>11</cp:revision>
  <dcterms:created xsi:type="dcterms:W3CDTF">2019-01-28T07:57:19Z</dcterms:created>
  <dcterms:modified xsi:type="dcterms:W3CDTF">2019-01-28T09:19:30Z</dcterms:modified>
</cp:coreProperties>
</file>