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67" r:id="rId5"/>
    <p:sldId id="266" r:id="rId6"/>
    <p:sldId id="281" r:id="rId7"/>
    <p:sldId id="260" r:id="rId8"/>
    <p:sldId id="270" r:id="rId9"/>
    <p:sldId id="280" r:id="rId10"/>
    <p:sldId id="269" r:id="rId11"/>
    <p:sldId id="261" r:id="rId12"/>
    <p:sldId id="282" r:id="rId13"/>
    <p:sldId id="262" r:id="rId14"/>
    <p:sldId id="283" r:id="rId15"/>
    <p:sldId id="285" r:id="rId16"/>
    <p:sldId id="288" r:id="rId17"/>
    <p:sldId id="286" r:id="rId18"/>
    <p:sldId id="287" r:id="rId19"/>
    <p:sldId id="284" r:id="rId20"/>
    <p:sldId id="293" r:id="rId21"/>
    <p:sldId id="271" r:id="rId22"/>
    <p:sldId id="289" r:id="rId23"/>
    <p:sldId id="290" r:id="rId24"/>
    <p:sldId id="292" r:id="rId25"/>
    <p:sldId id="291" r:id="rId26"/>
    <p:sldId id="294" r:id="rId27"/>
    <p:sldId id="295" r:id="rId28"/>
    <p:sldId id="273" r:id="rId29"/>
    <p:sldId id="275" r:id="rId30"/>
    <p:sldId id="276" r:id="rId31"/>
    <p:sldId id="277" r:id="rId32"/>
    <p:sldId id="296" r:id="rId33"/>
    <p:sldId id="278" r:id="rId34"/>
    <p:sldId id="263"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65" autoAdjust="0"/>
    <p:restoredTop sz="90941" autoAdjust="0"/>
  </p:normalViewPr>
  <p:slideViewPr>
    <p:cSldViewPr>
      <p:cViewPr varScale="1">
        <p:scale>
          <a:sx n="68" d="100"/>
          <a:sy n="68" d="100"/>
        </p:scale>
        <p:origin x="-1404" y="-102"/>
      </p:cViewPr>
      <p:guideLst>
        <p:guide orient="horz" pos="2160"/>
        <p:guide pos="2880"/>
      </p:guideLst>
    </p:cSldViewPr>
  </p:slideViewPr>
  <p:outlineViewPr>
    <p:cViewPr>
      <p:scale>
        <a:sx n="33" d="100"/>
        <a:sy n="33" d="100"/>
      </p:scale>
      <p:origin x="60" y="62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E99E5-2F26-4D0F-9F5E-179F68171553}" type="doc">
      <dgm:prSet loTypeId="urn:microsoft.com/office/officeart/2005/8/layout/vList2" loCatId="list" qsTypeId="urn:microsoft.com/office/officeart/2005/8/quickstyle/simple1" qsCatId="simple" csTypeId="urn:microsoft.com/office/officeart/2005/8/colors/accent4_5" csCatId="accent4" phldr="1"/>
      <dgm:spPr/>
      <dgm:t>
        <a:bodyPr/>
        <a:lstStyle/>
        <a:p>
          <a:endParaRPr lang="zh-CN" altLang="en-US"/>
        </a:p>
      </dgm:t>
    </dgm:pt>
    <dgm:pt modelId="{46EA61B9-BDB7-41C1-A447-DCE234B999AC}">
      <dgm:prSet phldrT="[文本]"/>
      <dgm:spPr/>
      <dgm:t>
        <a:bodyPr/>
        <a:lstStyle/>
        <a:p>
          <a:r>
            <a:rPr lang="en-US" altLang="zh-CN" dirty="0" smtClean="0"/>
            <a:t>User Interface</a:t>
          </a:r>
          <a:endParaRPr lang="zh-CN" altLang="en-US" dirty="0"/>
        </a:p>
      </dgm:t>
    </dgm:pt>
    <dgm:pt modelId="{A1AD6702-1C13-4245-9CA0-A0D6E7874093}" type="parTrans" cxnId="{CAFF096D-D13B-44F8-88FE-EB48D67CA52A}">
      <dgm:prSet/>
      <dgm:spPr/>
      <dgm:t>
        <a:bodyPr/>
        <a:lstStyle/>
        <a:p>
          <a:endParaRPr lang="zh-CN" altLang="en-US"/>
        </a:p>
      </dgm:t>
    </dgm:pt>
    <dgm:pt modelId="{7DAE3407-6604-489F-B3EB-688FFFEE77F0}" type="sibTrans" cxnId="{CAFF096D-D13B-44F8-88FE-EB48D67CA52A}">
      <dgm:prSet/>
      <dgm:spPr/>
      <dgm:t>
        <a:bodyPr/>
        <a:lstStyle/>
        <a:p>
          <a:endParaRPr lang="zh-CN" altLang="en-US"/>
        </a:p>
      </dgm:t>
    </dgm:pt>
    <dgm:pt modelId="{7A2CEE3F-D72E-4FD8-A42F-7BCB2518FB5D}">
      <dgm:prSet phldrT="[文本]"/>
      <dgm:spPr/>
      <dgm:t>
        <a:bodyPr/>
        <a:lstStyle/>
        <a:p>
          <a:r>
            <a:rPr lang="en-US" altLang="zh-CN" dirty="0" smtClean="0">
              <a:solidFill>
                <a:schemeClr val="accent2">
                  <a:lumMod val="20000"/>
                  <a:lumOff val="80000"/>
                </a:schemeClr>
              </a:solidFill>
            </a:rPr>
            <a:t>Framework			</a:t>
          </a:r>
          <a:endParaRPr lang="zh-CN" altLang="en-US" dirty="0" smtClean="0">
            <a:solidFill>
              <a:schemeClr val="accent2">
                <a:lumMod val="20000"/>
                <a:lumOff val="80000"/>
              </a:schemeClr>
            </a:solidFill>
          </a:endParaRPr>
        </a:p>
      </dgm:t>
    </dgm:pt>
    <dgm:pt modelId="{74313F2D-8F00-4FDD-BC97-CE18EFAB5D8F}" type="parTrans" cxnId="{09965402-AE52-4AB6-BA41-6DDC0AECD981}">
      <dgm:prSet/>
      <dgm:spPr/>
      <dgm:t>
        <a:bodyPr/>
        <a:lstStyle/>
        <a:p>
          <a:endParaRPr lang="zh-CN" altLang="en-US"/>
        </a:p>
      </dgm:t>
    </dgm:pt>
    <dgm:pt modelId="{F01AA341-0F84-4214-9A83-62C0C5AF1523}" type="sibTrans" cxnId="{09965402-AE52-4AB6-BA41-6DDC0AECD981}">
      <dgm:prSet/>
      <dgm:spPr/>
      <dgm:t>
        <a:bodyPr/>
        <a:lstStyle/>
        <a:p>
          <a:endParaRPr lang="zh-CN" altLang="en-US"/>
        </a:p>
      </dgm:t>
    </dgm:pt>
    <dgm:pt modelId="{EF8527F6-2B1C-4E2D-AE99-EACE69C5702F}">
      <dgm:prSet phldrT="[文本]"/>
      <dgm:spPr/>
      <dgm:t>
        <a:bodyPr/>
        <a:lstStyle/>
        <a:p>
          <a:r>
            <a:rPr lang="en-US" altLang="zh-CN" dirty="0" smtClean="0"/>
            <a:t>Business Services</a:t>
          </a:r>
          <a:endParaRPr lang="zh-CN" altLang="en-US" dirty="0"/>
        </a:p>
      </dgm:t>
    </dgm:pt>
    <dgm:pt modelId="{CEBF02D4-0837-4A44-94C1-935EB9989470}" type="parTrans" cxnId="{347BC9E1-DE91-47DA-865C-4F2CD041B1DB}">
      <dgm:prSet/>
      <dgm:spPr/>
      <dgm:t>
        <a:bodyPr/>
        <a:lstStyle/>
        <a:p>
          <a:endParaRPr lang="zh-CN" altLang="en-US"/>
        </a:p>
      </dgm:t>
    </dgm:pt>
    <dgm:pt modelId="{B4114B69-8BB1-4E41-9B15-8BDACA85C79C}" type="sibTrans" cxnId="{347BC9E1-DE91-47DA-865C-4F2CD041B1DB}">
      <dgm:prSet/>
      <dgm:spPr/>
      <dgm:t>
        <a:bodyPr/>
        <a:lstStyle/>
        <a:p>
          <a:endParaRPr lang="zh-CN" altLang="en-US"/>
        </a:p>
      </dgm:t>
    </dgm:pt>
    <dgm:pt modelId="{5AF2373F-4F80-44BE-8FF2-56DC286A554E}">
      <dgm:prSet phldrT="[文本]"/>
      <dgm:spPr/>
      <dgm:t>
        <a:bodyPr/>
        <a:lstStyle/>
        <a:p>
          <a:r>
            <a:rPr lang="en-US" altLang="zh-CN" dirty="0" smtClean="0"/>
            <a:t>System Layer</a:t>
          </a:r>
          <a:endParaRPr lang="zh-CN" altLang="en-US" dirty="0"/>
        </a:p>
      </dgm:t>
    </dgm:pt>
    <dgm:pt modelId="{6299995B-C726-4DD5-8752-CF39E14709A0}" type="parTrans" cxnId="{99E186F5-B09E-4200-87A5-93760C6C41D3}">
      <dgm:prSet/>
      <dgm:spPr/>
      <dgm:t>
        <a:bodyPr/>
        <a:lstStyle/>
        <a:p>
          <a:endParaRPr lang="zh-CN" altLang="en-US"/>
        </a:p>
      </dgm:t>
    </dgm:pt>
    <dgm:pt modelId="{393210FC-5BD8-4494-9F89-B57BC3BC81BB}" type="sibTrans" cxnId="{99E186F5-B09E-4200-87A5-93760C6C41D3}">
      <dgm:prSet/>
      <dgm:spPr/>
      <dgm:t>
        <a:bodyPr/>
        <a:lstStyle/>
        <a:p>
          <a:endParaRPr lang="zh-CN" altLang="en-US"/>
        </a:p>
      </dgm:t>
    </dgm:pt>
    <dgm:pt modelId="{3CE87FAA-6D51-4573-8124-9F390B109936}">
      <dgm:prSet phldrT="[文本]"/>
      <dgm:spPr/>
      <dgm:t>
        <a:bodyPr/>
        <a:lstStyle/>
        <a:p>
          <a:r>
            <a:rPr lang="en-US" altLang="zh-CN" dirty="0" err="1" smtClean="0">
              <a:solidFill>
                <a:schemeClr val="accent2">
                  <a:lumMod val="20000"/>
                  <a:lumOff val="80000"/>
                </a:schemeClr>
              </a:solidFill>
            </a:rPr>
            <a:t>SystemControllers</a:t>
          </a:r>
          <a:r>
            <a:rPr lang="en-US" altLang="zh-CN" dirty="0" smtClean="0">
              <a:solidFill>
                <a:schemeClr val="accent2">
                  <a:lumMod val="20000"/>
                  <a:lumOff val="80000"/>
                </a:schemeClr>
              </a:solidFill>
            </a:rPr>
            <a:t>		</a:t>
          </a:r>
          <a:endParaRPr lang="zh-CN" altLang="en-US" dirty="0">
            <a:solidFill>
              <a:schemeClr val="accent2">
                <a:lumMod val="20000"/>
                <a:lumOff val="80000"/>
              </a:schemeClr>
            </a:solidFill>
          </a:endParaRPr>
        </a:p>
      </dgm:t>
    </dgm:pt>
    <dgm:pt modelId="{AE62AA98-5FDD-4802-90E2-EFFE1ECED98F}" type="parTrans" cxnId="{BC95DBD1-876A-44C8-A56D-04D858AC9386}">
      <dgm:prSet/>
      <dgm:spPr/>
      <dgm:t>
        <a:bodyPr/>
        <a:lstStyle/>
        <a:p>
          <a:endParaRPr lang="zh-CN" altLang="en-US"/>
        </a:p>
      </dgm:t>
    </dgm:pt>
    <dgm:pt modelId="{5C052FAD-88D6-418F-B42A-0745C888617E}" type="sibTrans" cxnId="{BC95DBD1-876A-44C8-A56D-04D858AC9386}">
      <dgm:prSet/>
      <dgm:spPr/>
      <dgm:t>
        <a:bodyPr/>
        <a:lstStyle/>
        <a:p>
          <a:endParaRPr lang="zh-CN" altLang="en-US"/>
        </a:p>
      </dgm:t>
    </dgm:pt>
    <dgm:pt modelId="{19E380E2-97CE-474F-98F1-C267C514B7C8}">
      <dgm:prSet phldrT="[文本]"/>
      <dgm:spPr/>
      <dgm:t>
        <a:bodyPr/>
        <a:lstStyle/>
        <a:p>
          <a:r>
            <a:rPr lang="en-US" altLang="zh-CN" dirty="0" smtClean="0">
              <a:solidFill>
                <a:schemeClr val="accent2">
                  <a:lumMod val="20000"/>
                  <a:lumOff val="80000"/>
                </a:schemeClr>
              </a:solidFill>
            </a:rPr>
            <a:t>Compiler	</a:t>
          </a:r>
          <a:endParaRPr lang="zh-CN" altLang="en-US" dirty="0">
            <a:solidFill>
              <a:schemeClr val="accent2">
                <a:lumMod val="20000"/>
                <a:lumOff val="80000"/>
              </a:schemeClr>
            </a:solidFill>
          </a:endParaRPr>
        </a:p>
      </dgm:t>
    </dgm:pt>
    <dgm:pt modelId="{751F1B3B-23EB-4268-B7F5-859781FC9C60}" type="parTrans" cxnId="{A4D12AB1-1C50-4EDB-A68F-29924D75E563}">
      <dgm:prSet/>
      <dgm:spPr/>
      <dgm:t>
        <a:bodyPr/>
        <a:lstStyle/>
        <a:p>
          <a:endParaRPr lang="zh-CN" altLang="en-US"/>
        </a:p>
      </dgm:t>
    </dgm:pt>
    <dgm:pt modelId="{F7A0134A-BF86-4722-9E82-2FC79D5C324A}" type="sibTrans" cxnId="{A4D12AB1-1C50-4EDB-A68F-29924D75E563}">
      <dgm:prSet/>
      <dgm:spPr/>
      <dgm:t>
        <a:bodyPr/>
        <a:lstStyle/>
        <a:p>
          <a:endParaRPr lang="zh-CN" altLang="en-US"/>
        </a:p>
      </dgm:t>
    </dgm:pt>
    <dgm:pt modelId="{5936FA89-D291-40C2-9310-811C572EBB2C}">
      <dgm:prSet phldrT="[文本]"/>
      <dgm:spPr/>
      <dgm:t>
        <a:bodyPr/>
        <a:lstStyle/>
        <a:p>
          <a:r>
            <a:rPr lang="en-US" altLang="zh-CN" dirty="0" err="1" smtClean="0">
              <a:solidFill>
                <a:schemeClr val="accent2">
                  <a:lumMod val="20000"/>
                  <a:lumOff val="80000"/>
                </a:schemeClr>
              </a:solidFill>
            </a:rPr>
            <a:t>AnimationSystem</a:t>
          </a:r>
          <a:r>
            <a:rPr lang="en-US" altLang="zh-CN" dirty="0" smtClean="0">
              <a:solidFill>
                <a:schemeClr val="accent2">
                  <a:lumMod val="20000"/>
                  <a:lumOff val="80000"/>
                </a:schemeClr>
              </a:solidFill>
            </a:rPr>
            <a:t>		</a:t>
          </a:r>
          <a:endParaRPr lang="zh-CN" altLang="en-US" dirty="0" smtClean="0">
            <a:solidFill>
              <a:schemeClr val="accent2">
                <a:lumMod val="20000"/>
                <a:lumOff val="80000"/>
              </a:schemeClr>
            </a:solidFill>
          </a:endParaRPr>
        </a:p>
      </dgm:t>
    </dgm:pt>
    <dgm:pt modelId="{BE618AF0-0BBD-42E2-863A-70E936CE24CF}" type="parTrans" cxnId="{40B73330-0CD7-4005-AC6E-E6DA6F11E166}">
      <dgm:prSet/>
      <dgm:spPr/>
      <dgm:t>
        <a:bodyPr/>
        <a:lstStyle/>
        <a:p>
          <a:endParaRPr lang="zh-CN" altLang="en-US"/>
        </a:p>
      </dgm:t>
    </dgm:pt>
    <dgm:pt modelId="{5B0AE6E2-15E1-4949-AF7F-D75802A4EA29}" type="sibTrans" cxnId="{40B73330-0CD7-4005-AC6E-E6DA6F11E166}">
      <dgm:prSet/>
      <dgm:spPr/>
      <dgm:t>
        <a:bodyPr/>
        <a:lstStyle/>
        <a:p>
          <a:endParaRPr lang="zh-CN" altLang="en-US"/>
        </a:p>
      </dgm:t>
    </dgm:pt>
    <dgm:pt modelId="{C0805AC8-48F0-4664-973C-5632A8142E4D}">
      <dgm:prSet phldrT="[文本]"/>
      <dgm:spPr/>
      <dgm:t>
        <a:bodyPr/>
        <a:lstStyle/>
        <a:p>
          <a:r>
            <a:rPr lang="en-US" altLang="zh-CN" dirty="0" smtClean="0">
              <a:solidFill>
                <a:schemeClr val="accent2">
                  <a:lumMod val="20000"/>
                  <a:lumOff val="80000"/>
                </a:schemeClr>
              </a:solidFill>
            </a:rPr>
            <a:t>Virtual Machine		</a:t>
          </a:r>
          <a:endParaRPr lang="zh-CN" altLang="en-US" dirty="0">
            <a:solidFill>
              <a:schemeClr val="accent2">
                <a:lumMod val="20000"/>
                <a:lumOff val="80000"/>
              </a:schemeClr>
            </a:solidFill>
          </a:endParaRPr>
        </a:p>
      </dgm:t>
    </dgm:pt>
    <dgm:pt modelId="{4E3D3530-D1BF-479C-B009-F2E9263835C5}" type="parTrans" cxnId="{8B60656A-BBC3-40EE-BFA4-C5D1B3F15857}">
      <dgm:prSet/>
      <dgm:spPr/>
      <dgm:t>
        <a:bodyPr/>
        <a:lstStyle/>
        <a:p>
          <a:endParaRPr lang="zh-CN" altLang="en-US"/>
        </a:p>
      </dgm:t>
    </dgm:pt>
    <dgm:pt modelId="{A3306494-0501-4FB8-B8EF-431D0A79E16B}" type="sibTrans" cxnId="{8B60656A-BBC3-40EE-BFA4-C5D1B3F15857}">
      <dgm:prSet/>
      <dgm:spPr/>
      <dgm:t>
        <a:bodyPr/>
        <a:lstStyle/>
        <a:p>
          <a:endParaRPr lang="zh-CN" altLang="en-US"/>
        </a:p>
      </dgm:t>
    </dgm:pt>
    <dgm:pt modelId="{690D40F3-2A22-43D8-9F61-3A87AA0C54C4}">
      <dgm:prSet phldrT="[文本]"/>
      <dgm:spPr/>
      <dgm:t>
        <a:bodyPr/>
        <a:lstStyle/>
        <a:p>
          <a:r>
            <a:rPr lang="en-US" altLang="zh-CN" dirty="0" smtClean="0">
              <a:solidFill>
                <a:schemeClr val="accent2">
                  <a:lumMod val="20000"/>
                  <a:lumOff val="80000"/>
                </a:schemeClr>
              </a:solidFill>
            </a:rPr>
            <a:t>Debugger</a:t>
          </a:r>
          <a:endParaRPr lang="zh-CN" altLang="en-US" dirty="0">
            <a:solidFill>
              <a:schemeClr val="accent2">
                <a:lumMod val="20000"/>
                <a:lumOff val="80000"/>
              </a:schemeClr>
            </a:solidFill>
          </a:endParaRPr>
        </a:p>
      </dgm:t>
    </dgm:pt>
    <dgm:pt modelId="{4349DFBA-D540-424C-8187-ABAC9F8EDBEA}" type="parTrans" cxnId="{58354ABE-996D-4541-A0B2-D62AB99AB7FA}">
      <dgm:prSet/>
      <dgm:spPr/>
    </dgm:pt>
    <dgm:pt modelId="{B7AFD218-A993-46F4-9A88-05CED868C0AD}" type="sibTrans" cxnId="{58354ABE-996D-4541-A0B2-D62AB99AB7FA}">
      <dgm:prSet/>
      <dgm:spPr/>
    </dgm:pt>
    <dgm:pt modelId="{8C261733-B445-46D4-AD2D-9E97C3313238}" type="pres">
      <dgm:prSet presAssocID="{E79E99E5-2F26-4D0F-9F5E-179F68171553}" presName="linear" presStyleCnt="0">
        <dgm:presLayoutVars>
          <dgm:animLvl val="lvl"/>
          <dgm:resizeHandles val="exact"/>
        </dgm:presLayoutVars>
      </dgm:prSet>
      <dgm:spPr/>
      <dgm:t>
        <a:bodyPr/>
        <a:lstStyle/>
        <a:p>
          <a:endParaRPr lang="zh-CN" altLang="en-US"/>
        </a:p>
      </dgm:t>
    </dgm:pt>
    <dgm:pt modelId="{1E724129-44E2-4502-9EC2-0BB3D9BDAC59}" type="pres">
      <dgm:prSet presAssocID="{46EA61B9-BDB7-41C1-A447-DCE234B999AC}" presName="parentText" presStyleLbl="node1" presStyleIdx="0" presStyleCnt="3">
        <dgm:presLayoutVars>
          <dgm:chMax val="0"/>
          <dgm:bulletEnabled val="1"/>
        </dgm:presLayoutVars>
      </dgm:prSet>
      <dgm:spPr/>
      <dgm:t>
        <a:bodyPr/>
        <a:lstStyle/>
        <a:p>
          <a:endParaRPr lang="zh-CN" altLang="en-US"/>
        </a:p>
      </dgm:t>
    </dgm:pt>
    <dgm:pt modelId="{46476E1C-68EB-4645-9B4D-A2358EA4F3CA}" type="pres">
      <dgm:prSet presAssocID="{46EA61B9-BDB7-41C1-A447-DCE234B999AC}" presName="childText" presStyleLbl="revTx" presStyleIdx="0" presStyleCnt="3">
        <dgm:presLayoutVars>
          <dgm:bulletEnabled val="1"/>
        </dgm:presLayoutVars>
      </dgm:prSet>
      <dgm:spPr/>
      <dgm:t>
        <a:bodyPr/>
        <a:lstStyle/>
        <a:p>
          <a:endParaRPr lang="zh-CN" altLang="en-US"/>
        </a:p>
      </dgm:t>
    </dgm:pt>
    <dgm:pt modelId="{7998FA9F-9966-46BE-A15C-038CC07FFE2B}" type="pres">
      <dgm:prSet presAssocID="{EF8527F6-2B1C-4E2D-AE99-EACE69C5702F}" presName="parentText" presStyleLbl="node1" presStyleIdx="1" presStyleCnt="3">
        <dgm:presLayoutVars>
          <dgm:chMax val="0"/>
          <dgm:bulletEnabled val="1"/>
        </dgm:presLayoutVars>
      </dgm:prSet>
      <dgm:spPr/>
      <dgm:t>
        <a:bodyPr/>
        <a:lstStyle/>
        <a:p>
          <a:endParaRPr lang="zh-CN" altLang="en-US"/>
        </a:p>
      </dgm:t>
    </dgm:pt>
    <dgm:pt modelId="{FE4C4BE1-B375-41A0-A28D-8030E12CE68D}" type="pres">
      <dgm:prSet presAssocID="{EF8527F6-2B1C-4E2D-AE99-EACE69C5702F}" presName="childText" presStyleLbl="revTx" presStyleIdx="1" presStyleCnt="3">
        <dgm:presLayoutVars>
          <dgm:bulletEnabled val="1"/>
        </dgm:presLayoutVars>
      </dgm:prSet>
      <dgm:spPr/>
      <dgm:t>
        <a:bodyPr/>
        <a:lstStyle/>
        <a:p>
          <a:endParaRPr lang="zh-CN" altLang="en-US"/>
        </a:p>
      </dgm:t>
    </dgm:pt>
    <dgm:pt modelId="{CF00D728-BD25-4E0C-9B3D-DED5B2493406}" type="pres">
      <dgm:prSet presAssocID="{5AF2373F-4F80-44BE-8FF2-56DC286A554E}" presName="parentText" presStyleLbl="node1" presStyleIdx="2" presStyleCnt="3">
        <dgm:presLayoutVars>
          <dgm:chMax val="0"/>
          <dgm:bulletEnabled val="1"/>
        </dgm:presLayoutVars>
      </dgm:prSet>
      <dgm:spPr/>
      <dgm:t>
        <a:bodyPr/>
        <a:lstStyle/>
        <a:p>
          <a:endParaRPr lang="zh-CN" altLang="en-US"/>
        </a:p>
      </dgm:t>
    </dgm:pt>
    <dgm:pt modelId="{5D0F1F33-E9D0-454C-A5A0-E2A898032384}" type="pres">
      <dgm:prSet presAssocID="{5AF2373F-4F80-44BE-8FF2-56DC286A554E}" presName="childText" presStyleLbl="revTx" presStyleIdx="2" presStyleCnt="3">
        <dgm:presLayoutVars>
          <dgm:bulletEnabled val="1"/>
        </dgm:presLayoutVars>
      </dgm:prSet>
      <dgm:spPr/>
      <dgm:t>
        <a:bodyPr/>
        <a:lstStyle/>
        <a:p>
          <a:endParaRPr lang="zh-CN" altLang="en-US"/>
        </a:p>
      </dgm:t>
    </dgm:pt>
  </dgm:ptLst>
  <dgm:cxnLst>
    <dgm:cxn modelId="{6FF0E638-78AC-4ED3-AAA8-AE2497118187}" type="presOf" srcId="{5AF2373F-4F80-44BE-8FF2-56DC286A554E}" destId="{CF00D728-BD25-4E0C-9B3D-DED5B2493406}" srcOrd="0" destOrd="0" presId="urn:microsoft.com/office/officeart/2005/8/layout/vList2"/>
    <dgm:cxn modelId="{99E186F5-B09E-4200-87A5-93760C6C41D3}" srcId="{E79E99E5-2F26-4D0F-9F5E-179F68171553}" destId="{5AF2373F-4F80-44BE-8FF2-56DC286A554E}" srcOrd="2" destOrd="0" parTransId="{6299995B-C726-4DD5-8752-CF39E14709A0}" sibTransId="{393210FC-5BD8-4494-9F89-B57BC3BC81BB}"/>
    <dgm:cxn modelId="{BC95DBD1-876A-44C8-A56D-04D858AC9386}" srcId="{EF8527F6-2B1C-4E2D-AE99-EACE69C5702F}" destId="{3CE87FAA-6D51-4573-8124-9F390B109936}" srcOrd="0" destOrd="0" parTransId="{AE62AA98-5FDD-4802-90E2-EFFE1ECED98F}" sibTransId="{5C052FAD-88D6-418F-B42A-0745C888617E}"/>
    <dgm:cxn modelId="{58354ABE-996D-4541-A0B2-D62AB99AB7FA}" srcId="{5AF2373F-4F80-44BE-8FF2-56DC286A554E}" destId="{690D40F3-2A22-43D8-9F61-3A87AA0C54C4}" srcOrd="1" destOrd="0" parTransId="{4349DFBA-D540-424C-8187-ABAC9F8EDBEA}" sibTransId="{B7AFD218-A993-46F4-9A88-05CED868C0AD}"/>
    <dgm:cxn modelId="{A4D12AB1-1C50-4EDB-A68F-29924D75E563}" srcId="{5AF2373F-4F80-44BE-8FF2-56DC286A554E}" destId="{19E380E2-97CE-474F-98F1-C267C514B7C8}" srcOrd="0" destOrd="0" parTransId="{751F1B3B-23EB-4268-B7F5-859781FC9C60}" sibTransId="{F7A0134A-BF86-4722-9E82-2FC79D5C324A}"/>
    <dgm:cxn modelId="{8C399608-47B3-4B46-9965-7CDFCCA2AF9F}" type="presOf" srcId="{3CE87FAA-6D51-4573-8124-9F390B109936}" destId="{FE4C4BE1-B375-41A0-A28D-8030E12CE68D}" srcOrd="0" destOrd="0" presId="urn:microsoft.com/office/officeart/2005/8/layout/vList2"/>
    <dgm:cxn modelId="{8B60656A-BBC3-40EE-BFA4-C5D1B3F15857}" srcId="{5AF2373F-4F80-44BE-8FF2-56DC286A554E}" destId="{C0805AC8-48F0-4664-973C-5632A8142E4D}" srcOrd="2" destOrd="0" parTransId="{4E3D3530-D1BF-479C-B009-F2E9263835C5}" sibTransId="{A3306494-0501-4FB8-B8EF-431D0A79E16B}"/>
    <dgm:cxn modelId="{CAFF096D-D13B-44F8-88FE-EB48D67CA52A}" srcId="{E79E99E5-2F26-4D0F-9F5E-179F68171553}" destId="{46EA61B9-BDB7-41C1-A447-DCE234B999AC}" srcOrd="0" destOrd="0" parTransId="{A1AD6702-1C13-4245-9CA0-A0D6E7874093}" sibTransId="{7DAE3407-6604-489F-B3EB-688FFFEE77F0}"/>
    <dgm:cxn modelId="{EC627716-BB52-480A-9DF5-0A29AFC6B738}" type="presOf" srcId="{19E380E2-97CE-474F-98F1-C267C514B7C8}" destId="{5D0F1F33-E9D0-454C-A5A0-E2A898032384}" srcOrd="0" destOrd="0" presId="urn:microsoft.com/office/officeart/2005/8/layout/vList2"/>
    <dgm:cxn modelId="{2607EA48-7E28-4441-8DB1-5135138EC256}" type="presOf" srcId="{C0805AC8-48F0-4664-973C-5632A8142E4D}" destId="{5D0F1F33-E9D0-454C-A5A0-E2A898032384}" srcOrd="0" destOrd="2" presId="urn:microsoft.com/office/officeart/2005/8/layout/vList2"/>
    <dgm:cxn modelId="{7930A48F-0AF2-4B11-B4C6-A462AAAA2712}" type="presOf" srcId="{5936FA89-D291-40C2-9310-811C572EBB2C}" destId="{46476E1C-68EB-4645-9B4D-A2358EA4F3CA}" srcOrd="0" destOrd="1" presId="urn:microsoft.com/office/officeart/2005/8/layout/vList2"/>
    <dgm:cxn modelId="{347BC9E1-DE91-47DA-865C-4F2CD041B1DB}" srcId="{E79E99E5-2F26-4D0F-9F5E-179F68171553}" destId="{EF8527F6-2B1C-4E2D-AE99-EACE69C5702F}" srcOrd="1" destOrd="0" parTransId="{CEBF02D4-0837-4A44-94C1-935EB9989470}" sibTransId="{B4114B69-8BB1-4E41-9B15-8BDACA85C79C}"/>
    <dgm:cxn modelId="{1F8DB4C9-20F8-45CD-926F-3C42398D66BF}" type="presOf" srcId="{7A2CEE3F-D72E-4FD8-A42F-7BCB2518FB5D}" destId="{46476E1C-68EB-4645-9B4D-A2358EA4F3CA}" srcOrd="0" destOrd="0" presId="urn:microsoft.com/office/officeart/2005/8/layout/vList2"/>
    <dgm:cxn modelId="{C426E335-F17D-417D-9B09-AC1CF35E7EB0}" type="presOf" srcId="{690D40F3-2A22-43D8-9F61-3A87AA0C54C4}" destId="{5D0F1F33-E9D0-454C-A5A0-E2A898032384}" srcOrd="0" destOrd="1" presId="urn:microsoft.com/office/officeart/2005/8/layout/vList2"/>
    <dgm:cxn modelId="{9AFB1E85-2B97-4162-A08D-3CA3E3BF8A04}" type="presOf" srcId="{EF8527F6-2B1C-4E2D-AE99-EACE69C5702F}" destId="{7998FA9F-9966-46BE-A15C-038CC07FFE2B}" srcOrd="0" destOrd="0" presId="urn:microsoft.com/office/officeart/2005/8/layout/vList2"/>
    <dgm:cxn modelId="{2AE0C5A8-FF84-4DAB-8D72-35B72E5C2AC2}" type="presOf" srcId="{46EA61B9-BDB7-41C1-A447-DCE234B999AC}" destId="{1E724129-44E2-4502-9EC2-0BB3D9BDAC59}" srcOrd="0" destOrd="0" presId="urn:microsoft.com/office/officeart/2005/8/layout/vList2"/>
    <dgm:cxn modelId="{09965402-AE52-4AB6-BA41-6DDC0AECD981}" srcId="{46EA61B9-BDB7-41C1-A447-DCE234B999AC}" destId="{7A2CEE3F-D72E-4FD8-A42F-7BCB2518FB5D}" srcOrd="0" destOrd="0" parTransId="{74313F2D-8F00-4FDD-BC97-CE18EFAB5D8F}" sibTransId="{F01AA341-0F84-4214-9A83-62C0C5AF1523}"/>
    <dgm:cxn modelId="{40B73330-0CD7-4005-AC6E-E6DA6F11E166}" srcId="{46EA61B9-BDB7-41C1-A447-DCE234B999AC}" destId="{5936FA89-D291-40C2-9310-811C572EBB2C}" srcOrd="1" destOrd="0" parTransId="{BE618AF0-0BBD-42E2-863A-70E936CE24CF}" sibTransId="{5B0AE6E2-15E1-4949-AF7F-D75802A4EA29}"/>
    <dgm:cxn modelId="{0FDC99AD-D24D-439D-9398-D0C7346A28A9}" type="presOf" srcId="{E79E99E5-2F26-4D0F-9F5E-179F68171553}" destId="{8C261733-B445-46D4-AD2D-9E97C3313238}" srcOrd="0" destOrd="0" presId="urn:microsoft.com/office/officeart/2005/8/layout/vList2"/>
    <dgm:cxn modelId="{E4934229-EB66-4D83-9072-DF93496FB451}" type="presParOf" srcId="{8C261733-B445-46D4-AD2D-9E97C3313238}" destId="{1E724129-44E2-4502-9EC2-0BB3D9BDAC59}" srcOrd="0" destOrd="0" presId="urn:microsoft.com/office/officeart/2005/8/layout/vList2"/>
    <dgm:cxn modelId="{B2539EEF-4BE6-44E4-BFE4-A1151D4A3240}" type="presParOf" srcId="{8C261733-B445-46D4-AD2D-9E97C3313238}" destId="{46476E1C-68EB-4645-9B4D-A2358EA4F3CA}" srcOrd="1" destOrd="0" presId="urn:microsoft.com/office/officeart/2005/8/layout/vList2"/>
    <dgm:cxn modelId="{C01FDBF3-B11F-4D50-AB82-DDC6659A0123}" type="presParOf" srcId="{8C261733-B445-46D4-AD2D-9E97C3313238}" destId="{7998FA9F-9966-46BE-A15C-038CC07FFE2B}" srcOrd="2" destOrd="0" presId="urn:microsoft.com/office/officeart/2005/8/layout/vList2"/>
    <dgm:cxn modelId="{130ED609-E90E-4559-BE9F-65EBACE5B878}" type="presParOf" srcId="{8C261733-B445-46D4-AD2D-9E97C3313238}" destId="{FE4C4BE1-B375-41A0-A28D-8030E12CE68D}" srcOrd="3" destOrd="0" presId="urn:microsoft.com/office/officeart/2005/8/layout/vList2"/>
    <dgm:cxn modelId="{153E7E2D-4F0C-4F97-8495-1829AE3AD057}" type="presParOf" srcId="{8C261733-B445-46D4-AD2D-9E97C3313238}" destId="{CF00D728-BD25-4E0C-9B3D-DED5B2493406}" srcOrd="4" destOrd="0" presId="urn:microsoft.com/office/officeart/2005/8/layout/vList2"/>
    <dgm:cxn modelId="{603673FD-D4E9-4FB6-BD02-C82C3CF3DB4A}" type="presParOf" srcId="{8C261733-B445-46D4-AD2D-9E97C3313238}" destId="{5D0F1F33-E9D0-454C-A5A0-E2A898032384}" srcOrd="5"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E79E99E5-2F26-4D0F-9F5E-179F68171553}" type="doc">
      <dgm:prSet loTypeId="urn:microsoft.com/office/officeart/2005/8/layout/vList2" loCatId="list" qsTypeId="urn:microsoft.com/office/officeart/2005/8/quickstyle/simple1" qsCatId="simple" csTypeId="urn:microsoft.com/office/officeart/2005/8/colors/accent4_5" csCatId="accent4" phldr="1"/>
      <dgm:spPr/>
      <dgm:t>
        <a:bodyPr/>
        <a:lstStyle/>
        <a:p>
          <a:endParaRPr lang="zh-CN" altLang="en-US"/>
        </a:p>
      </dgm:t>
    </dgm:pt>
    <dgm:pt modelId="{46EA61B9-BDB7-41C1-A447-DCE234B999AC}">
      <dgm:prSet phldrT="[文本]"/>
      <dgm:spPr/>
      <dgm:t>
        <a:bodyPr/>
        <a:lstStyle/>
        <a:p>
          <a:r>
            <a:rPr lang="en-US" altLang="zh-CN" dirty="0" smtClean="0"/>
            <a:t>User Interface</a:t>
          </a:r>
          <a:endParaRPr lang="zh-CN" altLang="en-US" dirty="0"/>
        </a:p>
      </dgm:t>
    </dgm:pt>
    <dgm:pt modelId="{A1AD6702-1C13-4245-9CA0-A0D6E7874093}" type="parTrans" cxnId="{CAFF096D-D13B-44F8-88FE-EB48D67CA52A}">
      <dgm:prSet/>
      <dgm:spPr/>
      <dgm:t>
        <a:bodyPr/>
        <a:lstStyle/>
        <a:p>
          <a:endParaRPr lang="zh-CN" altLang="en-US"/>
        </a:p>
      </dgm:t>
    </dgm:pt>
    <dgm:pt modelId="{7DAE3407-6604-489F-B3EB-688FFFEE77F0}" type="sibTrans" cxnId="{CAFF096D-D13B-44F8-88FE-EB48D67CA52A}">
      <dgm:prSet/>
      <dgm:spPr/>
      <dgm:t>
        <a:bodyPr/>
        <a:lstStyle/>
        <a:p>
          <a:endParaRPr lang="zh-CN" altLang="en-US"/>
        </a:p>
      </dgm:t>
    </dgm:pt>
    <dgm:pt modelId="{7A2CEE3F-D72E-4FD8-A42F-7BCB2518FB5D}">
      <dgm:prSet phldrT="[文本]"/>
      <dgm:spPr/>
      <dgm:t>
        <a:bodyPr/>
        <a:lstStyle/>
        <a:p>
          <a:r>
            <a:rPr lang="en-US" altLang="zh-CN" dirty="0" smtClean="0">
              <a:solidFill>
                <a:schemeClr val="accent2">
                  <a:lumMod val="20000"/>
                  <a:lumOff val="80000"/>
                </a:schemeClr>
              </a:solidFill>
            </a:rPr>
            <a:t>Framework			</a:t>
          </a:r>
          <a:r>
            <a:rPr lang="zh-CN" altLang="en-US" dirty="0" smtClean="0">
              <a:solidFill>
                <a:schemeClr val="accent2">
                  <a:lumMod val="20000"/>
                  <a:lumOff val="80000"/>
                </a:schemeClr>
              </a:solidFill>
            </a:rPr>
            <a:t>杨旭瑜</a:t>
          </a:r>
        </a:p>
      </dgm:t>
    </dgm:pt>
    <dgm:pt modelId="{74313F2D-8F00-4FDD-BC97-CE18EFAB5D8F}" type="parTrans" cxnId="{09965402-AE52-4AB6-BA41-6DDC0AECD981}">
      <dgm:prSet/>
      <dgm:spPr/>
      <dgm:t>
        <a:bodyPr/>
        <a:lstStyle/>
        <a:p>
          <a:endParaRPr lang="zh-CN" altLang="en-US"/>
        </a:p>
      </dgm:t>
    </dgm:pt>
    <dgm:pt modelId="{F01AA341-0F84-4214-9A83-62C0C5AF1523}" type="sibTrans" cxnId="{09965402-AE52-4AB6-BA41-6DDC0AECD981}">
      <dgm:prSet/>
      <dgm:spPr/>
      <dgm:t>
        <a:bodyPr/>
        <a:lstStyle/>
        <a:p>
          <a:endParaRPr lang="zh-CN" altLang="en-US"/>
        </a:p>
      </dgm:t>
    </dgm:pt>
    <dgm:pt modelId="{EF8527F6-2B1C-4E2D-AE99-EACE69C5702F}">
      <dgm:prSet phldrT="[文本]"/>
      <dgm:spPr/>
      <dgm:t>
        <a:bodyPr/>
        <a:lstStyle/>
        <a:p>
          <a:r>
            <a:rPr lang="en-US" altLang="zh-CN" dirty="0" smtClean="0"/>
            <a:t>Business Services</a:t>
          </a:r>
          <a:endParaRPr lang="zh-CN" altLang="en-US" dirty="0"/>
        </a:p>
      </dgm:t>
    </dgm:pt>
    <dgm:pt modelId="{CEBF02D4-0837-4A44-94C1-935EB9989470}" type="parTrans" cxnId="{347BC9E1-DE91-47DA-865C-4F2CD041B1DB}">
      <dgm:prSet/>
      <dgm:spPr/>
      <dgm:t>
        <a:bodyPr/>
        <a:lstStyle/>
        <a:p>
          <a:endParaRPr lang="zh-CN" altLang="en-US"/>
        </a:p>
      </dgm:t>
    </dgm:pt>
    <dgm:pt modelId="{B4114B69-8BB1-4E41-9B15-8BDACA85C79C}" type="sibTrans" cxnId="{347BC9E1-DE91-47DA-865C-4F2CD041B1DB}">
      <dgm:prSet/>
      <dgm:spPr/>
      <dgm:t>
        <a:bodyPr/>
        <a:lstStyle/>
        <a:p>
          <a:endParaRPr lang="zh-CN" altLang="en-US"/>
        </a:p>
      </dgm:t>
    </dgm:pt>
    <dgm:pt modelId="{5AF2373F-4F80-44BE-8FF2-56DC286A554E}">
      <dgm:prSet phldrT="[文本]"/>
      <dgm:spPr/>
      <dgm:t>
        <a:bodyPr/>
        <a:lstStyle/>
        <a:p>
          <a:r>
            <a:rPr lang="en-US" altLang="zh-CN" dirty="0" smtClean="0"/>
            <a:t>System Layer</a:t>
          </a:r>
          <a:endParaRPr lang="zh-CN" altLang="en-US" dirty="0"/>
        </a:p>
      </dgm:t>
    </dgm:pt>
    <dgm:pt modelId="{6299995B-C726-4DD5-8752-CF39E14709A0}" type="parTrans" cxnId="{99E186F5-B09E-4200-87A5-93760C6C41D3}">
      <dgm:prSet/>
      <dgm:spPr/>
      <dgm:t>
        <a:bodyPr/>
        <a:lstStyle/>
        <a:p>
          <a:endParaRPr lang="zh-CN" altLang="en-US"/>
        </a:p>
      </dgm:t>
    </dgm:pt>
    <dgm:pt modelId="{393210FC-5BD8-4494-9F89-B57BC3BC81BB}" type="sibTrans" cxnId="{99E186F5-B09E-4200-87A5-93760C6C41D3}">
      <dgm:prSet/>
      <dgm:spPr/>
      <dgm:t>
        <a:bodyPr/>
        <a:lstStyle/>
        <a:p>
          <a:endParaRPr lang="zh-CN" altLang="en-US"/>
        </a:p>
      </dgm:t>
    </dgm:pt>
    <dgm:pt modelId="{3CE87FAA-6D51-4573-8124-9F390B109936}">
      <dgm:prSet phldrT="[文本]"/>
      <dgm:spPr/>
      <dgm:t>
        <a:bodyPr/>
        <a:lstStyle/>
        <a:p>
          <a:r>
            <a:rPr lang="en-US" altLang="zh-CN" dirty="0" err="1" smtClean="0">
              <a:solidFill>
                <a:schemeClr val="accent2">
                  <a:lumMod val="20000"/>
                  <a:lumOff val="80000"/>
                </a:schemeClr>
              </a:solidFill>
            </a:rPr>
            <a:t>SystemControllers</a:t>
          </a:r>
          <a:r>
            <a:rPr lang="en-US" altLang="zh-CN" dirty="0" smtClean="0">
              <a:solidFill>
                <a:schemeClr val="accent2">
                  <a:lumMod val="20000"/>
                  <a:lumOff val="80000"/>
                </a:schemeClr>
              </a:solidFill>
            </a:rPr>
            <a:t>		</a:t>
          </a:r>
          <a:r>
            <a:rPr lang="zh-CN" altLang="en-US" dirty="0" smtClean="0">
              <a:solidFill>
                <a:schemeClr val="accent2">
                  <a:lumMod val="20000"/>
                  <a:lumOff val="80000"/>
                </a:schemeClr>
              </a:solidFill>
            </a:rPr>
            <a:t>华亮</a:t>
          </a:r>
          <a:endParaRPr lang="zh-CN" altLang="en-US" dirty="0">
            <a:solidFill>
              <a:schemeClr val="accent2">
                <a:lumMod val="20000"/>
                <a:lumOff val="80000"/>
              </a:schemeClr>
            </a:solidFill>
          </a:endParaRPr>
        </a:p>
      </dgm:t>
    </dgm:pt>
    <dgm:pt modelId="{AE62AA98-5FDD-4802-90E2-EFFE1ECED98F}" type="parTrans" cxnId="{BC95DBD1-876A-44C8-A56D-04D858AC9386}">
      <dgm:prSet/>
      <dgm:spPr/>
      <dgm:t>
        <a:bodyPr/>
        <a:lstStyle/>
        <a:p>
          <a:endParaRPr lang="zh-CN" altLang="en-US"/>
        </a:p>
      </dgm:t>
    </dgm:pt>
    <dgm:pt modelId="{5C052FAD-88D6-418F-B42A-0745C888617E}" type="sibTrans" cxnId="{BC95DBD1-876A-44C8-A56D-04D858AC9386}">
      <dgm:prSet/>
      <dgm:spPr/>
      <dgm:t>
        <a:bodyPr/>
        <a:lstStyle/>
        <a:p>
          <a:endParaRPr lang="zh-CN" altLang="en-US"/>
        </a:p>
      </dgm:t>
    </dgm:pt>
    <dgm:pt modelId="{19E380E2-97CE-474F-98F1-C267C514B7C8}">
      <dgm:prSet phldrT="[文本]"/>
      <dgm:spPr/>
      <dgm:t>
        <a:bodyPr/>
        <a:lstStyle/>
        <a:p>
          <a:r>
            <a:rPr lang="en-US" altLang="zh-CN" dirty="0" smtClean="0">
              <a:solidFill>
                <a:schemeClr val="accent2">
                  <a:lumMod val="20000"/>
                  <a:lumOff val="80000"/>
                </a:schemeClr>
              </a:solidFill>
            </a:rPr>
            <a:t>Compiler 			</a:t>
          </a:r>
          <a:r>
            <a:rPr lang="zh-CN" altLang="en-US" dirty="0" smtClean="0">
              <a:solidFill>
                <a:schemeClr val="accent2">
                  <a:lumMod val="20000"/>
                  <a:lumOff val="80000"/>
                </a:schemeClr>
              </a:solidFill>
            </a:rPr>
            <a:t>罗嘉飞 华亮</a:t>
          </a:r>
          <a:endParaRPr lang="zh-CN" altLang="en-US" dirty="0">
            <a:solidFill>
              <a:schemeClr val="accent2">
                <a:lumMod val="20000"/>
                <a:lumOff val="80000"/>
              </a:schemeClr>
            </a:solidFill>
          </a:endParaRPr>
        </a:p>
      </dgm:t>
    </dgm:pt>
    <dgm:pt modelId="{751F1B3B-23EB-4268-B7F5-859781FC9C60}" type="parTrans" cxnId="{A4D12AB1-1C50-4EDB-A68F-29924D75E563}">
      <dgm:prSet/>
      <dgm:spPr/>
      <dgm:t>
        <a:bodyPr/>
        <a:lstStyle/>
        <a:p>
          <a:endParaRPr lang="zh-CN" altLang="en-US"/>
        </a:p>
      </dgm:t>
    </dgm:pt>
    <dgm:pt modelId="{F7A0134A-BF86-4722-9E82-2FC79D5C324A}" type="sibTrans" cxnId="{A4D12AB1-1C50-4EDB-A68F-29924D75E563}">
      <dgm:prSet/>
      <dgm:spPr/>
      <dgm:t>
        <a:bodyPr/>
        <a:lstStyle/>
        <a:p>
          <a:endParaRPr lang="zh-CN" altLang="en-US"/>
        </a:p>
      </dgm:t>
    </dgm:pt>
    <dgm:pt modelId="{5936FA89-D291-40C2-9310-811C572EBB2C}">
      <dgm:prSet phldrT="[文本]"/>
      <dgm:spPr/>
      <dgm:t>
        <a:bodyPr/>
        <a:lstStyle/>
        <a:p>
          <a:r>
            <a:rPr lang="en-US" altLang="zh-CN" dirty="0" err="1" smtClean="0">
              <a:solidFill>
                <a:schemeClr val="accent2">
                  <a:lumMod val="20000"/>
                  <a:lumOff val="80000"/>
                </a:schemeClr>
              </a:solidFill>
            </a:rPr>
            <a:t>AnimationSystem</a:t>
          </a:r>
          <a:r>
            <a:rPr lang="en-US" altLang="zh-CN" dirty="0" smtClean="0">
              <a:solidFill>
                <a:schemeClr val="accent2">
                  <a:lumMod val="20000"/>
                  <a:lumOff val="80000"/>
                </a:schemeClr>
              </a:solidFill>
            </a:rPr>
            <a:t>		</a:t>
          </a:r>
          <a:r>
            <a:rPr lang="zh-CN" altLang="en-US" dirty="0" smtClean="0">
              <a:solidFill>
                <a:schemeClr val="accent2">
                  <a:lumMod val="20000"/>
                  <a:lumOff val="80000"/>
                </a:schemeClr>
              </a:solidFill>
            </a:rPr>
            <a:t>安迪 杨明</a:t>
          </a:r>
          <a:r>
            <a:rPr lang="zh-CN" altLang="en-US" dirty="0" smtClean="0">
              <a:solidFill>
                <a:schemeClr val="accent2">
                  <a:lumMod val="20000"/>
                  <a:lumOff val="80000"/>
                </a:schemeClr>
              </a:solidFill>
            </a:rPr>
            <a:t>锦 华亮</a:t>
          </a:r>
          <a:endParaRPr lang="zh-CN" altLang="en-US" dirty="0" smtClean="0">
            <a:solidFill>
              <a:schemeClr val="accent2">
                <a:lumMod val="20000"/>
                <a:lumOff val="80000"/>
              </a:schemeClr>
            </a:solidFill>
          </a:endParaRPr>
        </a:p>
      </dgm:t>
    </dgm:pt>
    <dgm:pt modelId="{BE618AF0-0BBD-42E2-863A-70E936CE24CF}" type="parTrans" cxnId="{40B73330-0CD7-4005-AC6E-E6DA6F11E166}">
      <dgm:prSet/>
      <dgm:spPr/>
      <dgm:t>
        <a:bodyPr/>
        <a:lstStyle/>
        <a:p>
          <a:endParaRPr lang="zh-CN" altLang="en-US"/>
        </a:p>
      </dgm:t>
    </dgm:pt>
    <dgm:pt modelId="{5B0AE6E2-15E1-4949-AF7F-D75802A4EA29}" type="sibTrans" cxnId="{40B73330-0CD7-4005-AC6E-E6DA6F11E166}">
      <dgm:prSet/>
      <dgm:spPr/>
      <dgm:t>
        <a:bodyPr/>
        <a:lstStyle/>
        <a:p>
          <a:endParaRPr lang="zh-CN" altLang="en-US"/>
        </a:p>
      </dgm:t>
    </dgm:pt>
    <dgm:pt modelId="{C0805AC8-48F0-4664-973C-5632A8142E4D}">
      <dgm:prSet phldrT="[文本]"/>
      <dgm:spPr/>
      <dgm:t>
        <a:bodyPr/>
        <a:lstStyle/>
        <a:p>
          <a:r>
            <a:rPr lang="en-US" altLang="zh-CN" dirty="0" smtClean="0">
              <a:solidFill>
                <a:schemeClr val="accent2">
                  <a:lumMod val="20000"/>
                  <a:lumOff val="80000"/>
                </a:schemeClr>
              </a:solidFill>
            </a:rPr>
            <a:t>Virtual Machine		</a:t>
          </a:r>
          <a:r>
            <a:rPr lang="zh-CN" altLang="en-US" dirty="0" smtClean="0">
              <a:solidFill>
                <a:schemeClr val="accent2">
                  <a:lumMod val="20000"/>
                  <a:lumOff val="80000"/>
                </a:schemeClr>
              </a:solidFill>
            </a:rPr>
            <a:t>华亮</a:t>
          </a:r>
          <a:endParaRPr lang="zh-CN" altLang="en-US" dirty="0">
            <a:solidFill>
              <a:schemeClr val="accent2">
                <a:lumMod val="20000"/>
                <a:lumOff val="80000"/>
              </a:schemeClr>
            </a:solidFill>
          </a:endParaRPr>
        </a:p>
      </dgm:t>
    </dgm:pt>
    <dgm:pt modelId="{4E3D3530-D1BF-479C-B009-F2E9263835C5}" type="parTrans" cxnId="{8B60656A-BBC3-40EE-BFA4-C5D1B3F15857}">
      <dgm:prSet/>
      <dgm:spPr/>
      <dgm:t>
        <a:bodyPr/>
        <a:lstStyle/>
        <a:p>
          <a:endParaRPr lang="zh-CN" altLang="en-US"/>
        </a:p>
      </dgm:t>
    </dgm:pt>
    <dgm:pt modelId="{A3306494-0501-4FB8-B8EF-431D0A79E16B}" type="sibTrans" cxnId="{8B60656A-BBC3-40EE-BFA4-C5D1B3F15857}">
      <dgm:prSet/>
      <dgm:spPr/>
      <dgm:t>
        <a:bodyPr/>
        <a:lstStyle/>
        <a:p>
          <a:endParaRPr lang="zh-CN" altLang="en-US"/>
        </a:p>
      </dgm:t>
    </dgm:pt>
    <dgm:pt modelId="{4B32B8FE-2677-4A96-9848-01148ED7A261}">
      <dgm:prSet phldrT="[文本]"/>
      <dgm:spPr/>
      <dgm:t>
        <a:bodyPr/>
        <a:lstStyle/>
        <a:p>
          <a:r>
            <a:rPr lang="en-US" altLang="zh-CN" dirty="0" smtClean="0">
              <a:solidFill>
                <a:schemeClr val="accent2">
                  <a:lumMod val="20000"/>
                  <a:lumOff val="80000"/>
                </a:schemeClr>
              </a:solidFill>
            </a:rPr>
            <a:t>Debugger			</a:t>
          </a:r>
          <a:r>
            <a:rPr lang="zh-CN" altLang="en-US" dirty="0" smtClean="0">
              <a:solidFill>
                <a:schemeClr val="accent2">
                  <a:lumMod val="20000"/>
                  <a:lumOff val="80000"/>
                </a:schemeClr>
              </a:solidFill>
            </a:rPr>
            <a:t>罗嘉飞 华亮</a:t>
          </a:r>
          <a:endParaRPr lang="zh-CN" altLang="en-US" dirty="0">
            <a:solidFill>
              <a:schemeClr val="accent2">
                <a:lumMod val="20000"/>
                <a:lumOff val="80000"/>
              </a:schemeClr>
            </a:solidFill>
          </a:endParaRPr>
        </a:p>
      </dgm:t>
    </dgm:pt>
    <dgm:pt modelId="{90E8A7F6-0579-4EAD-8D7A-EE1C5895C42C}" type="parTrans" cxnId="{738166D3-8587-4391-9181-8BB04024706E}">
      <dgm:prSet/>
      <dgm:spPr/>
      <dgm:t>
        <a:bodyPr/>
        <a:lstStyle/>
        <a:p>
          <a:endParaRPr lang="zh-CN" altLang="en-US"/>
        </a:p>
      </dgm:t>
    </dgm:pt>
    <dgm:pt modelId="{C47CF0B4-7592-4137-ACB2-38831E7EDF2F}" type="sibTrans" cxnId="{738166D3-8587-4391-9181-8BB04024706E}">
      <dgm:prSet/>
      <dgm:spPr/>
      <dgm:t>
        <a:bodyPr/>
        <a:lstStyle/>
        <a:p>
          <a:endParaRPr lang="zh-CN" altLang="en-US"/>
        </a:p>
      </dgm:t>
    </dgm:pt>
    <dgm:pt modelId="{8C261733-B445-46D4-AD2D-9E97C3313238}" type="pres">
      <dgm:prSet presAssocID="{E79E99E5-2F26-4D0F-9F5E-179F68171553}" presName="linear" presStyleCnt="0">
        <dgm:presLayoutVars>
          <dgm:animLvl val="lvl"/>
          <dgm:resizeHandles val="exact"/>
        </dgm:presLayoutVars>
      </dgm:prSet>
      <dgm:spPr/>
      <dgm:t>
        <a:bodyPr/>
        <a:lstStyle/>
        <a:p>
          <a:endParaRPr lang="zh-CN" altLang="en-US"/>
        </a:p>
      </dgm:t>
    </dgm:pt>
    <dgm:pt modelId="{1E724129-44E2-4502-9EC2-0BB3D9BDAC59}" type="pres">
      <dgm:prSet presAssocID="{46EA61B9-BDB7-41C1-A447-DCE234B999AC}" presName="parentText" presStyleLbl="node1" presStyleIdx="0" presStyleCnt="3">
        <dgm:presLayoutVars>
          <dgm:chMax val="0"/>
          <dgm:bulletEnabled val="1"/>
        </dgm:presLayoutVars>
      </dgm:prSet>
      <dgm:spPr/>
      <dgm:t>
        <a:bodyPr/>
        <a:lstStyle/>
        <a:p>
          <a:endParaRPr lang="zh-CN" altLang="en-US"/>
        </a:p>
      </dgm:t>
    </dgm:pt>
    <dgm:pt modelId="{46476E1C-68EB-4645-9B4D-A2358EA4F3CA}" type="pres">
      <dgm:prSet presAssocID="{46EA61B9-BDB7-41C1-A447-DCE234B999AC}" presName="childText" presStyleLbl="revTx" presStyleIdx="0" presStyleCnt="3">
        <dgm:presLayoutVars>
          <dgm:bulletEnabled val="1"/>
        </dgm:presLayoutVars>
      </dgm:prSet>
      <dgm:spPr/>
      <dgm:t>
        <a:bodyPr/>
        <a:lstStyle/>
        <a:p>
          <a:endParaRPr lang="zh-CN" altLang="en-US"/>
        </a:p>
      </dgm:t>
    </dgm:pt>
    <dgm:pt modelId="{7998FA9F-9966-46BE-A15C-038CC07FFE2B}" type="pres">
      <dgm:prSet presAssocID="{EF8527F6-2B1C-4E2D-AE99-EACE69C5702F}" presName="parentText" presStyleLbl="node1" presStyleIdx="1" presStyleCnt="3">
        <dgm:presLayoutVars>
          <dgm:chMax val="0"/>
          <dgm:bulletEnabled val="1"/>
        </dgm:presLayoutVars>
      </dgm:prSet>
      <dgm:spPr/>
      <dgm:t>
        <a:bodyPr/>
        <a:lstStyle/>
        <a:p>
          <a:endParaRPr lang="zh-CN" altLang="en-US"/>
        </a:p>
      </dgm:t>
    </dgm:pt>
    <dgm:pt modelId="{FE4C4BE1-B375-41A0-A28D-8030E12CE68D}" type="pres">
      <dgm:prSet presAssocID="{EF8527F6-2B1C-4E2D-AE99-EACE69C5702F}" presName="childText" presStyleLbl="revTx" presStyleIdx="1" presStyleCnt="3">
        <dgm:presLayoutVars>
          <dgm:bulletEnabled val="1"/>
        </dgm:presLayoutVars>
      </dgm:prSet>
      <dgm:spPr/>
      <dgm:t>
        <a:bodyPr/>
        <a:lstStyle/>
        <a:p>
          <a:endParaRPr lang="zh-CN" altLang="en-US"/>
        </a:p>
      </dgm:t>
    </dgm:pt>
    <dgm:pt modelId="{CF00D728-BD25-4E0C-9B3D-DED5B2493406}" type="pres">
      <dgm:prSet presAssocID="{5AF2373F-4F80-44BE-8FF2-56DC286A554E}" presName="parentText" presStyleLbl="node1" presStyleIdx="2" presStyleCnt="3">
        <dgm:presLayoutVars>
          <dgm:chMax val="0"/>
          <dgm:bulletEnabled val="1"/>
        </dgm:presLayoutVars>
      </dgm:prSet>
      <dgm:spPr/>
      <dgm:t>
        <a:bodyPr/>
        <a:lstStyle/>
        <a:p>
          <a:endParaRPr lang="zh-CN" altLang="en-US"/>
        </a:p>
      </dgm:t>
    </dgm:pt>
    <dgm:pt modelId="{5D0F1F33-E9D0-454C-A5A0-E2A898032384}" type="pres">
      <dgm:prSet presAssocID="{5AF2373F-4F80-44BE-8FF2-56DC286A554E}" presName="childText" presStyleLbl="revTx" presStyleIdx="2" presStyleCnt="3">
        <dgm:presLayoutVars>
          <dgm:bulletEnabled val="1"/>
        </dgm:presLayoutVars>
      </dgm:prSet>
      <dgm:spPr/>
      <dgm:t>
        <a:bodyPr/>
        <a:lstStyle/>
        <a:p>
          <a:endParaRPr lang="zh-CN" altLang="en-US"/>
        </a:p>
      </dgm:t>
    </dgm:pt>
  </dgm:ptLst>
  <dgm:cxnLst>
    <dgm:cxn modelId="{28373C3F-F45A-4414-9317-5E7FF3B31089}" type="presOf" srcId="{19E380E2-97CE-474F-98F1-C267C514B7C8}" destId="{5D0F1F33-E9D0-454C-A5A0-E2A898032384}" srcOrd="0" destOrd="0" presId="urn:microsoft.com/office/officeart/2005/8/layout/vList2"/>
    <dgm:cxn modelId="{A6F38CCC-05D8-4D64-AC5E-D090E221F8F5}" type="presOf" srcId="{3CE87FAA-6D51-4573-8124-9F390B109936}" destId="{FE4C4BE1-B375-41A0-A28D-8030E12CE68D}" srcOrd="0" destOrd="0" presId="urn:microsoft.com/office/officeart/2005/8/layout/vList2"/>
    <dgm:cxn modelId="{155070C5-039D-4AE5-A819-F62D045F2AE1}" type="presOf" srcId="{46EA61B9-BDB7-41C1-A447-DCE234B999AC}" destId="{1E724129-44E2-4502-9EC2-0BB3D9BDAC59}" srcOrd="0" destOrd="0" presId="urn:microsoft.com/office/officeart/2005/8/layout/vList2"/>
    <dgm:cxn modelId="{CC8DC489-C2AA-445B-A8ED-89597216AE15}" type="presOf" srcId="{E79E99E5-2F26-4D0F-9F5E-179F68171553}" destId="{8C261733-B445-46D4-AD2D-9E97C3313238}" srcOrd="0" destOrd="0" presId="urn:microsoft.com/office/officeart/2005/8/layout/vList2"/>
    <dgm:cxn modelId="{CDD2D7D6-49DE-4D53-841C-D1652FAFEA29}" type="presOf" srcId="{4B32B8FE-2677-4A96-9848-01148ED7A261}" destId="{5D0F1F33-E9D0-454C-A5A0-E2A898032384}" srcOrd="0" destOrd="1" presId="urn:microsoft.com/office/officeart/2005/8/layout/vList2"/>
    <dgm:cxn modelId="{347BC9E1-DE91-47DA-865C-4F2CD041B1DB}" srcId="{E79E99E5-2F26-4D0F-9F5E-179F68171553}" destId="{EF8527F6-2B1C-4E2D-AE99-EACE69C5702F}" srcOrd="1" destOrd="0" parTransId="{CEBF02D4-0837-4A44-94C1-935EB9989470}" sibTransId="{B4114B69-8BB1-4E41-9B15-8BDACA85C79C}"/>
    <dgm:cxn modelId="{09965402-AE52-4AB6-BA41-6DDC0AECD981}" srcId="{46EA61B9-BDB7-41C1-A447-DCE234B999AC}" destId="{7A2CEE3F-D72E-4FD8-A42F-7BCB2518FB5D}" srcOrd="0" destOrd="0" parTransId="{74313F2D-8F00-4FDD-BC97-CE18EFAB5D8F}" sibTransId="{F01AA341-0F84-4214-9A83-62C0C5AF1523}"/>
    <dgm:cxn modelId="{DC904AE9-4DAB-44AB-BE64-448A605F00D0}" type="presOf" srcId="{EF8527F6-2B1C-4E2D-AE99-EACE69C5702F}" destId="{7998FA9F-9966-46BE-A15C-038CC07FFE2B}" srcOrd="0" destOrd="0" presId="urn:microsoft.com/office/officeart/2005/8/layout/vList2"/>
    <dgm:cxn modelId="{40B73330-0CD7-4005-AC6E-E6DA6F11E166}" srcId="{46EA61B9-BDB7-41C1-A447-DCE234B999AC}" destId="{5936FA89-D291-40C2-9310-811C572EBB2C}" srcOrd="1" destOrd="0" parTransId="{BE618AF0-0BBD-42E2-863A-70E936CE24CF}" sibTransId="{5B0AE6E2-15E1-4949-AF7F-D75802A4EA29}"/>
    <dgm:cxn modelId="{A4D12AB1-1C50-4EDB-A68F-29924D75E563}" srcId="{5AF2373F-4F80-44BE-8FF2-56DC286A554E}" destId="{19E380E2-97CE-474F-98F1-C267C514B7C8}" srcOrd="0" destOrd="0" parTransId="{751F1B3B-23EB-4268-B7F5-859781FC9C60}" sibTransId="{F7A0134A-BF86-4722-9E82-2FC79D5C324A}"/>
    <dgm:cxn modelId="{8B60656A-BBC3-40EE-BFA4-C5D1B3F15857}" srcId="{5AF2373F-4F80-44BE-8FF2-56DC286A554E}" destId="{C0805AC8-48F0-4664-973C-5632A8142E4D}" srcOrd="2" destOrd="0" parTransId="{4E3D3530-D1BF-479C-B009-F2E9263835C5}" sibTransId="{A3306494-0501-4FB8-B8EF-431D0A79E16B}"/>
    <dgm:cxn modelId="{BC95DBD1-876A-44C8-A56D-04D858AC9386}" srcId="{EF8527F6-2B1C-4E2D-AE99-EACE69C5702F}" destId="{3CE87FAA-6D51-4573-8124-9F390B109936}" srcOrd="0" destOrd="0" parTransId="{AE62AA98-5FDD-4802-90E2-EFFE1ECED98F}" sibTransId="{5C052FAD-88D6-418F-B42A-0745C888617E}"/>
    <dgm:cxn modelId="{25423D67-3501-4874-A70E-6193B9B1B2E6}" type="presOf" srcId="{5936FA89-D291-40C2-9310-811C572EBB2C}" destId="{46476E1C-68EB-4645-9B4D-A2358EA4F3CA}" srcOrd="0" destOrd="1" presId="urn:microsoft.com/office/officeart/2005/8/layout/vList2"/>
    <dgm:cxn modelId="{317BB05F-D98C-4301-932C-C7E7F6F4F974}" type="presOf" srcId="{C0805AC8-48F0-4664-973C-5632A8142E4D}" destId="{5D0F1F33-E9D0-454C-A5A0-E2A898032384}" srcOrd="0" destOrd="2" presId="urn:microsoft.com/office/officeart/2005/8/layout/vList2"/>
    <dgm:cxn modelId="{99E186F5-B09E-4200-87A5-93760C6C41D3}" srcId="{E79E99E5-2F26-4D0F-9F5E-179F68171553}" destId="{5AF2373F-4F80-44BE-8FF2-56DC286A554E}" srcOrd="2" destOrd="0" parTransId="{6299995B-C726-4DD5-8752-CF39E14709A0}" sibTransId="{393210FC-5BD8-4494-9F89-B57BC3BC81BB}"/>
    <dgm:cxn modelId="{CAFF096D-D13B-44F8-88FE-EB48D67CA52A}" srcId="{E79E99E5-2F26-4D0F-9F5E-179F68171553}" destId="{46EA61B9-BDB7-41C1-A447-DCE234B999AC}" srcOrd="0" destOrd="0" parTransId="{A1AD6702-1C13-4245-9CA0-A0D6E7874093}" sibTransId="{7DAE3407-6604-489F-B3EB-688FFFEE77F0}"/>
    <dgm:cxn modelId="{221A5AA2-8F20-4970-BE2B-647A6BD3BC43}" type="presOf" srcId="{5AF2373F-4F80-44BE-8FF2-56DC286A554E}" destId="{CF00D728-BD25-4E0C-9B3D-DED5B2493406}" srcOrd="0" destOrd="0" presId="urn:microsoft.com/office/officeart/2005/8/layout/vList2"/>
    <dgm:cxn modelId="{70369587-3005-434F-A64D-66B72528C45C}" type="presOf" srcId="{7A2CEE3F-D72E-4FD8-A42F-7BCB2518FB5D}" destId="{46476E1C-68EB-4645-9B4D-A2358EA4F3CA}" srcOrd="0" destOrd="0" presId="urn:microsoft.com/office/officeart/2005/8/layout/vList2"/>
    <dgm:cxn modelId="{738166D3-8587-4391-9181-8BB04024706E}" srcId="{5AF2373F-4F80-44BE-8FF2-56DC286A554E}" destId="{4B32B8FE-2677-4A96-9848-01148ED7A261}" srcOrd="1" destOrd="0" parTransId="{90E8A7F6-0579-4EAD-8D7A-EE1C5895C42C}" sibTransId="{C47CF0B4-7592-4137-ACB2-38831E7EDF2F}"/>
    <dgm:cxn modelId="{3E2559C9-8F5F-43FD-AC95-7DC9F1915162}" type="presParOf" srcId="{8C261733-B445-46D4-AD2D-9E97C3313238}" destId="{1E724129-44E2-4502-9EC2-0BB3D9BDAC59}" srcOrd="0" destOrd="0" presId="urn:microsoft.com/office/officeart/2005/8/layout/vList2"/>
    <dgm:cxn modelId="{3D18AE1C-7DDB-4FFF-83F9-2D5A4B7AF527}" type="presParOf" srcId="{8C261733-B445-46D4-AD2D-9E97C3313238}" destId="{46476E1C-68EB-4645-9B4D-A2358EA4F3CA}" srcOrd="1" destOrd="0" presId="urn:microsoft.com/office/officeart/2005/8/layout/vList2"/>
    <dgm:cxn modelId="{7F4265E0-5D67-4D25-93A2-36CA3A9094C8}" type="presParOf" srcId="{8C261733-B445-46D4-AD2D-9E97C3313238}" destId="{7998FA9F-9966-46BE-A15C-038CC07FFE2B}" srcOrd="2" destOrd="0" presId="urn:microsoft.com/office/officeart/2005/8/layout/vList2"/>
    <dgm:cxn modelId="{53602BB0-3B0F-424F-91A9-F825EAD937A1}" type="presParOf" srcId="{8C261733-B445-46D4-AD2D-9E97C3313238}" destId="{FE4C4BE1-B375-41A0-A28D-8030E12CE68D}" srcOrd="3" destOrd="0" presId="urn:microsoft.com/office/officeart/2005/8/layout/vList2"/>
    <dgm:cxn modelId="{A3949F03-85E4-4601-88E6-11A55C775CF6}" type="presParOf" srcId="{8C261733-B445-46D4-AD2D-9E97C3313238}" destId="{CF00D728-BD25-4E0C-9B3D-DED5B2493406}" srcOrd="4" destOrd="0" presId="urn:microsoft.com/office/officeart/2005/8/layout/vList2"/>
    <dgm:cxn modelId="{04387EFC-01EA-4C76-8586-D2DD47F147D2}" type="presParOf" srcId="{8C261733-B445-46D4-AD2D-9E97C3313238}" destId="{5D0F1F33-E9D0-454C-A5A0-E2A898032384}" srcOrd="5"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557F98EF-0EAF-4D0C-98B1-99163773B5F8}" type="slidenum">
              <a:rPr lang="en-US" altLang="zh-CN"/>
              <a:pPr/>
              <a:t>‹#›</a:t>
            </a:fld>
            <a:endParaRPr lang="en-US" altLang="zh-CN"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7ABDD226-4128-4C2D-8D0D-F0F3C2B2A109}" type="slidenum">
              <a:rPr lang="en-US" altLang="zh-CN"/>
              <a:pPr/>
              <a:t>‹#›</a:t>
            </a:fld>
            <a:endParaRPr lang="en-US" altLang="zh-CN"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62800" y="0"/>
            <a:ext cx="17526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05000" y="0"/>
            <a:ext cx="51054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A70AF883-4C39-45AA-9279-159DCCF3E116}" type="slidenum">
              <a:rPr lang="en-US" altLang="zh-CN"/>
              <a:pPr/>
              <a:t>‹#›</a:t>
            </a:fld>
            <a:endParaRPr lang="en-US" altLang="zh-CN"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BC8DD330-1768-4A65-A7F2-282745932B64}" type="slidenum">
              <a:rPr lang="en-US" altLang="zh-CN"/>
              <a:pPr/>
              <a:t>‹#›</a:t>
            </a:fld>
            <a:endParaRPr lang="en-US" altLang="zh-CN"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ADED93DD-1230-414B-9469-BFD0830468DD}" type="slidenum">
              <a:rPr lang="en-US" altLang="zh-CN"/>
              <a:pPr/>
              <a:t>‹#›</a:t>
            </a:fld>
            <a:endParaRPr lang="en-US" altLang="zh-CN"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15240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86400" y="15240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2729CBDE-15AD-42BA-A386-6D91B7E20F41}" type="slidenum">
              <a:rPr lang="en-US" altLang="zh-CN"/>
              <a:pPr/>
              <a:t>‹#›</a:t>
            </a:fld>
            <a:endParaRPr lang="en-US" altLang="zh-CN"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B47B0743-DB0A-4477-9002-6CD2ED70669A}" type="slidenum">
              <a:rPr lang="en-US" altLang="zh-CN"/>
              <a:pPr/>
              <a:t>‹#›</a:t>
            </a:fld>
            <a:endParaRPr lang="en-US" altLang="zh-CN"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6CE7BD6F-D3F5-4974-9A43-671E3A837A10}" type="slidenum">
              <a:rPr lang="en-US" altLang="zh-CN"/>
              <a:pPr/>
              <a:t>‹#›</a:t>
            </a:fld>
            <a:endParaRPr lang="en-US" altLang="zh-CN"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2394615E-83DD-41A5-B755-708E8A9E7E8E}" type="slidenum">
              <a:rPr lang="en-US" altLang="zh-CN"/>
              <a:pPr/>
              <a:t>‹#›</a:t>
            </a:fld>
            <a:endParaRPr lang="en-US" altLang="zh-CN"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86881421-4905-469C-90B9-EE892656A873}" type="slidenum">
              <a:rPr lang="en-US" altLang="zh-CN"/>
              <a:pPr/>
              <a:t>‹#›</a:t>
            </a:fld>
            <a:endParaRPr lang="en-US" altLang="zh-CN"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7F0D6608-368C-46A5-8F6A-91332AC0D32C}" type="slidenum">
              <a:rPr lang="en-US" altLang="zh-CN"/>
              <a:pPr/>
              <a:t>‹#›</a:t>
            </a:fld>
            <a:endParaRPr lang="en-US" altLang="zh-CN"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09800" y="0"/>
            <a:ext cx="5791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1905000" y="1524000"/>
            <a:ext cx="7010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en-US" altLang="zh-CN" dirty="0"/>
          </a:p>
        </p:txBody>
      </p:sp>
      <p:sp>
        <p:nvSpPr>
          <p:cNvPr id="1029" name="Rectangle 5"/>
          <p:cNvSpPr>
            <a:spLocks noGrp="1" noChangeArrowheads="1"/>
          </p:cNvSpPr>
          <p:nvPr>
            <p:ph type="ftr" sz="quarter" idx="3"/>
          </p:nvPr>
        </p:nvSpPr>
        <p:spPr bwMode="auto">
          <a:xfrm>
            <a:off x="1981200" y="6400800"/>
            <a:ext cx="449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endParaRPr lang="en-US" altLang="zh-CN" dirty="0"/>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A2EAC9EA-4934-4D2F-B77E-8B4CA39F30FC}"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ctr" rtl="0" eaLnBrk="1" fontAlgn="base" hangingPunct="1">
        <a:spcBef>
          <a:spcPct val="0"/>
        </a:spcBef>
        <a:spcAft>
          <a:spcPct val="0"/>
        </a:spcAft>
        <a:defRPr sz="4400">
          <a:solidFill>
            <a:srgbClr val="DDDDDD"/>
          </a:solidFill>
          <a:latin typeface="+mj-lt"/>
          <a:ea typeface="+mj-ea"/>
          <a:cs typeface="+mj-cs"/>
        </a:defRPr>
      </a:lvl1pPr>
      <a:lvl2pPr algn="ctr" rtl="0" eaLnBrk="1" fontAlgn="base" hangingPunct="1">
        <a:spcBef>
          <a:spcPct val="0"/>
        </a:spcBef>
        <a:spcAft>
          <a:spcPct val="0"/>
        </a:spcAft>
        <a:defRPr sz="4400">
          <a:solidFill>
            <a:srgbClr val="DDDDDD"/>
          </a:solidFill>
          <a:latin typeface="Tw Cen MT" pitchFamily="34" charset="0"/>
        </a:defRPr>
      </a:lvl2pPr>
      <a:lvl3pPr algn="ctr" rtl="0" eaLnBrk="1" fontAlgn="base" hangingPunct="1">
        <a:spcBef>
          <a:spcPct val="0"/>
        </a:spcBef>
        <a:spcAft>
          <a:spcPct val="0"/>
        </a:spcAft>
        <a:defRPr sz="4400">
          <a:solidFill>
            <a:srgbClr val="DDDDDD"/>
          </a:solidFill>
          <a:latin typeface="Tw Cen MT" pitchFamily="34" charset="0"/>
        </a:defRPr>
      </a:lvl3pPr>
      <a:lvl4pPr algn="ctr" rtl="0" eaLnBrk="1" fontAlgn="base" hangingPunct="1">
        <a:spcBef>
          <a:spcPct val="0"/>
        </a:spcBef>
        <a:spcAft>
          <a:spcPct val="0"/>
        </a:spcAft>
        <a:defRPr sz="4400">
          <a:solidFill>
            <a:srgbClr val="DDDDDD"/>
          </a:solidFill>
          <a:latin typeface="Tw Cen MT" pitchFamily="34" charset="0"/>
        </a:defRPr>
      </a:lvl4pPr>
      <a:lvl5pPr algn="ctr" rtl="0" eaLnBrk="1" fontAlgn="base" hangingPunct="1">
        <a:spcBef>
          <a:spcPct val="0"/>
        </a:spcBef>
        <a:spcAft>
          <a:spcPct val="0"/>
        </a:spcAft>
        <a:defRPr sz="4400">
          <a:solidFill>
            <a:srgbClr val="DDDDDD"/>
          </a:solidFill>
          <a:latin typeface="Tw Cen MT" pitchFamily="34" charset="0"/>
        </a:defRPr>
      </a:lvl5pPr>
      <a:lvl6pPr marL="457200" algn="ctr" rtl="0" eaLnBrk="1" fontAlgn="base" hangingPunct="1">
        <a:spcBef>
          <a:spcPct val="0"/>
        </a:spcBef>
        <a:spcAft>
          <a:spcPct val="0"/>
        </a:spcAft>
        <a:defRPr sz="4400">
          <a:solidFill>
            <a:srgbClr val="DDDDDD"/>
          </a:solidFill>
          <a:latin typeface="Tw Cen MT" pitchFamily="34" charset="0"/>
        </a:defRPr>
      </a:lvl6pPr>
      <a:lvl7pPr marL="914400" algn="ctr" rtl="0" eaLnBrk="1" fontAlgn="base" hangingPunct="1">
        <a:spcBef>
          <a:spcPct val="0"/>
        </a:spcBef>
        <a:spcAft>
          <a:spcPct val="0"/>
        </a:spcAft>
        <a:defRPr sz="4400">
          <a:solidFill>
            <a:srgbClr val="DDDDDD"/>
          </a:solidFill>
          <a:latin typeface="Tw Cen MT" pitchFamily="34" charset="0"/>
        </a:defRPr>
      </a:lvl7pPr>
      <a:lvl8pPr marL="1371600" algn="ctr" rtl="0" eaLnBrk="1" fontAlgn="base" hangingPunct="1">
        <a:spcBef>
          <a:spcPct val="0"/>
        </a:spcBef>
        <a:spcAft>
          <a:spcPct val="0"/>
        </a:spcAft>
        <a:defRPr sz="4400">
          <a:solidFill>
            <a:srgbClr val="DDDDDD"/>
          </a:solidFill>
          <a:latin typeface="Tw Cen MT" pitchFamily="34" charset="0"/>
        </a:defRPr>
      </a:lvl8pPr>
      <a:lvl9pPr marL="1828800" algn="ctr" rtl="0" eaLnBrk="1" fontAlgn="base" hangingPunct="1">
        <a:spcBef>
          <a:spcPct val="0"/>
        </a:spcBef>
        <a:spcAft>
          <a:spcPct val="0"/>
        </a:spcAft>
        <a:defRPr sz="4400">
          <a:solidFill>
            <a:srgbClr val="DDDDDD"/>
          </a:solidFill>
          <a:latin typeface="Tw Cen MT" pitchFamily="34" charset="0"/>
        </a:defRPr>
      </a:lvl9pPr>
    </p:titleStyle>
    <p:bodyStyle>
      <a:lvl1pPr marL="342900" indent="-342900" algn="l" rtl="0" eaLnBrk="1" fontAlgn="base" hangingPunct="1">
        <a:spcBef>
          <a:spcPct val="20000"/>
        </a:spcBef>
        <a:spcAft>
          <a:spcPct val="0"/>
        </a:spcAft>
        <a:buChar char="•"/>
        <a:defRPr sz="3200">
          <a:solidFill>
            <a:srgbClr val="DDDDDD"/>
          </a:solidFill>
          <a:latin typeface="+mn-lt"/>
          <a:ea typeface="+mn-ea"/>
          <a:cs typeface="+mn-cs"/>
        </a:defRPr>
      </a:lvl1pPr>
      <a:lvl2pPr marL="742950" indent="-285750" algn="l" rtl="0" eaLnBrk="1" fontAlgn="base" hangingPunct="1">
        <a:spcBef>
          <a:spcPct val="20000"/>
        </a:spcBef>
        <a:spcAft>
          <a:spcPct val="0"/>
        </a:spcAft>
        <a:buChar char="–"/>
        <a:defRPr sz="2800">
          <a:solidFill>
            <a:srgbClr val="DDDDDD"/>
          </a:solidFill>
          <a:latin typeface="+mn-lt"/>
        </a:defRPr>
      </a:lvl2pPr>
      <a:lvl3pPr marL="1143000" indent="-228600" algn="l" rtl="0" eaLnBrk="1" fontAlgn="base" hangingPunct="1">
        <a:spcBef>
          <a:spcPct val="20000"/>
        </a:spcBef>
        <a:spcAft>
          <a:spcPct val="0"/>
        </a:spcAft>
        <a:buChar char="•"/>
        <a:defRPr sz="2400">
          <a:solidFill>
            <a:srgbClr val="DDDDDD"/>
          </a:solidFill>
          <a:latin typeface="+mn-lt"/>
        </a:defRPr>
      </a:lvl3pPr>
      <a:lvl4pPr marL="1600200" indent="-228600" algn="l" rtl="0" eaLnBrk="1" fontAlgn="base" hangingPunct="1">
        <a:spcBef>
          <a:spcPct val="20000"/>
        </a:spcBef>
        <a:spcAft>
          <a:spcPct val="0"/>
        </a:spcAft>
        <a:buChar char="–"/>
        <a:defRPr sz="2000">
          <a:solidFill>
            <a:srgbClr val="DDDDDD"/>
          </a:solidFill>
          <a:latin typeface="+mn-lt"/>
        </a:defRPr>
      </a:lvl4pPr>
      <a:lvl5pPr marL="2057400" indent="-228600" algn="l" rtl="0" eaLnBrk="1" fontAlgn="base" hangingPunct="1">
        <a:spcBef>
          <a:spcPct val="20000"/>
        </a:spcBef>
        <a:spcAft>
          <a:spcPct val="0"/>
        </a:spcAft>
        <a:buChar char="»"/>
        <a:defRPr sz="2000">
          <a:solidFill>
            <a:srgbClr val="DDDDDD"/>
          </a:solidFill>
          <a:latin typeface="+mn-lt"/>
        </a:defRPr>
      </a:lvl5pPr>
      <a:lvl6pPr marL="2514600" indent="-228600" algn="l" rtl="0" eaLnBrk="1" fontAlgn="base" hangingPunct="1">
        <a:spcBef>
          <a:spcPct val="20000"/>
        </a:spcBef>
        <a:spcAft>
          <a:spcPct val="0"/>
        </a:spcAft>
        <a:buChar char="»"/>
        <a:defRPr sz="2000">
          <a:solidFill>
            <a:srgbClr val="DDDDDD"/>
          </a:solidFill>
          <a:latin typeface="+mn-lt"/>
        </a:defRPr>
      </a:lvl6pPr>
      <a:lvl7pPr marL="2971800" indent="-228600" algn="l" rtl="0" eaLnBrk="1" fontAlgn="base" hangingPunct="1">
        <a:spcBef>
          <a:spcPct val="20000"/>
        </a:spcBef>
        <a:spcAft>
          <a:spcPct val="0"/>
        </a:spcAft>
        <a:buChar char="»"/>
        <a:defRPr sz="2000">
          <a:solidFill>
            <a:srgbClr val="DDDDDD"/>
          </a:solidFill>
          <a:latin typeface="+mn-lt"/>
        </a:defRPr>
      </a:lvl7pPr>
      <a:lvl8pPr marL="3429000" indent="-228600" algn="l" rtl="0" eaLnBrk="1" fontAlgn="base" hangingPunct="1">
        <a:spcBef>
          <a:spcPct val="20000"/>
        </a:spcBef>
        <a:spcAft>
          <a:spcPct val="0"/>
        </a:spcAft>
        <a:buChar char="»"/>
        <a:defRPr sz="2000">
          <a:solidFill>
            <a:srgbClr val="DDDDDD"/>
          </a:solidFill>
          <a:latin typeface="+mn-lt"/>
        </a:defRPr>
      </a:lvl8pPr>
      <a:lvl9pPr marL="3886200" indent="-228600" algn="l" rtl="0" eaLnBrk="1" fontAlgn="base" hangingPunct="1">
        <a:spcBef>
          <a:spcPct val="20000"/>
        </a:spcBef>
        <a:spcAft>
          <a:spcPct val="0"/>
        </a:spcAft>
        <a:buChar char="»"/>
        <a:defRPr sz="2000">
          <a:solidFill>
            <a:srgbClr val="DDDDDD"/>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857224" y="0"/>
            <a:ext cx="7772400" cy="1470025"/>
          </a:xfrm>
        </p:spPr>
        <p:txBody>
          <a:bodyPr/>
          <a:lstStyle/>
          <a:p>
            <a:r>
              <a:rPr lang="en-US" altLang="zh-CN" dirty="0" smtClean="0">
                <a:latin typeface="Jokerman" pitchFamily="82" charset="0"/>
              </a:rPr>
              <a:t>Start</a:t>
            </a:r>
            <a:endParaRPr lang="zh-CN" altLang="en-US" dirty="0">
              <a:latin typeface="Jokerman" pitchFamily="82" charset="0"/>
            </a:endParaRPr>
          </a:p>
        </p:txBody>
      </p:sp>
      <p:sp>
        <p:nvSpPr>
          <p:cNvPr id="2051" name="Rectangle 3"/>
          <p:cNvSpPr>
            <a:spLocks noGrp="1" noChangeArrowheads="1"/>
          </p:cNvSpPr>
          <p:nvPr>
            <p:ph type="subTitle" idx="1"/>
          </p:nvPr>
        </p:nvSpPr>
        <p:spPr>
          <a:xfrm>
            <a:off x="1500166" y="1643050"/>
            <a:ext cx="7072362" cy="1752600"/>
          </a:xfrm>
        </p:spPr>
        <p:txBody>
          <a:bodyPr/>
          <a:lstStyle/>
          <a:p>
            <a:r>
              <a:rPr lang="en-US" sz="6000" dirty="0" err="1" smtClean="0">
                <a:latin typeface="Snap ITC" pitchFamily="82" charset="0"/>
              </a:rPr>
              <a:t>UltraDemo</a:t>
            </a:r>
            <a:endParaRPr lang="en-US" sz="6000" dirty="0" smtClean="0">
              <a:latin typeface="Snap ITC" pitchFamily="82" charset="0"/>
            </a:endParaRPr>
          </a:p>
          <a:p>
            <a:endParaRPr lang="en-US" altLang="zh-CN" sz="4800" dirty="0" smtClean="0">
              <a:latin typeface="Snap ITC" pitchFamily="82" charset="0"/>
            </a:endParaRPr>
          </a:p>
          <a:p>
            <a:endParaRPr lang="en-US" altLang="zh-CN" sz="4800" dirty="0">
              <a:latin typeface="Snap ITC" pitchFamily="82" charset="0"/>
            </a:endParaRPr>
          </a:p>
        </p:txBody>
      </p:sp>
      <p:sp>
        <p:nvSpPr>
          <p:cNvPr id="4" name="TextBox 3"/>
          <p:cNvSpPr txBox="1"/>
          <p:nvPr/>
        </p:nvSpPr>
        <p:spPr>
          <a:xfrm>
            <a:off x="2071670" y="3500438"/>
            <a:ext cx="6429420" cy="830997"/>
          </a:xfrm>
          <a:prstGeom prst="rect">
            <a:avLst/>
          </a:prstGeom>
          <a:noFill/>
        </p:spPr>
        <p:txBody>
          <a:bodyPr wrap="square" rtlCol="0">
            <a:spAutoFit/>
          </a:bodyPr>
          <a:lstStyle/>
          <a:p>
            <a:r>
              <a:rPr lang="en-US" altLang="zh-CN" dirty="0" smtClean="0">
                <a:solidFill>
                  <a:schemeClr val="accent2">
                    <a:lumMod val="40000"/>
                    <a:lumOff val="60000"/>
                  </a:schemeClr>
                </a:solidFill>
                <a:latin typeface="Snap ITC" pitchFamily="82" charset="0"/>
              </a:rPr>
              <a:t>Team: </a:t>
            </a:r>
            <a:r>
              <a:rPr lang="zh-CN" altLang="en-US" dirty="0" smtClean="0">
                <a:solidFill>
                  <a:schemeClr val="accent2">
                    <a:lumMod val="40000"/>
                    <a:lumOff val="60000"/>
                  </a:schemeClr>
                </a:solidFill>
                <a:latin typeface="微软雅黑" pitchFamily="34" charset="-122"/>
                <a:ea typeface="微软雅黑" pitchFamily="34" charset="-122"/>
              </a:rPr>
              <a:t>杨旭瑜 安迪 罗嘉飞 杨明锦</a:t>
            </a:r>
            <a:endParaRPr lang="en-US" altLang="zh-CN" dirty="0" smtClean="0">
              <a:solidFill>
                <a:schemeClr val="accent2">
                  <a:lumMod val="40000"/>
                  <a:lumOff val="60000"/>
                </a:schemeClr>
              </a:solidFill>
              <a:latin typeface="微软雅黑" pitchFamily="34" charset="-122"/>
              <a:ea typeface="微软雅黑" pitchFamily="34" charset="-122"/>
            </a:endParaRPr>
          </a:p>
          <a:p>
            <a:r>
              <a:rPr lang="en-US" altLang="zh-CN" dirty="0" smtClean="0">
                <a:solidFill>
                  <a:schemeClr val="accent2">
                    <a:lumMod val="40000"/>
                    <a:lumOff val="60000"/>
                  </a:schemeClr>
                </a:solidFill>
                <a:latin typeface="微软雅黑" pitchFamily="34" charset="-122"/>
                <a:ea typeface="微软雅黑" pitchFamily="34" charset="-122"/>
              </a:rPr>
              <a:t>	(Ordered by Room Number)</a:t>
            </a:r>
            <a:endParaRPr lang="zh-CN" altLang="en-US" dirty="0">
              <a:solidFill>
                <a:schemeClr val="accent2">
                  <a:lumMod val="40000"/>
                  <a:lumOff val="60000"/>
                </a:schemeClr>
              </a:solidFill>
              <a:latin typeface="微软雅黑" pitchFamily="34" charset="-122"/>
              <a:ea typeface="微软雅黑" pitchFamily="34" charset="-122"/>
            </a:endParaRPr>
          </a:p>
        </p:txBody>
      </p:sp>
      <p:sp>
        <p:nvSpPr>
          <p:cNvPr id="5" name="TextBox 4"/>
          <p:cNvSpPr txBox="1"/>
          <p:nvPr/>
        </p:nvSpPr>
        <p:spPr>
          <a:xfrm>
            <a:off x="2143108" y="4929198"/>
            <a:ext cx="4146584" cy="461665"/>
          </a:xfrm>
          <a:prstGeom prst="rect">
            <a:avLst/>
          </a:prstGeom>
          <a:noFill/>
        </p:spPr>
        <p:txBody>
          <a:bodyPr wrap="none" rtlCol="0">
            <a:spAutoFit/>
          </a:bodyPr>
          <a:lstStyle/>
          <a:p>
            <a:r>
              <a:rPr lang="en-US" altLang="zh-CN" dirty="0" smtClean="0">
                <a:solidFill>
                  <a:schemeClr val="accent6">
                    <a:lumMod val="40000"/>
                    <a:lumOff val="60000"/>
                  </a:schemeClr>
                </a:solidFill>
                <a:latin typeface="Snap ITC" pitchFamily="82" charset="0"/>
              </a:rPr>
              <a:t>Program Manager:</a:t>
            </a:r>
            <a:r>
              <a:rPr lang="en-US" altLang="zh-CN" dirty="0" smtClean="0">
                <a:solidFill>
                  <a:schemeClr val="accent6">
                    <a:lumMod val="40000"/>
                    <a:lumOff val="60000"/>
                  </a:schemeClr>
                </a:solidFill>
              </a:rPr>
              <a:t>  </a:t>
            </a:r>
            <a:r>
              <a:rPr lang="zh-CN" altLang="en-US" dirty="0" smtClean="0">
                <a:solidFill>
                  <a:schemeClr val="accent6">
                    <a:lumMod val="40000"/>
                    <a:lumOff val="60000"/>
                  </a:schemeClr>
                </a:solidFill>
                <a:latin typeface="微软雅黑" pitchFamily="34" charset="-122"/>
                <a:ea typeface="微软雅黑" pitchFamily="34" charset="-122"/>
              </a:rPr>
              <a:t>华亮</a:t>
            </a:r>
            <a:endParaRPr lang="zh-CN" altLang="en-US" dirty="0">
              <a:solidFill>
                <a:schemeClr val="accent6">
                  <a:lumMod val="40000"/>
                  <a:lumOff val="60000"/>
                </a:schemeClr>
              </a:solidFill>
              <a:latin typeface="微软雅黑" pitchFamily="34" charset="-122"/>
              <a:ea typeface="微软雅黑" pitchFamily="34" charset="-122"/>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22" y="357166"/>
            <a:ext cx="5648324" cy="785818"/>
          </a:xfrm>
        </p:spPr>
        <p:txBody>
          <a:bodyPr/>
          <a:lstStyle/>
          <a:p>
            <a:pPr lvl="0"/>
            <a:r>
              <a:rPr lang="en-US" altLang="zh-CN" dirty="0" err="1" smtClean="0">
                <a:solidFill>
                  <a:schemeClr val="accent2">
                    <a:lumMod val="20000"/>
                    <a:lumOff val="80000"/>
                  </a:schemeClr>
                </a:solidFill>
                <a:latin typeface="Jokerman" pitchFamily="82" charset="0"/>
              </a:rPr>
              <a:t>AnimationSystem</a:t>
            </a:r>
            <a:endParaRPr lang="zh-CN" altLang="en-US" dirty="0">
              <a:latin typeface="Jokerman" pitchFamily="82" charset="0"/>
            </a:endParaRPr>
          </a:p>
        </p:txBody>
      </p:sp>
      <p:sp>
        <p:nvSpPr>
          <p:cNvPr id="6" name="内容占位符 5"/>
          <p:cNvSpPr>
            <a:spLocks noGrp="1"/>
          </p:cNvSpPr>
          <p:nvPr>
            <p:ph idx="1"/>
          </p:nvPr>
        </p:nvSpPr>
        <p:spPr/>
        <p:txBody>
          <a:bodyPr/>
          <a:lstStyle/>
          <a:p>
            <a:r>
              <a:rPr lang="zh-CN" altLang="en-US" dirty="0" smtClean="0">
                <a:solidFill>
                  <a:schemeClr val="accent2">
                    <a:lumMod val="40000"/>
                    <a:lumOff val="60000"/>
                  </a:schemeClr>
                </a:solidFill>
              </a:rPr>
              <a:t>如何为系统添加新的动画模块</a:t>
            </a:r>
            <a:endParaRPr lang="en-US" altLang="zh-CN" dirty="0" smtClean="0">
              <a:solidFill>
                <a:schemeClr val="accent2">
                  <a:lumMod val="40000"/>
                  <a:lumOff val="60000"/>
                </a:schemeClr>
              </a:solidFill>
            </a:endParaRPr>
          </a:p>
          <a:p>
            <a:pPr lvl="1"/>
            <a:r>
              <a:rPr lang="zh-CN" altLang="en-US" dirty="0" smtClean="0"/>
              <a:t>创建一个</a:t>
            </a:r>
            <a:r>
              <a:rPr lang="en-US" altLang="zh-CN" dirty="0" smtClean="0"/>
              <a:t>DLL</a:t>
            </a:r>
            <a:r>
              <a:rPr lang="zh-CN" altLang="en-US" dirty="0" smtClean="0"/>
              <a:t>并导出函数</a:t>
            </a:r>
            <a:r>
              <a:rPr lang="en-US" altLang="zh-CN" dirty="0" err="1" smtClean="0"/>
              <a:t>CreateAnimationFactory</a:t>
            </a:r>
            <a:r>
              <a:rPr lang="en-US" altLang="zh-CN" dirty="0" smtClean="0"/>
              <a:t>()</a:t>
            </a:r>
            <a:r>
              <a:rPr lang="zh-CN" altLang="en-US" dirty="0" smtClean="0"/>
              <a:t>为系统提供接口以创建动画工厂。</a:t>
            </a:r>
            <a:endParaRPr lang="en-US" altLang="zh-CN" dirty="0" smtClean="0"/>
          </a:p>
          <a:p>
            <a:pPr lvl="1"/>
            <a:r>
              <a:rPr lang="zh-CN" altLang="en-US" dirty="0" smtClean="0"/>
              <a:t>将</a:t>
            </a:r>
            <a:r>
              <a:rPr lang="en-US" altLang="zh-CN" dirty="0" smtClean="0"/>
              <a:t>DLL</a:t>
            </a:r>
            <a:r>
              <a:rPr lang="zh-CN" altLang="en-US" dirty="0" smtClean="0"/>
              <a:t>复制到</a:t>
            </a:r>
            <a:r>
              <a:rPr lang="en-US" altLang="zh-CN" dirty="0" err="1" smtClean="0"/>
              <a:t>Plugins</a:t>
            </a:r>
            <a:r>
              <a:rPr lang="zh-CN" altLang="en-US" dirty="0" smtClean="0"/>
              <a:t>目录下，重新打开系统便可在动画列表中找到新增的动画。</a:t>
            </a:r>
            <a:endParaRPr lang="en-US" altLang="zh-CN" dirty="0" smtClean="0"/>
          </a:p>
          <a:p>
            <a:pPr lvl="1"/>
            <a:r>
              <a:rPr lang="zh-CN" altLang="en-US" dirty="0" smtClean="0"/>
              <a:t>一种动画只需从</a:t>
            </a:r>
            <a:r>
              <a:rPr lang="en-US" altLang="zh-CN" dirty="0" err="1" smtClean="0"/>
              <a:t>AnimationFactory</a:t>
            </a:r>
            <a:r>
              <a:rPr lang="zh-CN" altLang="en-US" dirty="0" smtClean="0"/>
              <a:t>派生出新类并实现其接口便可作为新的动画插入到我们的系统中。</a:t>
            </a:r>
            <a:endParaRPr lang="en-US" altLang="zh-CN" dirty="0" smtClean="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Jokerman" pitchFamily="82" charset="0"/>
              </a:rPr>
              <a:t>AnimationFactory</a:t>
            </a:r>
            <a:endParaRPr lang="zh-CN" altLang="en-US" dirty="0">
              <a:latin typeface="Jokerman" pitchFamily="82" charset="0"/>
            </a:endParaRPr>
          </a:p>
        </p:txBody>
      </p:sp>
      <p:sp>
        <p:nvSpPr>
          <p:cNvPr id="3" name="内容占位符 2"/>
          <p:cNvSpPr>
            <a:spLocks noGrp="1"/>
          </p:cNvSpPr>
          <p:nvPr>
            <p:ph idx="1"/>
          </p:nvPr>
        </p:nvSpPr>
        <p:spPr/>
        <p:txBody>
          <a:bodyPr/>
          <a:lstStyle/>
          <a:p>
            <a:r>
              <a:rPr lang="zh-CN" altLang="en-US" dirty="0" smtClean="0">
                <a:solidFill>
                  <a:schemeClr val="accent2">
                    <a:lumMod val="40000"/>
                    <a:lumOff val="60000"/>
                  </a:schemeClr>
                </a:solidFill>
              </a:rPr>
              <a:t>实现动画工厂</a:t>
            </a:r>
            <a:endParaRPr lang="en-US" altLang="zh-CN" dirty="0" smtClean="0">
              <a:solidFill>
                <a:schemeClr val="accent2">
                  <a:lumMod val="40000"/>
                  <a:lumOff val="60000"/>
                </a:schemeClr>
              </a:solidFill>
            </a:endParaRPr>
          </a:p>
          <a:p>
            <a:pPr lvl="1"/>
            <a:r>
              <a:rPr lang="zh-CN" altLang="en-US" dirty="0" smtClean="0">
                <a:solidFill>
                  <a:schemeClr val="accent2">
                    <a:lumMod val="40000"/>
                    <a:lumOff val="60000"/>
                  </a:schemeClr>
                </a:solidFill>
              </a:rPr>
              <a:t>从抽象动画工厂中派生出自己的动画工厂</a:t>
            </a:r>
            <a:endParaRPr lang="en-US" altLang="zh-CN" dirty="0" smtClean="0">
              <a:solidFill>
                <a:schemeClr val="accent2">
                  <a:lumMod val="40000"/>
                  <a:lumOff val="60000"/>
                </a:schemeClr>
              </a:solidFill>
            </a:endParaRPr>
          </a:p>
          <a:p>
            <a:pPr lvl="1"/>
            <a:r>
              <a:rPr lang="zh-CN" altLang="en-US" dirty="0" smtClean="0"/>
              <a:t>设置动画工厂名</a:t>
            </a:r>
            <a:endParaRPr lang="en-US" altLang="zh-CN" dirty="0" smtClean="0"/>
          </a:p>
          <a:p>
            <a:pPr lvl="1"/>
            <a:r>
              <a:rPr lang="zh-CN" altLang="en-US" dirty="0" smtClean="0"/>
              <a:t>添加动画工厂描述</a:t>
            </a:r>
            <a:endParaRPr lang="en-US" altLang="zh-CN" dirty="0" smtClean="0"/>
          </a:p>
          <a:p>
            <a:pPr lvl="1"/>
            <a:r>
              <a:rPr lang="zh-CN" altLang="en-US" dirty="0" smtClean="0"/>
              <a:t>添加动画工厂所需要关注的变量</a:t>
            </a:r>
            <a:endParaRPr lang="en-US" altLang="zh-CN" dirty="0" smtClean="0"/>
          </a:p>
          <a:p>
            <a:pPr lvl="1"/>
            <a:r>
              <a:rPr lang="zh-CN" altLang="en-US" dirty="0" smtClean="0"/>
              <a:t>编写动画工厂处理关注变量的回调函数</a:t>
            </a:r>
            <a:endParaRPr lang="en-US" altLang="zh-CN" dirty="0" smtClean="0"/>
          </a:p>
          <a:p>
            <a:pPr lvl="1"/>
            <a:r>
              <a:rPr lang="zh-CN" altLang="en-US" dirty="0" smtClean="0"/>
              <a:t>绑定工厂产品</a:t>
            </a:r>
            <a:r>
              <a:rPr lang="en-US" altLang="zh-CN" dirty="0" smtClean="0"/>
              <a:t>(</a:t>
            </a:r>
            <a:r>
              <a:rPr lang="zh-CN" altLang="en-US" dirty="0" smtClean="0"/>
              <a:t>动画容器</a:t>
            </a:r>
            <a:r>
              <a:rPr lang="en-US" altLang="zh-CN" dirty="0" smtClean="0"/>
              <a:t>Container</a:t>
            </a:r>
            <a:r>
              <a:rPr lang="en-US" altLang="zh-CN" dirty="0" smtClean="0"/>
              <a:t>)</a:t>
            </a:r>
          </a:p>
          <a:p>
            <a:pPr lvl="1"/>
            <a:endParaRPr lang="zh-CN" alt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Implemtation</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动画关注变量的实现</a:t>
            </a:r>
            <a:endParaRPr lang="en-US" altLang="zh-CN" dirty="0" smtClean="0"/>
          </a:p>
          <a:p>
            <a:pPr lvl="1"/>
            <a:r>
              <a:rPr lang="zh-CN" altLang="en-US" dirty="0" smtClean="0"/>
              <a:t>虚拟机每执行一条指令</a:t>
            </a:r>
            <a:r>
              <a:rPr lang="zh-CN" altLang="en-US" dirty="0" smtClean="0"/>
              <a:t>，</a:t>
            </a:r>
            <a:r>
              <a:rPr lang="zh-CN" altLang="en-US" dirty="0" smtClean="0"/>
              <a:t>“</a:t>
            </a:r>
            <a:r>
              <a:rPr lang="zh-CN" altLang="en-US" dirty="0" smtClean="0"/>
              <a:t>调试器</a:t>
            </a:r>
            <a:r>
              <a:rPr lang="en-US" altLang="zh-CN" dirty="0" smtClean="0"/>
              <a:t>”</a:t>
            </a:r>
            <a:r>
              <a:rPr lang="zh-CN" altLang="en-US" dirty="0" smtClean="0"/>
              <a:t>中</a:t>
            </a:r>
            <a:r>
              <a:rPr lang="zh-CN" altLang="en-US" dirty="0" smtClean="0"/>
              <a:t>的</a:t>
            </a:r>
            <a:r>
              <a:rPr lang="en-US" altLang="zh-CN" dirty="0" err="1" smtClean="0"/>
              <a:t>WatchDogDebugger</a:t>
            </a:r>
            <a:r>
              <a:rPr lang="zh-CN" altLang="en-US" dirty="0" smtClean="0"/>
              <a:t>会</a:t>
            </a:r>
            <a:r>
              <a:rPr lang="zh-CN" altLang="en-US" dirty="0" smtClean="0"/>
              <a:t>使用</a:t>
            </a:r>
            <a:r>
              <a:rPr lang="zh-CN" altLang="en-US" dirty="0" smtClean="0"/>
              <a:t>当前</a:t>
            </a:r>
            <a:r>
              <a:rPr lang="zh-CN" altLang="en-US" dirty="0" smtClean="0"/>
              <a:t>动画工厂创建出来的回</a:t>
            </a:r>
            <a:r>
              <a:rPr lang="zh-CN" altLang="en-US" dirty="0" smtClean="0"/>
              <a:t>调函数处理当前作用域变量列表，并将处理结果发送</a:t>
            </a:r>
            <a:r>
              <a:rPr lang="zh-CN" altLang="en-US" dirty="0" smtClean="0"/>
              <a:t>到由动画</a:t>
            </a:r>
            <a:r>
              <a:rPr lang="zh-CN" altLang="en-US" dirty="0" smtClean="0"/>
              <a:t>工厂创建出来的动画容器中</a:t>
            </a:r>
            <a:endParaRPr lang="zh-CN" alt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itchFamily="66" charset="0"/>
              </a:rPr>
              <a:t>Factory Pattern</a:t>
            </a:r>
            <a:endParaRPr lang="zh-CN" altLang="en-US" dirty="0">
              <a:latin typeface="Comic Sans MS" pitchFamily="66" charset="0"/>
            </a:endParaRPr>
          </a:p>
        </p:txBody>
      </p:sp>
      <p:pic>
        <p:nvPicPr>
          <p:cNvPr id="4" name="内容占位符 3" descr="QQ截图未命名.bmp"/>
          <p:cNvPicPr>
            <a:picLocks noGrp="1" noChangeAspect="1"/>
          </p:cNvPicPr>
          <p:nvPr>
            <p:ph idx="1"/>
          </p:nvPr>
        </p:nvPicPr>
        <p:blipFill>
          <a:blip r:embed="rId2"/>
          <a:stretch>
            <a:fillRect/>
          </a:stretch>
        </p:blipFill>
        <p:spPr>
          <a:xfrm>
            <a:off x="1714480" y="1857364"/>
            <a:ext cx="7259508" cy="4286280"/>
          </a:xfrm>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Compiler</a:t>
            </a:r>
            <a:endParaRPr lang="zh-CN" altLang="en-US" dirty="0"/>
          </a:p>
        </p:txBody>
      </p:sp>
      <p:sp>
        <p:nvSpPr>
          <p:cNvPr id="3" name="内容占位符 2"/>
          <p:cNvSpPr>
            <a:spLocks noGrp="1"/>
          </p:cNvSpPr>
          <p:nvPr>
            <p:ph idx="1"/>
          </p:nvPr>
        </p:nvSpPr>
        <p:spPr/>
        <p:txBody>
          <a:bodyPr/>
          <a:lstStyle/>
          <a:p>
            <a:pPr lvl="1"/>
            <a:r>
              <a:rPr lang="en-US" altLang="zh-CN" dirty="0" smtClean="0"/>
              <a:t>Scanner</a:t>
            </a:r>
          </a:p>
          <a:p>
            <a:pPr lvl="1"/>
            <a:r>
              <a:rPr lang="en-US" altLang="zh-CN" dirty="0" smtClean="0"/>
              <a:t>Parser</a:t>
            </a:r>
          </a:p>
          <a:p>
            <a:pPr lvl="1"/>
            <a:r>
              <a:rPr lang="en-US" altLang="zh-CN" dirty="0" smtClean="0"/>
              <a:t>Symbol Table</a:t>
            </a:r>
          </a:p>
          <a:p>
            <a:pPr lvl="1"/>
            <a:r>
              <a:rPr lang="en-US" altLang="zh-CN" dirty="0" smtClean="0"/>
              <a:t>Imm2Asm</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itchFamily="66" charset="0"/>
              </a:rPr>
              <a:t>Code</a:t>
            </a:r>
            <a:endParaRPr lang="zh-CN" altLang="en-US" dirty="0">
              <a:latin typeface="Comic Sans MS" pitchFamily="66"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357422" y="1643050"/>
            <a:ext cx="6215106" cy="4420787"/>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itchFamily="66" charset="0"/>
              </a:rPr>
              <a:t>Compile Procedure</a:t>
            </a:r>
            <a:endParaRPr lang="zh-CN" altLang="en-US" dirty="0">
              <a:latin typeface="Comic Sans MS" pitchFamily="66" charset="0"/>
            </a:endParaRPr>
          </a:p>
        </p:txBody>
      </p:sp>
      <p:sp>
        <p:nvSpPr>
          <p:cNvPr id="3" name="内容占位符 2"/>
          <p:cNvSpPr>
            <a:spLocks noGrp="1"/>
          </p:cNvSpPr>
          <p:nvPr>
            <p:ph idx="1"/>
          </p:nvPr>
        </p:nvSpPr>
        <p:spPr/>
        <p:txBody>
          <a:bodyPr/>
          <a:lstStyle/>
          <a:p>
            <a:r>
              <a:rPr lang="zh-CN" altLang="en-US" dirty="0" smtClean="0"/>
              <a:t>语法器</a:t>
            </a:r>
            <a:r>
              <a:rPr lang="en-US" altLang="zh-CN" dirty="0" smtClean="0"/>
              <a:t>Parser</a:t>
            </a:r>
            <a:r>
              <a:rPr lang="zh-CN" altLang="en-US" dirty="0" smtClean="0"/>
              <a:t>生成语法树</a:t>
            </a:r>
            <a:endParaRPr lang="en-US" altLang="zh-CN" dirty="0" smtClean="0"/>
          </a:p>
          <a:p>
            <a:r>
              <a:rPr lang="zh-CN" altLang="en-US" dirty="0" smtClean="0"/>
              <a:t>语法</a:t>
            </a:r>
            <a:r>
              <a:rPr lang="zh-CN" altLang="en-US" dirty="0" smtClean="0"/>
              <a:t>树节点</a:t>
            </a:r>
            <a:r>
              <a:rPr lang="en-US" altLang="zh-CN" dirty="0" smtClean="0"/>
              <a:t>(</a:t>
            </a:r>
            <a:r>
              <a:rPr lang="en-US" altLang="zh-CN" dirty="0" err="1" smtClean="0"/>
              <a:t>TreeNode</a:t>
            </a:r>
            <a:r>
              <a:rPr lang="zh-CN" altLang="en-US" dirty="0" smtClean="0"/>
              <a:t>派生类</a:t>
            </a:r>
            <a:r>
              <a:rPr lang="en-US" altLang="zh-CN" dirty="0" smtClean="0"/>
              <a:t>)</a:t>
            </a:r>
            <a:r>
              <a:rPr lang="zh-CN" altLang="en-US" dirty="0" smtClean="0"/>
              <a:t> </a:t>
            </a:r>
            <a:r>
              <a:rPr lang="zh-CN" altLang="en-US" dirty="0" smtClean="0"/>
              <a:t>可以</a:t>
            </a:r>
            <a:r>
              <a:rPr lang="zh-CN" altLang="en-US" dirty="0" smtClean="0"/>
              <a:t>自调用根节点的</a:t>
            </a:r>
            <a:r>
              <a:rPr lang="en-US" altLang="zh-CN" dirty="0" smtClean="0"/>
              <a:t>Gen</a:t>
            </a:r>
            <a:r>
              <a:rPr lang="zh-CN" altLang="en-US" dirty="0" smtClean="0"/>
              <a:t>完成整棵语法</a:t>
            </a:r>
            <a:r>
              <a:rPr lang="zh-CN" altLang="en-US" dirty="0" smtClean="0"/>
              <a:t>树的中间代码生成</a:t>
            </a:r>
            <a:endParaRPr lang="en-US" altLang="zh-CN" dirty="0" smtClean="0"/>
          </a:p>
          <a:p>
            <a:r>
              <a:rPr lang="zh-CN" altLang="en-US" dirty="0" smtClean="0"/>
              <a:t>生成器</a:t>
            </a:r>
            <a:r>
              <a:rPr lang="en-US" altLang="zh-CN" dirty="0" smtClean="0"/>
              <a:t>Imm2Asm</a:t>
            </a:r>
            <a:r>
              <a:rPr lang="zh-CN" altLang="en-US" dirty="0" smtClean="0"/>
              <a:t>通过中间代码与符号表生成汇编代码。</a:t>
            </a:r>
            <a:endParaRPr lang="zh-CN" alt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itchFamily="66" charset="0"/>
              </a:rPr>
              <a:t>Intermediate Code</a:t>
            </a:r>
            <a:endParaRPr lang="zh-CN" altLang="en-US" dirty="0">
              <a:latin typeface="Comic Sans MS" pitchFamily="66"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2000232" y="1428736"/>
            <a:ext cx="6643733" cy="5175243"/>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Assembly Code</a:t>
            </a:r>
            <a:endParaRPr lang="zh-CN" altLang="en-US" dirty="0">
              <a:latin typeface="Jokerman" pitchFamily="82"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2071670" y="1500174"/>
            <a:ext cx="6053157" cy="512738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7356" y="0"/>
            <a:ext cx="6858048" cy="1295400"/>
          </a:xfrm>
        </p:spPr>
        <p:txBody>
          <a:bodyPr/>
          <a:lstStyle/>
          <a:p>
            <a:r>
              <a:rPr lang="en-US" altLang="zh-CN" dirty="0" smtClean="0">
                <a:latin typeface="Comic Sans MS" pitchFamily="66" charset="0"/>
              </a:rPr>
              <a:t>Compiler Class Diagram</a:t>
            </a:r>
            <a:endParaRPr lang="zh-CN" altLang="en-US" dirty="0">
              <a:latin typeface="Comic Sans MS" pitchFamily="66" charset="0"/>
            </a:endParaRPr>
          </a:p>
        </p:txBody>
      </p:sp>
      <p:pic>
        <p:nvPicPr>
          <p:cNvPr id="2051" name="Picture 3"/>
          <p:cNvPicPr>
            <a:picLocks noGrp="1" noChangeAspect="1" noChangeArrowheads="1"/>
          </p:cNvPicPr>
          <p:nvPr>
            <p:ph idx="1"/>
          </p:nvPr>
        </p:nvPicPr>
        <p:blipFill>
          <a:blip r:embed="rId2"/>
          <a:srcRect/>
          <a:stretch>
            <a:fillRect/>
          </a:stretch>
        </p:blipFill>
        <p:spPr bwMode="auto">
          <a:xfrm>
            <a:off x="1653870" y="1571612"/>
            <a:ext cx="7347286" cy="4378229"/>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Abstract</a:t>
            </a:r>
            <a:endParaRPr lang="zh-CN" altLang="en-US" dirty="0">
              <a:latin typeface="Jokerman" pitchFamily="82" charset="0"/>
            </a:endParaRPr>
          </a:p>
        </p:txBody>
      </p:sp>
      <p:sp>
        <p:nvSpPr>
          <p:cNvPr id="3" name="内容占位符 2"/>
          <p:cNvSpPr>
            <a:spLocks noGrp="1"/>
          </p:cNvSpPr>
          <p:nvPr>
            <p:ph idx="1"/>
          </p:nvPr>
        </p:nvSpPr>
        <p:spPr/>
        <p:txBody>
          <a:bodyPr/>
          <a:lstStyle/>
          <a:p>
            <a:r>
              <a:rPr lang="en-US" altLang="zh-CN" dirty="0" smtClean="0">
                <a:solidFill>
                  <a:schemeClr val="accent2">
                    <a:lumMod val="40000"/>
                    <a:lumOff val="60000"/>
                  </a:schemeClr>
                </a:solidFill>
              </a:rPr>
              <a:t>What is </a:t>
            </a:r>
            <a:r>
              <a:rPr lang="en-US" altLang="zh-CN" dirty="0" err="1" smtClean="0">
                <a:solidFill>
                  <a:schemeClr val="accent2">
                    <a:lumMod val="40000"/>
                    <a:lumOff val="60000"/>
                  </a:schemeClr>
                </a:solidFill>
              </a:rPr>
              <a:t>UltraDemo</a:t>
            </a:r>
            <a:r>
              <a:rPr lang="en-US" altLang="zh-CN" dirty="0" smtClean="0">
                <a:solidFill>
                  <a:schemeClr val="accent2">
                    <a:lumMod val="40000"/>
                    <a:lumOff val="60000"/>
                  </a:schemeClr>
                </a:solidFill>
              </a:rPr>
              <a:t>?</a:t>
            </a:r>
          </a:p>
          <a:p>
            <a:pPr lvl="1"/>
            <a:r>
              <a:rPr lang="zh-CN" altLang="en-US" dirty="0" smtClean="0"/>
              <a:t>这个是一个编程实践平台，可以在上面写代码，编译，执行，并且可以查看图形化的数据结构。</a:t>
            </a:r>
            <a:endParaRPr lang="en-US" altLang="zh-CN" dirty="0" smtClean="0"/>
          </a:p>
          <a:p>
            <a:pPr lvl="1"/>
            <a:r>
              <a:rPr lang="en-US" altLang="zh-CN" dirty="0" err="1" smtClean="0"/>
              <a:t>UltraDemo</a:t>
            </a:r>
            <a:r>
              <a:rPr lang="zh-CN" altLang="en-US" dirty="0" smtClean="0"/>
              <a:t>支持单步执行，支持断点，支持查看当前作用域的变量，支持自动执行，支持自动执行速度选择，支持动画。</a:t>
            </a:r>
            <a:endParaRPr lang="en-US" altLang="zh-CN" dirty="0" smtClean="0"/>
          </a:p>
          <a:p>
            <a:pPr lvl="1"/>
            <a:endParaRPr lang="en-US" altLang="zh-CN" dirty="0" smtClean="0"/>
          </a:p>
          <a:p>
            <a:pPr>
              <a:buNone/>
            </a:pPr>
            <a:endParaRPr lang="zh-CN" alt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设计理念</a:t>
            </a:r>
            <a:endParaRPr lang="zh-CN" altLang="en-US" dirty="0"/>
          </a:p>
        </p:txBody>
      </p:sp>
      <p:sp>
        <p:nvSpPr>
          <p:cNvPr id="3" name="内容占位符 2"/>
          <p:cNvSpPr>
            <a:spLocks noGrp="1"/>
          </p:cNvSpPr>
          <p:nvPr>
            <p:ph idx="1"/>
          </p:nvPr>
        </p:nvSpPr>
        <p:spPr>
          <a:xfrm>
            <a:off x="1714480" y="1500174"/>
            <a:ext cx="7010400" cy="4572000"/>
          </a:xfrm>
        </p:spPr>
        <p:txBody>
          <a:bodyPr/>
          <a:lstStyle/>
          <a:p>
            <a:pPr lvl="1"/>
            <a:r>
              <a:rPr lang="zh-CN" altLang="en-US" dirty="0" smtClean="0"/>
              <a:t>在程序第一版时是基于语法树解释运行，后来发现通用性太低，解释器设计复杂，所以改变为解释运行汇编。</a:t>
            </a:r>
            <a:endParaRPr lang="en-US" altLang="zh-CN" dirty="0" smtClean="0"/>
          </a:p>
          <a:p>
            <a:pPr lvl="1"/>
            <a:r>
              <a:rPr lang="zh-CN" altLang="en-US" dirty="0" smtClean="0"/>
              <a:t>而不管</a:t>
            </a:r>
            <a:r>
              <a:rPr lang="zh-CN" altLang="en-US" dirty="0" smtClean="0"/>
              <a:t>多么复杂的语言，不管多么纠结的逻辑，不过多么高深的语法，都可以翻译成简单的汇编语言。</a:t>
            </a:r>
            <a:endParaRPr lang="en-US" altLang="zh-CN" dirty="0" smtClean="0"/>
          </a:p>
          <a:p>
            <a:pPr lvl="1"/>
            <a:r>
              <a:rPr lang="zh-CN" altLang="en-US" dirty="0" smtClean="0"/>
              <a:t>而在汇编</a:t>
            </a:r>
            <a:r>
              <a:rPr lang="zh-CN" altLang="en-US" dirty="0" smtClean="0"/>
              <a:t>中语言结构只有顺序执行和跳转，所以设计的复杂性不在虚拟机而在于从高级语言翻译成汇编。</a:t>
            </a:r>
            <a:endParaRPr lang="zh-CN" altLang="en-US"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Comic Sans MS" pitchFamily="66" charset="0"/>
              </a:rPr>
              <a:t>ETMachine</a:t>
            </a:r>
            <a:endParaRPr lang="zh-CN" altLang="en-US" dirty="0">
              <a:latin typeface="Comic Sans MS" pitchFamily="66" charset="0"/>
            </a:endParaRPr>
          </a:p>
        </p:txBody>
      </p:sp>
      <p:sp>
        <p:nvSpPr>
          <p:cNvPr id="3" name="内容占位符 2"/>
          <p:cNvSpPr>
            <a:spLocks noGrp="1"/>
          </p:cNvSpPr>
          <p:nvPr>
            <p:ph idx="1"/>
          </p:nvPr>
        </p:nvSpPr>
        <p:spPr/>
        <p:txBody>
          <a:bodyPr/>
          <a:lstStyle/>
          <a:p>
            <a:r>
              <a:rPr lang="en-US" altLang="zh-CN" dirty="0" err="1" smtClean="0"/>
              <a:t>ETMachine</a:t>
            </a:r>
            <a:r>
              <a:rPr lang="zh-CN" altLang="en-US" dirty="0" smtClean="0"/>
              <a:t>有自己的硬件架构</a:t>
            </a:r>
            <a:r>
              <a:rPr lang="en-US" altLang="zh-CN" dirty="0" smtClean="0"/>
              <a:t>,</a:t>
            </a:r>
            <a:r>
              <a:rPr lang="zh-CN" altLang="en-US" dirty="0" smtClean="0"/>
              <a:t>如处理器、堆栈、寄存器等</a:t>
            </a:r>
            <a:r>
              <a:rPr lang="en-US" altLang="zh-CN" dirty="0" smtClean="0"/>
              <a:t>,</a:t>
            </a:r>
            <a:r>
              <a:rPr lang="zh-CN" altLang="en-US" dirty="0" smtClean="0"/>
              <a:t>还具有相应的指令系统。</a:t>
            </a:r>
            <a:endParaRPr lang="en-US" altLang="zh-CN" dirty="0" smtClean="0"/>
          </a:p>
          <a:p>
            <a:r>
              <a:rPr lang="en-US" altLang="zh-CN" dirty="0" err="1" smtClean="0"/>
              <a:t>ETMachine</a:t>
            </a:r>
            <a:r>
              <a:rPr lang="zh-CN" altLang="en-US" dirty="0" smtClean="0"/>
              <a:t>的指令系统为</a:t>
            </a:r>
            <a:r>
              <a:rPr lang="en-US" altLang="zh-CN" dirty="0" smtClean="0"/>
              <a:t>IA32</a:t>
            </a:r>
            <a:r>
              <a:rPr lang="zh-CN" altLang="en-US" dirty="0" smtClean="0"/>
              <a:t>指令集的子集</a:t>
            </a:r>
            <a:r>
              <a:rPr lang="zh-CN" altLang="en-US" dirty="0" smtClean="0"/>
              <a:t>。支持立即数寻址，</a:t>
            </a:r>
            <a:r>
              <a:rPr lang="zh-CN" altLang="en-US" dirty="0" smtClean="0"/>
              <a:t>寄存器间接寻址</a:t>
            </a:r>
            <a:r>
              <a:rPr lang="zh-CN" altLang="en-US" dirty="0" smtClean="0"/>
              <a:t>方式。</a:t>
            </a:r>
            <a:endParaRPr lang="en-US" altLang="zh-CN" dirty="0" smtClean="0"/>
          </a:p>
          <a:p>
            <a:r>
              <a:rPr lang="zh-CN" altLang="en-US" dirty="0" smtClean="0"/>
              <a:t>因为是虚拟机中运行的指令，所以</a:t>
            </a:r>
            <a:r>
              <a:rPr lang="en-US" altLang="zh-CN" dirty="0" err="1" smtClean="0"/>
              <a:t>mov</a:t>
            </a:r>
            <a:r>
              <a:rPr lang="zh-CN" altLang="en-US" dirty="0" smtClean="0"/>
              <a:t>指令支持</a:t>
            </a:r>
            <a:r>
              <a:rPr lang="en-US" altLang="zh-CN" dirty="0" err="1" smtClean="0"/>
              <a:t>Mem</a:t>
            </a:r>
            <a:r>
              <a:rPr lang="en-US" altLang="zh-CN" dirty="0" smtClean="0"/>
              <a:t> to </a:t>
            </a:r>
            <a:r>
              <a:rPr lang="en-US" altLang="zh-CN" dirty="0" err="1" smtClean="0"/>
              <a:t>Mem</a:t>
            </a:r>
            <a:r>
              <a:rPr lang="zh-CN" altLang="en-US" dirty="0" smtClean="0"/>
              <a:t>拷贝。</a:t>
            </a:r>
            <a:endParaRPr lang="zh-CN" alt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栈的实现</a:t>
            </a:r>
            <a:endParaRPr lang="zh-CN" altLang="en-US" dirty="0"/>
          </a:p>
        </p:txBody>
      </p:sp>
      <p:sp>
        <p:nvSpPr>
          <p:cNvPr id="3" name="内容占位符 2"/>
          <p:cNvSpPr>
            <a:spLocks noGrp="1"/>
          </p:cNvSpPr>
          <p:nvPr>
            <p:ph idx="1"/>
          </p:nvPr>
        </p:nvSpPr>
        <p:spPr/>
        <p:txBody>
          <a:bodyPr/>
          <a:lstStyle/>
          <a:p>
            <a:r>
              <a:rPr lang="zh-CN" altLang="en-US" dirty="0" smtClean="0"/>
              <a:t>内存可以视为一个</a:t>
            </a:r>
            <a:r>
              <a:rPr lang="zh-CN" altLang="en-US" dirty="0" smtClean="0">
                <a:solidFill>
                  <a:schemeClr val="accent2">
                    <a:lumMod val="40000"/>
                    <a:lumOff val="60000"/>
                  </a:schemeClr>
                </a:solidFill>
              </a:rPr>
              <a:t>扁平的字符数组</a:t>
            </a:r>
            <a:r>
              <a:rPr lang="zh-CN" altLang="en-US" dirty="0" smtClean="0"/>
              <a:t>，栈在其中。</a:t>
            </a:r>
            <a:endParaRPr lang="en-US" altLang="zh-CN" dirty="0" smtClean="0"/>
          </a:p>
          <a:p>
            <a:r>
              <a:rPr lang="zh-CN" altLang="en-US" dirty="0" smtClean="0"/>
              <a:t>栈是从高位往低位增长</a:t>
            </a:r>
            <a:endParaRPr lang="en-US" altLang="zh-CN" dirty="0" smtClean="0"/>
          </a:p>
          <a:p>
            <a:r>
              <a:rPr lang="en-US" altLang="zh-CN" dirty="0" err="1" smtClean="0">
                <a:solidFill>
                  <a:schemeClr val="accent2">
                    <a:lumMod val="40000"/>
                    <a:lumOff val="60000"/>
                  </a:schemeClr>
                </a:solidFill>
              </a:rPr>
              <a:t>ebp</a:t>
            </a:r>
            <a:r>
              <a:rPr lang="zh-CN" altLang="en-US" dirty="0" smtClean="0"/>
              <a:t>标记着当前栈帧</a:t>
            </a:r>
            <a:r>
              <a:rPr lang="zh-CN" altLang="en-US" dirty="0" smtClean="0"/>
              <a:t>的基址，</a:t>
            </a:r>
            <a:r>
              <a:rPr lang="en-US" altLang="zh-CN" dirty="0" err="1" smtClean="0">
                <a:solidFill>
                  <a:schemeClr val="accent2">
                    <a:lumMod val="40000"/>
                    <a:lumOff val="60000"/>
                  </a:schemeClr>
                </a:solidFill>
              </a:rPr>
              <a:t>esp</a:t>
            </a:r>
            <a:r>
              <a:rPr lang="zh-CN" altLang="en-US" dirty="0" smtClean="0"/>
              <a:t>标记着</a:t>
            </a:r>
            <a:r>
              <a:rPr lang="zh-CN" altLang="en-US" dirty="0" smtClean="0"/>
              <a:t>当前栈顶。</a:t>
            </a:r>
            <a:endParaRPr lang="en-US" altLang="zh-CN" dirty="0" smtClean="0"/>
          </a:p>
          <a:p>
            <a:r>
              <a:rPr lang="zh-CN" altLang="en-US" dirty="0" smtClean="0">
                <a:solidFill>
                  <a:schemeClr val="accent2">
                    <a:lumMod val="40000"/>
                    <a:lumOff val="60000"/>
                  </a:schemeClr>
                </a:solidFill>
              </a:rPr>
              <a:t>压栈指令</a:t>
            </a:r>
            <a:r>
              <a:rPr lang="en-US" altLang="zh-CN" dirty="0" smtClean="0">
                <a:solidFill>
                  <a:schemeClr val="accent2">
                    <a:lumMod val="40000"/>
                    <a:lumOff val="60000"/>
                  </a:schemeClr>
                </a:solidFill>
              </a:rPr>
              <a:t>push</a:t>
            </a:r>
            <a:r>
              <a:rPr lang="zh-CN" altLang="en-US" dirty="0" smtClean="0"/>
              <a:t>通过</a:t>
            </a:r>
            <a:r>
              <a:rPr lang="en-US" altLang="zh-CN" dirty="0" smtClean="0"/>
              <a:t>esp-4</a:t>
            </a:r>
            <a:r>
              <a:rPr lang="zh-CN" altLang="en-US" dirty="0" smtClean="0"/>
              <a:t>实现</a:t>
            </a:r>
            <a:endParaRPr lang="en-US" altLang="zh-CN" dirty="0" smtClean="0"/>
          </a:p>
          <a:p>
            <a:r>
              <a:rPr lang="zh-CN" altLang="en-US" dirty="0" smtClean="0">
                <a:solidFill>
                  <a:schemeClr val="accent2">
                    <a:lumMod val="40000"/>
                    <a:lumOff val="60000"/>
                  </a:schemeClr>
                </a:solidFill>
              </a:rPr>
              <a:t>出栈指令</a:t>
            </a:r>
            <a:r>
              <a:rPr lang="en-US" altLang="zh-CN" dirty="0" smtClean="0">
                <a:solidFill>
                  <a:schemeClr val="accent2">
                    <a:lumMod val="40000"/>
                    <a:lumOff val="60000"/>
                  </a:schemeClr>
                </a:solidFill>
              </a:rPr>
              <a:t>pop</a:t>
            </a:r>
            <a:r>
              <a:rPr lang="zh-CN" altLang="en-US" dirty="0" smtClean="0"/>
              <a:t>通过</a:t>
            </a:r>
            <a:r>
              <a:rPr lang="en-US" altLang="zh-CN" dirty="0" smtClean="0"/>
              <a:t>esp+4</a:t>
            </a:r>
            <a:r>
              <a:rPr lang="zh-CN" altLang="en-US" dirty="0" smtClean="0"/>
              <a:t>实现</a:t>
            </a:r>
            <a:endParaRPr lang="zh-CN" alt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栈的实现</a:t>
            </a:r>
            <a:endParaRPr lang="zh-CN"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000232" y="2285992"/>
            <a:ext cx="3571900" cy="3776458"/>
          </a:xfrm>
          <a:prstGeom prst="rect">
            <a:avLst/>
          </a:prstGeom>
          <a:noFill/>
          <a:ln w="9525">
            <a:noFill/>
            <a:miter lim="800000"/>
            <a:headEnd/>
            <a:tailEnd/>
          </a:ln>
          <a:effectLst/>
        </p:spPr>
      </p:pic>
      <p:sp>
        <p:nvSpPr>
          <p:cNvPr id="5" name="TextBox 4"/>
          <p:cNvSpPr txBox="1"/>
          <p:nvPr/>
        </p:nvSpPr>
        <p:spPr>
          <a:xfrm>
            <a:off x="2000232" y="1500174"/>
            <a:ext cx="4143404" cy="584775"/>
          </a:xfrm>
          <a:prstGeom prst="rect">
            <a:avLst/>
          </a:prstGeom>
          <a:noFill/>
        </p:spPr>
        <p:txBody>
          <a:bodyPr wrap="square" rtlCol="0">
            <a:spAutoFit/>
          </a:bodyPr>
          <a:lstStyle/>
          <a:p>
            <a:r>
              <a:rPr lang="zh-CN" altLang="en-US" sz="3200" dirty="0" smtClean="0">
                <a:solidFill>
                  <a:schemeClr val="accent2">
                    <a:lumMod val="40000"/>
                    <a:lumOff val="60000"/>
                  </a:schemeClr>
                </a:solidFill>
                <a:latin typeface="微软雅黑" pitchFamily="34" charset="-122"/>
                <a:ea typeface="微软雅黑" pitchFamily="34" charset="-122"/>
              </a:rPr>
              <a:t>函数调用时栈的场景</a:t>
            </a:r>
            <a:endParaRPr lang="zh-CN" altLang="en-US" sz="3200" dirty="0">
              <a:solidFill>
                <a:schemeClr val="accent2">
                  <a:lumMod val="40000"/>
                  <a:lumOff val="60000"/>
                </a:schemeClr>
              </a:solidFill>
              <a:latin typeface="微软雅黑" pitchFamily="34" charset="-122"/>
              <a:ea typeface="微软雅黑" pitchFamily="34" charset="-122"/>
            </a:endParaRPr>
          </a:p>
        </p:txBody>
      </p:sp>
      <p:sp>
        <p:nvSpPr>
          <p:cNvPr id="6" name="TextBox 5"/>
          <p:cNvSpPr txBox="1"/>
          <p:nvPr/>
        </p:nvSpPr>
        <p:spPr>
          <a:xfrm>
            <a:off x="5929322" y="2714620"/>
            <a:ext cx="2786082" cy="1569660"/>
          </a:xfrm>
          <a:prstGeom prst="rect">
            <a:avLst/>
          </a:prstGeom>
          <a:noFill/>
        </p:spPr>
        <p:txBody>
          <a:bodyPr wrap="square" rtlCol="0">
            <a:spAutoFit/>
          </a:bodyPr>
          <a:lstStyle/>
          <a:p>
            <a:r>
              <a:rPr lang="en-US" altLang="zh-CN" dirty="0" smtClean="0">
                <a:solidFill>
                  <a:schemeClr val="accent6">
                    <a:lumMod val="20000"/>
                    <a:lumOff val="80000"/>
                  </a:schemeClr>
                </a:solidFill>
                <a:latin typeface="微软雅黑" pitchFamily="34" charset="-122"/>
                <a:ea typeface="微软雅黑" pitchFamily="34" charset="-122"/>
              </a:rPr>
              <a:t>	</a:t>
            </a:r>
            <a:r>
              <a:rPr lang="zh-CN" altLang="en-US" dirty="0" smtClean="0">
                <a:solidFill>
                  <a:schemeClr val="accent6">
                    <a:lumMod val="20000"/>
                    <a:lumOff val="80000"/>
                  </a:schemeClr>
                </a:solidFill>
                <a:latin typeface="微软雅黑" pitchFamily="34" charset="-122"/>
                <a:ea typeface="微软雅黑" pitchFamily="34" charset="-122"/>
              </a:rPr>
              <a:t>而这些都是可计算的，只需通过偏移地址便可访问变量</a:t>
            </a:r>
            <a:endParaRPr lang="zh-CN" altLang="en-US" dirty="0">
              <a:solidFill>
                <a:schemeClr val="accent6">
                  <a:lumMod val="20000"/>
                  <a:lumOff val="80000"/>
                </a:schemeClr>
              </a:solidFill>
              <a:latin typeface="微软雅黑" pitchFamily="34" charset="-122"/>
              <a:ea typeface="微软雅黑" pitchFamily="34" charset="-122"/>
            </a:endParaRPr>
          </a:p>
        </p:txBody>
      </p:sp>
      <p:sp>
        <p:nvSpPr>
          <p:cNvPr id="7" name="矩形 6"/>
          <p:cNvSpPr/>
          <p:nvPr/>
        </p:nvSpPr>
        <p:spPr>
          <a:xfrm>
            <a:off x="7715272" y="5786454"/>
            <a:ext cx="1184940" cy="646331"/>
          </a:xfrm>
          <a:prstGeom prst="rect">
            <a:avLst/>
          </a:prstGeom>
          <a:noFill/>
        </p:spPr>
        <p:txBody>
          <a:bodyPr wrap="none" lIns="91440" tIns="45720" rIns="91440" bIns="45720">
            <a:spAutoFit/>
          </a:bodyPr>
          <a:lstStyle/>
          <a:p>
            <a:pPr algn="ctr"/>
            <a:r>
              <a:rPr lang="en-US" altLang="zh-CN"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3" action="ppaction://hlinksldjump"/>
              </a:rPr>
              <a:t>Back</a:t>
            </a:r>
            <a:endParaRPr lang="zh-CN" alt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逐条语句执行</a:t>
            </a:r>
            <a:endParaRPr lang="zh-CN" altLang="en-US" dirty="0"/>
          </a:p>
        </p:txBody>
      </p:sp>
      <p:sp>
        <p:nvSpPr>
          <p:cNvPr id="3" name="内容占位符 2"/>
          <p:cNvSpPr>
            <a:spLocks noGrp="1"/>
          </p:cNvSpPr>
          <p:nvPr>
            <p:ph idx="1"/>
          </p:nvPr>
        </p:nvSpPr>
        <p:spPr/>
        <p:txBody>
          <a:bodyPr/>
          <a:lstStyle/>
          <a:p>
            <a:r>
              <a:rPr lang="zh-CN" altLang="en-US" dirty="0" smtClean="0"/>
              <a:t>因为</a:t>
            </a:r>
            <a:r>
              <a:rPr lang="zh-CN" altLang="en-US" dirty="0" smtClean="0">
                <a:solidFill>
                  <a:schemeClr val="accent2">
                    <a:lumMod val="40000"/>
                    <a:lumOff val="60000"/>
                  </a:schemeClr>
                </a:solidFill>
              </a:rPr>
              <a:t>一条语句</a:t>
            </a:r>
            <a:r>
              <a:rPr lang="zh-CN" altLang="en-US" dirty="0" smtClean="0"/>
              <a:t>会被翻译成</a:t>
            </a:r>
            <a:r>
              <a:rPr lang="zh-CN" altLang="en-US" dirty="0" smtClean="0">
                <a:solidFill>
                  <a:schemeClr val="accent2">
                    <a:lumMod val="40000"/>
                    <a:lumOff val="60000"/>
                  </a:schemeClr>
                </a:solidFill>
              </a:rPr>
              <a:t>多条汇编指令</a:t>
            </a:r>
            <a:r>
              <a:rPr lang="zh-CN" altLang="en-US" dirty="0" smtClean="0"/>
              <a:t>，所以仅仅从指令是无法在外面定位目前执行到了哪条语句。</a:t>
            </a:r>
            <a:endParaRPr lang="en-US" altLang="zh-CN" dirty="0" smtClean="0"/>
          </a:p>
          <a:p>
            <a:r>
              <a:rPr lang="zh-CN" altLang="en-US" dirty="0" smtClean="0"/>
              <a:t>所以在做汇编翻译时，我们在其中</a:t>
            </a:r>
            <a:r>
              <a:rPr lang="zh-CN" altLang="en-US" dirty="0" smtClean="0">
                <a:solidFill>
                  <a:schemeClr val="accent2">
                    <a:lumMod val="40000"/>
                    <a:lumOff val="60000"/>
                  </a:schemeClr>
                </a:solidFill>
              </a:rPr>
              <a:t>安插指令</a:t>
            </a:r>
            <a:r>
              <a:rPr lang="zh-CN" altLang="en-US" dirty="0" smtClean="0"/>
              <a:t>，在每条语句的翻译出的诸多汇编代码前</a:t>
            </a:r>
            <a:r>
              <a:rPr lang="zh-CN" altLang="en-US" dirty="0" smtClean="0">
                <a:solidFill>
                  <a:schemeClr val="accent2">
                    <a:lumMod val="40000"/>
                    <a:lumOff val="60000"/>
                  </a:schemeClr>
                </a:solidFill>
              </a:rPr>
              <a:t>将当前行号保存在调试寄存器中</a:t>
            </a:r>
            <a:r>
              <a:rPr lang="zh-CN" altLang="en-US" dirty="0" smtClean="0"/>
              <a:t>。</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断点的实现</a:t>
            </a:r>
            <a:endParaRPr lang="zh-CN" altLang="en-US" dirty="0"/>
          </a:p>
        </p:txBody>
      </p:sp>
      <p:sp>
        <p:nvSpPr>
          <p:cNvPr id="3" name="内容占位符 2"/>
          <p:cNvSpPr>
            <a:spLocks noGrp="1"/>
          </p:cNvSpPr>
          <p:nvPr>
            <p:ph idx="1"/>
          </p:nvPr>
        </p:nvSpPr>
        <p:spPr/>
        <p:txBody>
          <a:bodyPr/>
          <a:lstStyle/>
          <a:p>
            <a:pPr lvl="1"/>
            <a:r>
              <a:rPr lang="zh-CN" altLang="en-US" dirty="0" smtClean="0"/>
              <a:t>用户在界面设置了断点，程序会保存断点列表。</a:t>
            </a:r>
            <a:endParaRPr lang="en-US" altLang="zh-CN" dirty="0" smtClean="0"/>
          </a:p>
          <a:p>
            <a:pPr lvl="1"/>
            <a:r>
              <a:rPr lang="en-US" altLang="zh-CN" dirty="0" smtClean="0"/>
              <a:t>Virtual </a:t>
            </a:r>
            <a:r>
              <a:rPr lang="en-US" altLang="zh-CN" dirty="0" smtClean="0"/>
              <a:t>CPU</a:t>
            </a:r>
            <a:r>
              <a:rPr lang="zh-CN" altLang="en-US" dirty="0" smtClean="0"/>
              <a:t>默认处于调试模式，在</a:t>
            </a:r>
            <a:r>
              <a:rPr lang="zh-CN" altLang="en-US" dirty="0" smtClean="0"/>
              <a:t>每执行一条指令后会“中断”，调用“中断服务程序”，“中断服务程序”再将当前场景发送到一系列调试器</a:t>
            </a:r>
            <a:r>
              <a:rPr lang="zh-CN" altLang="en-US" dirty="0" smtClean="0"/>
              <a:t>中（观察者模式作为解决方案），</a:t>
            </a:r>
            <a:r>
              <a:rPr lang="zh-CN" altLang="en-US" dirty="0" smtClean="0"/>
              <a:t>其中包括派生于</a:t>
            </a:r>
            <a:r>
              <a:rPr lang="en-US" altLang="zh-CN" dirty="0" err="1" smtClean="0"/>
              <a:t>IDebugger</a:t>
            </a:r>
            <a:r>
              <a:rPr lang="zh-CN" altLang="en-US" dirty="0" smtClean="0"/>
              <a:t>的</a:t>
            </a:r>
            <a:r>
              <a:rPr lang="en-US" altLang="zh-CN" dirty="0" err="1" smtClean="0"/>
              <a:t>BreakPointDebugger</a:t>
            </a:r>
            <a:r>
              <a:rPr lang="zh-CN" altLang="en-US" dirty="0" smtClean="0"/>
              <a:t>来处理断点。如果当前调试寄存器中保存的行号存在于断点表中，那么通知虚拟机暂停。</a:t>
            </a:r>
            <a:endParaRPr lang="en-US" altLang="zh-CN" dirty="0" smtClean="0"/>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当前作用域变量监控的实现</a:t>
            </a:r>
            <a:endParaRPr lang="zh-CN" altLang="en-US" dirty="0"/>
          </a:p>
        </p:txBody>
      </p:sp>
      <p:sp>
        <p:nvSpPr>
          <p:cNvPr id="3" name="内容占位符 2"/>
          <p:cNvSpPr>
            <a:spLocks noGrp="1"/>
          </p:cNvSpPr>
          <p:nvPr>
            <p:ph idx="1"/>
          </p:nvPr>
        </p:nvSpPr>
        <p:spPr/>
        <p:txBody>
          <a:bodyPr/>
          <a:lstStyle/>
          <a:p>
            <a:r>
              <a:rPr lang="zh-CN" altLang="en-US" dirty="0" smtClean="0"/>
              <a:t>当前函数的作用域下变量都保存</a:t>
            </a:r>
            <a:r>
              <a:rPr lang="zh-CN" altLang="en-US" dirty="0" smtClean="0"/>
              <a:t>在</a:t>
            </a:r>
            <a:r>
              <a:rPr lang="en-US" altLang="zh-CN" dirty="0" err="1" smtClean="0"/>
              <a:t>ebp</a:t>
            </a:r>
            <a:r>
              <a:rPr lang="zh-CN" altLang="en-US" dirty="0" smtClean="0"/>
              <a:t>起于而终于</a:t>
            </a:r>
            <a:r>
              <a:rPr lang="en-US" altLang="zh-CN" dirty="0" err="1" smtClean="0"/>
              <a:t>esp</a:t>
            </a:r>
            <a:r>
              <a:rPr lang="zh-CN" altLang="en-US" dirty="0" smtClean="0"/>
              <a:t>的栈帧处</a:t>
            </a:r>
            <a:r>
              <a:rPr lang="zh-CN" altLang="en-US" dirty="0" smtClean="0"/>
              <a:t>，而参数保存在</a:t>
            </a:r>
            <a:r>
              <a:rPr lang="en-US" altLang="zh-CN" dirty="0" err="1" smtClean="0"/>
              <a:t>ebp</a:t>
            </a:r>
            <a:r>
              <a:rPr lang="zh-CN" altLang="en-US" dirty="0" smtClean="0"/>
              <a:t>向高位处。通过</a:t>
            </a:r>
            <a:r>
              <a:rPr lang="en-US" altLang="zh-CN" dirty="0" err="1" smtClean="0"/>
              <a:t>esp</a:t>
            </a:r>
            <a:r>
              <a:rPr lang="en-US" altLang="zh-CN" dirty="0" smtClean="0"/>
              <a:t>-x</a:t>
            </a:r>
            <a:r>
              <a:rPr lang="zh-CN" altLang="en-US" dirty="0" smtClean="0"/>
              <a:t>我们可以取得局部变量，通过</a:t>
            </a:r>
            <a:r>
              <a:rPr lang="en-US" altLang="zh-CN" dirty="0" err="1" smtClean="0"/>
              <a:t>esp+x</a:t>
            </a:r>
            <a:r>
              <a:rPr lang="zh-CN" altLang="en-US" dirty="0" smtClean="0"/>
              <a:t>我们可以取到参数。而这一切都是可计算的，所以再通过符号表（保存着变量偏移地址）就可以完成变量名和值的联系。</a:t>
            </a:r>
            <a:endParaRPr lang="zh-CN" altLang="en-US" dirty="0"/>
          </a:p>
        </p:txBody>
      </p:sp>
      <p:sp>
        <p:nvSpPr>
          <p:cNvPr id="4" name="矩形 3"/>
          <p:cNvSpPr/>
          <p:nvPr/>
        </p:nvSpPr>
        <p:spPr>
          <a:xfrm>
            <a:off x="7215206" y="5357826"/>
            <a:ext cx="1574470" cy="646331"/>
          </a:xfrm>
          <a:prstGeom prst="rect">
            <a:avLst/>
          </a:prstGeom>
          <a:noFill/>
        </p:spPr>
        <p:txBody>
          <a:bodyPr wrap="none" lIns="91440" tIns="45720" rIns="91440" bIns="45720">
            <a:spAutoFit/>
          </a:bodyPr>
          <a:lstStyle/>
          <a:p>
            <a:pPr algn="ctr"/>
            <a:r>
              <a:rPr lang="zh-CN" alt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ction="ppaction://hlinksldjump"/>
              </a:rPr>
              <a:t>栈帧图</a:t>
            </a:r>
            <a:endParaRPr lang="zh-CN" alt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获取关注变量的实现</a:t>
            </a:r>
            <a:endParaRPr lang="zh-CN" altLang="en-US" dirty="0"/>
          </a:p>
        </p:txBody>
      </p:sp>
      <p:sp>
        <p:nvSpPr>
          <p:cNvPr id="3" name="内容占位符 2"/>
          <p:cNvSpPr>
            <a:spLocks noGrp="1"/>
          </p:cNvSpPr>
          <p:nvPr>
            <p:ph idx="1"/>
          </p:nvPr>
        </p:nvSpPr>
        <p:spPr/>
        <p:txBody>
          <a:bodyPr/>
          <a:lstStyle/>
          <a:p>
            <a:r>
              <a:rPr lang="zh-CN" altLang="en-US" dirty="0" smtClean="0"/>
              <a:t>和运行时信息的实现基本一样，只是再</a:t>
            </a:r>
            <a:r>
              <a:rPr lang="zh-CN" altLang="en-US" dirty="0" smtClean="0"/>
              <a:t>根据动画工厂创建出关键字处理函数处理当前作用域变量表，动画工厂创建出的处理函数会自动将自己需要的变量打包为一个结构体返回，返回结果会被一系列调用发送到同个动画工厂创建出来的动画容器中。</a:t>
            </a:r>
            <a:endParaRPr lang="zh-CN" altLang="en-US"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Realization</a:t>
            </a:r>
            <a:endParaRPr lang="zh-CN" altLang="en-US" dirty="0">
              <a:latin typeface="Jokerman" pitchFamily="82" charset="0"/>
            </a:endParaRPr>
          </a:p>
        </p:txBody>
      </p:sp>
      <p:sp>
        <p:nvSpPr>
          <p:cNvPr id="3" name="内容占位符 2"/>
          <p:cNvSpPr>
            <a:spLocks noGrp="1"/>
          </p:cNvSpPr>
          <p:nvPr>
            <p:ph idx="1"/>
          </p:nvPr>
        </p:nvSpPr>
        <p:spPr/>
        <p:txBody>
          <a:bodyPr/>
          <a:lstStyle/>
          <a:p>
            <a:r>
              <a:rPr lang="zh-CN" altLang="en-US" dirty="0" smtClean="0"/>
              <a:t>对于调试器的建模，我们将其视为一个中断服务程序，</a:t>
            </a:r>
            <a:r>
              <a:rPr lang="en-US" altLang="zh-CN" dirty="0" smtClean="0"/>
              <a:t>CPU</a:t>
            </a:r>
            <a:r>
              <a:rPr lang="zh-CN" altLang="en-US" dirty="0" smtClean="0"/>
              <a:t>默认运行在调试模式，每执行一条指令便会中断调用调试器的中断服务。我们可以动态将调试器添加到</a:t>
            </a:r>
            <a:r>
              <a:rPr lang="en-US" altLang="zh-CN" dirty="0" smtClean="0"/>
              <a:t>CPU</a:t>
            </a:r>
            <a:r>
              <a:rPr lang="zh-CN" altLang="en-US" dirty="0" smtClean="0"/>
              <a:t>中，所以我们的调试器不唯一，关系为一个</a:t>
            </a:r>
            <a:r>
              <a:rPr lang="en-US" altLang="zh-CN" dirty="0" smtClean="0"/>
              <a:t>CPU</a:t>
            </a:r>
            <a:r>
              <a:rPr lang="zh-CN" altLang="en-US" dirty="0" smtClean="0"/>
              <a:t>对应着多个</a:t>
            </a:r>
            <a:r>
              <a:rPr lang="en-US" altLang="zh-CN" dirty="0" smtClean="0"/>
              <a:t>Debugger</a:t>
            </a:r>
            <a:r>
              <a:rPr lang="zh-CN" altLang="en-US" dirty="0" smtClean="0"/>
              <a:t>。所以我们采用</a:t>
            </a:r>
            <a:r>
              <a:rPr lang="zh-CN" altLang="en-US" dirty="0" smtClean="0">
                <a:solidFill>
                  <a:schemeClr val="accent2">
                    <a:lumMod val="40000"/>
                    <a:lumOff val="60000"/>
                  </a:schemeClr>
                </a:solidFill>
              </a:rPr>
              <a:t>观察者模式</a:t>
            </a:r>
            <a:r>
              <a:rPr lang="zh-CN" altLang="en-US" dirty="0" smtClean="0"/>
              <a:t>作为解决方案。</a:t>
            </a:r>
            <a:endParaRPr lang="zh-CN" alt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改进的观察者模式</a:t>
            </a:r>
            <a:endParaRPr lang="zh-CN" altLang="en-US" dirty="0"/>
          </a:p>
        </p:txBody>
      </p:sp>
      <p:sp>
        <p:nvSpPr>
          <p:cNvPr id="3" name="内容占位符 2"/>
          <p:cNvSpPr>
            <a:spLocks noGrp="1"/>
          </p:cNvSpPr>
          <p:nvPr>
            <p:ph idx="1"/>
          </p:nvPr>
        </p:nvSpPr>
        <p:spPr/>
        <p:txBody>
          <a:bodyPr/>
          <a:lstStyle/>
          <a:p>
            <a:r>
              <a:rPr lang="zh-CN" altLang="en-US" dirty="0" smtClean="0"/>
              <a:t>我们改进了传统的</a:t>
            </a:r>
            <a:r>
              <a:rPr lang="zh-CN" altLang="en-US" dirty="0" smtClean="0">
                <a:solidFill>
                  <a:schemeClr val="accent2">
                    <a:lumMod val="40000"/>
                    <a:lumOff val="60000"/>
                  </a:schemeClr>
                </a:solidFill>
              </a:rPr>
              <a:t>观察者模式</a:t>
            </a:r>
            <a:r>
              <a:rPr lang="en-US" altLang="zh-CN" dirty="0" smtClean="0">
                <a:solidFill>
                  <a:schemeClr val="accent2">
                    <a:lumMod val="40000"/>
                    <a:lumOff val="60000"/>
                  </a:schemeClr>
                </a:solidFill>
              </a:rPr>
              <a:t>(Observer Pattern)</a:t>
            </a:r>
            <a:r>
              <a:rPr lang="zh-CN" altLang="en-US" dirty="0" smtClean="0"/>
              <a:t>，将其与</a:t>
            </a:r>
            <a:r>
              <a:rPr lang="zh-CN" altLang="en-US" dirty="0" smtClean="0">
                <a:solidFill>
                  <a:schemeClr val="accent2">
                    <a:lumMod val="40000"/>
                    <a:lumOff val="60000"/>
                  </a:schemeClr>
                </a:solidFill>
              </a:rPr>
              <a:t>适配器模式结合</a:t>
            </a:r>
            <a:r>
              <a:rPr lang="en-US" altLang="zh-CN" dirty="0" smtClean="0">
                <a:solidFill>
                  <a:schemeClr val="accent2">
                    <a:lumMod val="40000"/>
                    <a:lumOff val="60000"/>
                  </a:schemeClr>
                </a:solidFill>
              </a:rPr>
              <a:t>(Adapter Pattern)</a:t>
            </a:r>
            <a:r>
              <a:rPr lang="zh-CN" altLang="en-US" dirty="0" smtClean="0"/>
              <a:t>。</a:t>
            </a:r>
            <a:endParaRPr lang="en-US" altLang="zh-CN" dirty="0" smtClean="0"/>
          </a:p>
          <a:p>
            <a:r>
              <a:rPr lang="zh-CN" altLang="en-US" dirty="0" smtClean="0"/>
              <a:t>按照传统</a:t>
            </a:r>
            <a:r>
              <a:rPr lang="en-US" altLang="zh-CN" dirty="0" err="1" smtClean="0"/>
              <a:t>Oberver</a:t>
            </a:r>
            <a:r>
              <a:rPr lang="en-US" altLang="zh-CN" dirty="0" smtClean="0"/>
              <a:t> Pattern</a:t>
            </a:r>
            <a:r>
              <a:rPr lang="zh-CN" altLang="en-US" dirty="0" smtClean="0"/>
              <a:t>建模，</a:t>
            </a:r>
            <a:r>
              <a:rPr lang="en-US" altLang="zh-CN" dirty="0" smtClean="0"/>
              <a:t>VCPU</a:t>
            </a:r>
            <a:r>
              <a:rPr lang="zh-CN" altLang="en-US" dirty="0" smtClean="0"/>
              <a:t>作为</a:t>
            </a:r>
            <a:r>
              <a:rPr lang="en-US" altLang="zh-CN" dirty="0" smtClean="0"/>
              <a:t>Subject</a:t>
            </a:r>
            <a:r>
              <a:rPr lang="zh-CN" altLang="en-US" dirty="0" smtClean="0"/>
              <a:t>，而</a:t>
            </a:r>
            <a:r>
              <a:rPr lang="en-US" altLang="zh-CN" dirty="0" err="1" smtClean="0"/>
              <a:t>IDebugger</a:t>
            </a:r>
            <a:r>
              <a:rPr lang="zh-CN" altLang="en-US" dirty="0" smtClean="0"/>
              <a:t>的派生类作为观察者则需要实现一个</a:t>
            </a:r>
            <a:r>
              <a:rPr lang="en-US" altLang="zh-CN" dirty="0" err="1" smtClean="0"/>
              <a:t>IObserver</a:t>
            </a:r>
            <a:r>
              <a:rPr lang="zh-CN" altLang="en-US" dirty="0" smtClean="0"/>
              <a:t>接口，或者由</a:t>
            </a:r>
            <a:r>
              <a:rPr lang="en-US" altLang="zh-CN" dirty="0" err="1" smtClean="0"/>
              <a:t>IDebugger</a:t>
            </a:r>
            <a:r>
              <a:rPr lang="zh-CN" altLang="en-US" dirty="0" smtClean="0"/>
              <a:t>实现</a:t>
            </a:r>
            <a:r>
              <a:rPr lang="en-US" altLang="zh-CN" dirty="0" err="1" smtClean="0"/>
              <a:t>IObserver</a:t>
            </a:r>
            <a:r>
              <a:rPr lang="en-US" altLang="zh-CN" dirty="0" smtClean="0"/>
              <a:t> </a:t>
            </a:r>
            <a:r>
              <a:rPr lang="zh-CN" altLang="en-US" dirty="0" smtClean="0"/>
              <a:t>。</a:t>
            </a:r>
            <a:endParaRPr lang="zh-CN" alt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Abstract</a:t>
            </a:r>
            <a:endParaRPr lang="zh-CN" altLang="en-US" dirty="0"/>
          </a:p>
        </p:txBody>
      </p:sp>
      <p:sp>
        <p:nvSpPr>
          <p:cNvPr id="3" name="内容占位符 2"/>
          <p:cNvSpPr>
            <a:spLocks noGrp="1"/>
          </p:cNvSpPr>
          <p:nvPr>
            <p:ph idx="1"/>
          </p:nvPr>
        </p:nvSpPr>
        <p:spPr/>
        <p:txBody>
          <a:bodyPr/>
          <a:lstStyle/>
          <a:p>
            <a:r>
              <a:rPr lang="en-US" altLang="zh-CN" dirty="0" smtClean="0">
                <a:solidFill>
                  <a:schemeClr val="accent2">
                    <a:lumMod val="40000"/>
                    <a:lumOff val="60000"/>
                  </a:schemeClr>
                </a:solidFill>
              </a:rPr>
              <a:t>Why a </a:t>
            </a:r>
            <a:r>
              <a:rPr lang="en-US" altLang="zh-CN" dirty="0" err="1" smtClean="0">
                <a:solidFill>
                  <a:schemeClr val="accent2">
                    <a:lumMod val="40000"/>
                    <a:lumOff val="60000"/>
                  </a:schemeClr>
                </a:solidFill>
              </a:rPr>
              <a:t>UltraDemo</a:t>
            </a:r>
            <a:r>
              <a:rPr lang="en-US" altLang="zh-CN" dirty="0" smtClean="0">
                <a:solidFill>
                  <a:schemeClr val="accent2">
                    <a:lumMod val="40000"/>
                    <a:lumOff val="60000"/>
                  </a:schemeClr>
                </a:solidFill>
              </a:rPr>
              <a:t>?</a:t>
            </a:r>
          </a:p>
          <a:p>
            <a:pPr lvl="1"/>
            <a:r>
              <a:rPr lang="zh-CN" altLang="en-US" dirty="0" smtClean="0"/>
              <a:t>传统数据结构教学中，老师站在讲台上讲课，放着</a:t>
            </a:r>
            <a:r>
              <a:rPr lang="en-US" altLang="zh-CN" dirty="0" smtClean="0"/>
              <a:t>PPT</a:t>
            </a:r>
            <a:r>
              <a:rPr lang="zh-CN" altLang="en-US" dirty="0" smtClean="0"/>
              <a:t>，而学生坐在下面神游。</a:t>
            </a:r>
            <a:r>
              <a:rPr lang="en-US" altLang="zh-CN" dirty="0" smtClean="0"/>
              <a:t> </a:t>
            </a:r>
            <a:r>
              <a:rPr lang="zh-CN" altLang="en-US" dirty="0" smtClean="0"/>
              <a:t>原因何在？因为学生缺乏实践机会，所以注意力难以集中。</a:t>
            </a:r>
            <a:endParaRPr lang="en-US" altLang="zh-CN" dirty="0" smtClean="0"/>
          </a:p>
          <a:p>
            <a:pPr lvl="1"/>
            <a:r>
              <a:rPr lang="zh-CN" altLang="en-US" dirty="0" smtClean="0"/>
              <a:t>于是</a:t>
            </a:r>
            <a:r>
              <a:rPr lang="en-US" altLang="zh-CN" dirty="0" err="1" smtClean="0"/>
              <a:t>UltraDemo</a:t>
            </a:r>
            <a:r>
              <a:rPr lang="zh-CN" altLang="en-US" dirty="0" smtClean="0"/>
              <a:t>诞生了！</a:t>
            </a:r>
            <a:endParaRPr lang="en-US" altLang="zh-CN" dirty="0" smtClean="0"/>
          </a:p>
          <a:p>
            <a:pPr lvl="1"/>
            <a:r>
              <a:rPr lang="en-US" altLang="zh-CN" dirty="0" err="1" smtClean="0"/>
              <a:t>UltraDemo</a:t>
            </a:r>
            <a:r>
              <a:rPr lang="zh-CN" altLang="en-US" dirty="0" smtClean="0"/>
              <a:t>提供一个自己动手实践的平台，我们可以在</a:t>
            </a:r>
            <a:r>
              <a:rPr lang="en-US" altLang="zh-CN" dirty="0" err="1" smtClean="0"/>
              <a:t>UltraDemo</a:t>
            </a:r>
            <a:r>
              <a:rPr lang="zh-CN" altLang="en-US" dirty="0" smtClean="0"/>
              <a:t>中编程，并且可以对数据结构可视化。</a:t>
            </a:r>
            <a:endParaRPr lang="zh-CN" altLang="en-US"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改进的观察者模式</a:t>
            </a:r>
            <a:endParaRPr lang="zh-CN" altLang="en-US" dirty="0"/>
          </a:p>
        </p:txBody>
      </p:sp>
      <p:sp>
        <p:nvSpPr>
          <p:cNvPr id="3" name="内容占位符 2"/>
          <p:cNvSpPr>
            <a:spLocks noGrp="1"/>
          </p:cNvSpPr>
          <p:nvPr>
            <p:ph idx="1"/>
          </p:nvPr>
        </p:nvSpPr>
        <p:spPr/>
        <p:txBody>
          <a:bodyPr/>
          <a:lstStyle/>
          <a:p>
            <a:r>
              <a:rPr lang="zh-CN" altLang="en-US" dirty="0" smtClean="0"/>
              <a:t>而如果想将</a:t>
            </a:r>
            <a:r>
              <a:rPr lang="zh-CN" altLang="en-US" dirty="0" smtClean="0">
                <a:solidFill>
                  <a:schemeClr val="accent2">
                    <a:lumMod val="40000"/>
                    <a:lumOff val="60000"/>
                  </a:schemeClr>
                </a:solidFill>
              </a:rPr>
              <a:t>已有的系统</a:t>
            </a:r>
            <a:r>
              <a:rPr lang="zh-CN" altLang="en-US" dirty="0" smtClean="0"/>
              <a:t>作为观察者注册到</a:t>
            </a:r>
            <a:r>
              <a:rPr lang="en-US" altLang="zh-CN" dirty="0" smtClean="0"/>
              <a:t>Subject</a:t>
            </a:r>
            <a:r>
              <a:rPr lang="zh-CN" altLang="en-US" dirty="0" smtClean="0"/>
              <a:t>中，</a:t>
            </a:r>
            <a:r>
              <a:rPr lang="zh-CN" altLang="en-US" dirty="0" smtClean="0">
                <a:solidFill>
                  <a:schemeClr val="accent2">
                    <a:lumMod val="40000"/>
                    <a:lumOff val="60000"/>
                  </a:schemeClr>
                </a:solidFill>
              </a:rPr>
              <a:t>必须修改已经完成</a:t>
            </a:r>
            <a:r>
              <a:rPr lang="zh-CN" altLang="en-US" dirty="0" smtClean="0"/>
              <a:t>的系统使其实现</a:t>
            </a:r>
            <a:r>
              <a:rPr lang="en-US" altLang="zh-CN" dirty="0" err="1" smtClean="0"/>
              <a:t>IObserver</a:t>
            </a:r>
            <a:r>
              <a:rPr lang="zh-CN" altLang="en-US" dirty="0" smtClean="0"/>
              <a:t>，这样</a:t>
            </a:r>
            <a:r>
              <a:rPr lang="zh-CN" altLang="en-US" dirty="0" smtClean="0">
                <a:solidFill>
                  <a:schemeClr val="accent2">
                    <a:lumMod val="40000"/>
                    <a:lumOff val="60000"/>
                  </a:schemeClr>
                </a:solidFill>
              </a:rPr>
              <a:t>有悖于开放封闭原则</a:t>
            </a:r>
            <a:r>
              <a:rPr lang="zh-CN" altLang="en-US" dirty="0" smtClean="0"/>
              <a:t>。所以我们增加一个</a:t>
            </a:r>
            <a:r>
              <a:rPr lang="zh-CN" altLang="en-US" dirty="0" smtClean="0">
                <a:solidFill>
                  <a:schemeClr val="accent2">
                    <a:lumMod val="40000"/>
                    <a:lumOff val="60000"/>
                  </a:schemeClr>
                </a:solidFill>
              </a:rPr>
              <a:t>包装器</a:t>
            </a:r>
            <a:r>
              <a:rPr lang="en-US" altLang="zh-CN" dirty="0" smtClean="0">
                <a:solidFill>
                  <a:schemeClr val="accent2">
                    <a:lumMod val="40000"/>
                    <a:lumOff val="60000"/>
                  </a:schemeClr>
                </a:solidFill>
              </a:rPr>
              <a:t>Wrapper</a:t>
            </a:r>
            <a:r>
              <a:rPr lang="zh-CN" altLang="en-US" dirty="0" smtClean="0">
                <a:solidFill>
                  <a:schemeClr val="accent2">
                    <a:lumMod val="40000"/>
                    <a:lumOff val="60000"/>
                  </a:schemeClr>
                </a:solidFill>
              </a:rPr>
              <a:t>作为适配器</a:t>
            </a:r>
            <a:r>
              <a:rPr lang="zh-CN" altLang="en-US" dirty="0" smtClean="0"/>
              <a:t>，即可将已有的系统通过适配器作为观察者注册到系统中。</a:t>
            </a:r>
            <a:endParaRPr lang="zh-CN" altLang="en-US" dirty="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4546" y="0"/>
            <a:ext cx="5791200" cy="1295400"/>
          </a:xfrm>
        </p:spPr>
        <p:txBody>
          <a:bodyPr/>
          <a:lstStyle/>
          <a:p>
            <a:r>
              <a:rPr lang="zh-CN" altLang="en-US" dirty="0" smtClean="0"/>
              <a:t>改进的观察者模式</a:t>
            </a:r>
            <a:endParaRPr lang="zh-CN" altLang="en-US" dirty="0">
              <a:latin typeface="Jokerman" pitchFamily="82"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05000" y="1977736"/>
            <a:ext cx="7010400" cy="3664527"/>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继续改进</a:t>
            </a:r>
            <a:endParaRPr lang="zh-CN" altLang="en-US" dirty="0"/>
          </a:p>
        </p:txBody>
      </p:sp>
      <p:sp>
        <p:nvSpPr>
          <p:cNvPr id="3" name="内容占位符 2"/>
          <p:cNvSpPr>
            <a:spLocks noGrp="1"/>
          </p:cNvSpPr>
          <p:nvPr>
            <p:ph idx="1"/>
          </p:nvPr>
        </p:nvSpPr>
        <p:spPr/>
        <p:txBody>
          <a:bodyPr/>
          <a:lstStyle/>
          <a:p>
            <a:r>
              <a:rPr lang="zh-CN" altLang="en-US" dirty="0" smtClean="0"/>
              <a:t>为了能够让</a:t>
            </a:r>
            <a:r>
              <a:rPr lang="en-US" altLang="zh-CN" dirty="0" err="1" smtClean="0"/>
              <a:t>IDebugger</a:t>
            </a:r>
            <a:r>
              <a:rPr lang="zh-CN" altLang="en-US" dirty="0" smtClean="0"/>
              <a:t>的行为支持动态拔插，我们采用策略模式作为解决方案。</a:t>
            </a:r>
            <a:endParaRPr lang="zh-CN" altLang="en-US"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Jokerman" pitchFamily="82" charset="0"/>
              </a:rPr>
              <a:t>Functor</a:t>
            </a:r>
            <a:endParaRPr lang="zh-CN" altLang="en-US" dirty="0">
              <a:latin typeface="Jokerman" pitchFamily="82" charset="0"/>
            </a:endParaRPr>
          </a:p>
        </p:txBody>
      </p:sp>
      <p:sp>
        <p:nvSpPr>
          <p:cNvPr id="3" name="内容占位符 2"/>
          <p:cNvSpPr>
            <a:spLocks noGrp="1"/>
          </p:cNvSpPr>
          <p:nvPr>
            <p:ph idx="1"/>
          </p:nvPr>
        </p:nvSpPr>
        <p:spPr/>
        <p:txBody>
          <a:bodyPr/>
          <a:lstStyle/>
          <a:p>
            <a:r>
              <a:rPr lang="en-US" altLang="zh-CN" dirty="0" smtClean="0"/>
              <a:t>What is a </a:t>
            </a:r>
            <a:r>
              <a:rPr lang="en-US" altLang="zh-CN" dirty="0" err="1" smtClean="0">
                <a:latin typeface="Jokerman" pitchFamily="82" charset="0"/>
              </a:rPr>
              <a:t>Functor</a:t>
            </a:r>
            <a:r>
              <a:rPr lang="en-US" altLang="zh-CN" dirty="0" smtClean="0">
                <a:latin typeface="Jokerman" pitchFamily="82" charset="0"/>
              </a:rPr>
              <a:t>?</a:t>
            </a:r>
            <a:endParaRPr lang="en-US" altLang="zh-CN" dirty="0" smtClean="0"/>
          </a:p>
          <a:p>
            <a:pPr lvl="1"/>
            <a:r>
              <a:rPr lang="zh-CN" altLang="en-US" dirty="0" smtClean="0"/>
              <a:t>仿函数，一个对象行为像函数，但是比一般函数更灵巧，因为它可以拥有状态。</a:t>
            </a:r>
            <a:endParaRPr lang="en-US" altLang="zh-CN" dirty="0" smtClean="0"/>
          </a:p>
          <a:p>
            <a:pPr lvl="1"/>
            <a:r>
              <a:rPr lang="zh-CN" altLang="en-US" dirty="0" smtClean="0"/>
              <a:t>执行速度通常比函数指针快。</a:t>
            </a:r>
            <a:endParaRPr lang="zh-CN" altLang="en-US"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latin typeface="Comic Sans MS" pitchFamily="66" charset="0"/>
              </a:rPr>
              <a:t>Impression</a:t>
            </a:r>
            <a:endParaRPr lang="zh-CN" altLang="en-US" sz="5400" dirty="0">
              <a:latin typeface="Comic Sans MS" pitchFamily="66" charset="0"/>
            </a:endParaRPr>
          </a:p>
        </p:txBody>
      </p:sp>
      <p:sp>
        <p:nvSpPr>
          <p:cNvPr id="3" name="内容占位符 2"/>
          <p:cNvSpPr>
            <a:spLocks noGrp="1"/>
          </p:cNvSpPr>
          <p:nvPr>
            <p:ph idx="1"/>
          </p:nvPr>
        </p:nvSpPr>
        <p:spPr/>
        <p:txBody>
          <a:bodyPr/>
          <a:lstStyle/>
          <a:p>
            <a:r>
              <a:rPr lang="zh-CN" altLang="en-US" dirty="0" smtClean="0"/>
              <a:t>建模的目的在于理解，而不在于文档。</a:t>
            </a:r>
            <a:endParaRPr lang="en-US" altLang="zh-CN" dirty="0" smtClean="0"/>
          </a:p>
          <a:p>
            <a:r>
              <a:rPr lang="zh-CN" altLang="en-US" dirty="0" smtClean="0"/>
              <a:t>不要重新发明车轮（或者更差的是，没有充气车胎的轮子），所以我们从设计模式中寻求帮助。</a:t>
            </a:r>
            <a:endParaRPr lang="en-US" altLang="zh-CN" dirty="0" smtClean="0"/>
          </a:p>
          <a:p>
            <a:r>
              <a:rPr lang="zh-CN" altLang="en-US" dirty="0" smtClean="0"/>
              <a:t>在面向对象开发中，至关重要的是熟练地为软件对象分配职责。</a:t>
            </a:r>
            <a:endParaRPr lang="zh-CN" alt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Architecture</a:t>
            </a:r>
            <a:endParaRPr lang="zh-CN" altLang="en-US" dirty="0">
              <a:latin typeface="Jokerman" pitchFamily="82" charset="0"/>
            </a:endParaRPr>
          </a:p>
        </p:txBody>
      </p:sp>
      <p:graphicFrame>
        <p:nvGraphicFramePr>
          <p:cNvPr id="4" name="内容占位符 3"/>
          <p:cNvGraphicFramePr>
            <a:graphicFrameLocks noGrp="1"/>
          </p:cNvGraphicFramePr>
          <p:nvPr>
            <p:ph idx="1"/>
          </p:nvPr>
        </p:nvGraphicFramePr>
        <p:xfrm>
          <a:off x="1905000" y="1524000"/>
          <a:ext cx="7010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D</a:t>
            </a:r>
            <a:r>
              <a:rPr lang="en-US" dirty="0" smtClean="0">
                <a:latin typeface="Jokerman" pitchFamily="82" charset="0"/>
              </a:rPr>
              <a:t>ivision of </a:t>
            </a:r>
            <a:r>
              <a:rPr lang="en-US" dirty="0" err="1" smtClean="0">
                <a:latin typeface="Jokerman" pitchFamily="82" charset="0"/>
              </a:rPr>
              <a:t>Labour</a:t>
            </a:r>
            <a:endParaRPr lang="zh-CN" altLang="en-US" dirty="0">
              <a:latin typeface="Jokerman" pitchFamily="82" charset="0"/>
            </a:endParaRPr>
          </a:p>
        </p:txBody>
      </p:sp>
      <p:graphicFrame>
        <p:nvGraphicFramePr>
          <p:cNvPr id="4" name="内容占位符 3"/>
          <p:cNvGraphicFramePr>
            <a:graphicFrameLocks noGrp="1"/>
          </p:cNvGraphicFramePr>
          <p:nvPr>
            <p:ph idx="1"/>
          </p:nvPr>
        </p:nvGraphicFramePr>
        <p:xfrm>
          <a:off x="1905000" y="1524000"/>
          <a:ext cx="7010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Animation Module</a:t>
            </a:r>
            <a:endParaRPr lang="zh-CN" altLang="en-US" dirty="0">
              <a:latin typeface="Jokerman" pitchFamily="82" charset="0"/>
            </a:endParaRPr>
          </a:p>
        </p:txBody>
      </p:sp>
      <p:sp>
        <p:nvSpPr>
          <p:cNvPr id="3" name="内容占位符 2"/>
          <p:cNvSpPr>
            <a:spLocks noGrp="1"/>
          </p:cNvSpPr>
          <p:nvPr>
            <p:ph idx="1"/>
          </p:nvPr>
        </p:nvSpPr>
        <p:spPr/>
        <p:txBody>
          <a:bodyPr/>
          <a:lstStyle/>
          <a:p>
            <a:r>
              <a:rPr lang="zh-CN" altLang="en-US" sz="6600" dirty="0" smtClean="0"/>
              <a:t>动画模块</a:t>
            </a:r>
            <a:endParaRPr lang="zh-CN" altLang="en-US" sz="6600"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22" y="357166"/>
            <a:ext cx="5648324" cy="785818"/>
          </a:xfrm>
        </p:spPr>
        <p:txBody>
          <a:bodyPr/>
          <a:lstStyle/>
          <a:p>
            <a:pPr lvl="0"/>
            <a:r>
              <a:rPr lang="en-US" altLang="zh-CN" dirty="0" err="1" smtClean="0">
                <a:solidFill>
                  <a:schemeClr val="accent2">
                    <a:lumMod val="20000"/>
                    <a:lumOff val="80000"/>
                  </a:schemeClr>
                </a:solidFill>
                <a:latin typeface="Jokerman" pitchFamily="82" charset="0"/>
              </a:rPr>
              <a:t>AnimationSystem</a:t>
            </a:r>
            <a:endParaRPr lang="zh-CN" altLang="en-US" dirty="0">
              <a:latin typeface="Jokerman" pitchFamily="82" charset="0"/>
            </a:endParaRPr>
          </a:p>
        </p:txBody>
      </p:sp>
      <p:sp>
        <p:nvSpPr>
          <p:cNvPr id="6" name="内容占位符 5"/>
          <p:cNvSpPr>
            <a:spLocks noGrp="1"/>
          </p:cNvSpPr>
          <p:nvPr>
            <p:ph idx="1"/>
          </p:nvPr>
        </p:nvSpPr>
        <p:spPr/>
        <p:txBody>
          <a:bodyPr/>
          <a:lstStyle/>
          <a:p>
            <a:r>
              <a:rPr lang="en-US" altLang="zh-CN" dirty="0" err="1" smtClean="0">
                <a:solidFill>
                  <a:schemeClr val="accent2">
                    <a:lumMod val="40000"/>
                    <a:lumOff val="60000"/>
                  </a:schemeClr>
                </a:solidFill>
              </a:rPr>
              <a:t>AnimationFactory</a:t>
            </a:r>
            <a:endParaRPr lang="en-US" altLang="zh-CN" dirty="0" smtClean="0">
              <a:solidFill>
                <a:schemeClr val="accent2">
                  <a:lumMod val="40000"/>
                  <a:lumOff val="60000"/>
                </a:schemeClr>
              </a:solidFill>
            </a:endParaRPr>
          </a:p>
          <a:p>
            <a:pPr lvl="1"/>
            <a:r>
              <a:rPr lang="zh-CN" altLang="en-US" dirty="0" smtClean="0"/>
              <a:t>我们将动画模块作为插件，可以动态添加新动画。我们的程序会自动扫描</a:t>
            </a:r>
            <a:r>
              <a:rPr lang="en-US" altLang="zh-CN" dirty="0" err="1" smtClean="0"/>
              <a:t>Plugins</a:t>
            </a:r>
            <a:r>
              <a:rPr lang="zh-CN" altLang="en-US" dirty="0" smtClean="0"/>
              <a:t>目录下的</a:t>
            </a:r>
            <a:r>
              <a:rPr lang="en-US" altLang="zh-CN" dirty="0" smtClean="0"/>
              <a:t>.</a:t>
            </a:r>
            <a:r>
              <a:rPr lang="en-US" altLang="zh-CN" dirty="0" err="1" smtClean="0"/>
              <a:t>dll</a:t>
            </a:r>
            <a:r>
              <a:rPr lang="zh-CN" altLang="en-US" dirty="0" smtClean="0"/>
              <a:t>插件，从其中导出</a:t>
            </a:r>
            <a:r>
              <a:rPr lang="en-US" altLang="zh-CN" dirty="0" err="1" smtClean="0"/>
              <a:t>CreateAnimationFactory</a:t>
            </a:r>
            <a:r>
              <a:rPr lang="en-US" altLang="zh-CN" dirty="0" smtClean="0"/>
              <a:t>()</a:t>
            </a:r>
            <a:r>
              <a:rPr lang="zh-CN" altLang="en-US" dirty="0" smtClean="0"/>
              <a:t>函数来创建各自的动画工厂。</a:t>
            </a:r>
            <a:endParaRPr lang="en-US" altLang="zh-CN" dirty="0" smtClean="0"/>
          </a:p>
          <a:p>
            <a:pPr lvl="1"/>
            <a:r>
              <a:rPr lang="zh-CN" altLang="en-US" dirty="0" smtClean="0"/>
              <a:t>动画模块我们采用</a:t>
            </a:r>
            <a:r>
              <a:rPr lang="zh-CN" altLang="en-US" dirty="0" smtClean="0">
                <a:solidFill>
                  <a:schemeClr val="accent1">
                    <a:lumMod val="40000"/>
                    <a:lumOff val="60000"/>
                  </a:schemeClr>
                </a:solidFill>
              </a:rPr>
              <a:t>工厂模式</a:t>
            </a:r>
            <a:r>
              <a:rPr lang="en-US" altLang="zh-CN" dirty="0" smtClean="0">
                <a:solidFill>
                  <a:schemeClr val="accent1">
                    <a:lumMod val="40000"/>
                    <a:lumOff val="60000"/>
                  </a:schemeClr>
                </a:solidFill>
              </a:rPr>
              <a:t>(Factory Method)</a:t>
            </a:r>
            <a:r>
              <a:rPr lang="zh-CN" altLang="en-US" dirty="0" smtClean="0"/>
              <a:t>作为解决方案</a:t>
            </a:r>
            <a:r>
              <a:rPr lang="zh-CN" altLang="en-US" dirty="0" smtClean="0"/>
              <a:t>。而动画</a:t>
            </a:r>
            <a:r>
              <a:rPr lang="zh-CN" altLang="en-US" dirty="0" smtClean="0"/>
              <a:t>工厂采用</a:t>
            </a:r>
            <a:r>
              <a:rPr lang="zh-CN" altLang="en-US" dirty="0" smtClean="0">
                <a:solidFill>
                  <a:schemeClr val="accent1">
                    <a:lumMod val="40000"/>
                    <a:lumOff val="60000"/>
                  </a:schemeClr>
                </a:solidFill>
              </a:rPr>
              <a:t>单例模式</a:t>
            </a:r>
            <a:r>
              <a:rPr lang="en-US" altLang="zh-CN" dirty="0" smtClean="0">
                <a:solidFill>
                  <a:schemeClr val="accent1">
                    <a:lumMod val="40000"/>
                    <a:lumOff val="60000"/>
                  </a:schemeClr>
                </a:solidFill>
              </a:rPr>
              <a:t>(Singleton)</a:t>
            </a:r>
            <a:r>
              <a:rPr lang="zh-CN" altLang="en-US" dirty="0" smtClean="0">
                <a:solidFill>
                  <a:schemeClr val="accent1">
                    <a:lumMod val="40000"/>
                    <a:lumOff val="60000"/>
                  </a:schemeClr>
                </a:solidFill>
              </a:rPr>
              <a:t>。</a:t>
            </a:r>
            <a:endParaRPr lang="en-US" altLang="zh-CN" dirty="0" smtClean="0">
              <a:solidFill>
                <a:schemeClr val="accent1">
                  <a:lumMod val="40000"/>
                  <a:lumOff val="60000"/>
                </a:schemeClr>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422" y="357166"/>
            <a:ext cx="5648324" cy="785818"/>
          </a:xfrm>
        </p:spPr>
        <p:txBody>
          <a:bodyPr/>
          <a:lstStyle/>
          <a:p>
            <a:pPr lvl="0"/>
            <a:r>
              <a:rPr lang="en-US" altLang="zh-CN" dirty="0" err="1" smtClean="0">
                <a:solidFill>
                  <a:schemeClr val="accent2">
                    <a:lumMod val="20000"/>
                    <a:lumOff val="80000"/>
                  </a:schemeClr>
                </a:solidFill>
                <a:latin typeface="Jokerman" pitchFamily="82" charset="0"/>
              </a:rPr>
              <a:t>AnimationSystem</a:t>
            </a:r>
            <a:endParaRPr lang="zh-CN" altLang="en-US" dirty="0">
              <a:latin typeface="Jokerman" pitchFamily="82" charset="0"/>
            </a:endParaRPr>
          </a:p>
        </p:txBody>
      </p:sp>
      <p:pic>
        <p:nvPicPr>
          <p:cNvPr id="6" name="内容占位符 5" descr="QQ截图未命名.png"/>
          <p:cNvPicPr>
            <a:picLocks noGrp="1" noChangeAspect="1"/>
          </p:cNvPicPr>
          <p:nvPr>
            <p:ph idx="1"/>
          </p:nvPr>
        </p:nvPicPr>
        <p:blipFill>
          <a:blip r:embed="rId2"/>
          <a:stretch>
            <a:fillRect/>
          </a:stretch>
        </p:blipFill>
        <p:spPr>
          <a:xfrm>
            <a:off x="1395902" y="1571612"/>
            <a:ext cx="7748098" cy="4320368"/>
          </a:xfr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Jokerman" pitchFamily="82" charset="0"/>
              </a:rPr>
              <a:t>Enhance the System</a:t>
            </a:r>
            <a:endParaRPr lang="zh-CN" altLang="en-US" dirty="0">
              <a:latin typeface="Jokerman" pitchFamily="82" charset="0"/>
            </a:endParaRPr>
          </a:p>
        </p:txBody>
      </p:sp>
      <p:sp>
        <p:nvSpPr>
          <p:cNvPr id="3" name="内容占位符 2"/>
          <p:cNvSpPr>
            <a:spLocks noGrp="1"/>
          </p:cNvSpPr>
          <p:nvPr>
            <p:ph idx="1"/>
          </p:nvPr>
        </p:nvSpPr>
        <p:spPr/>
        <p:txBody>
          <a:bodyPr/>
          <a:lstStyle/>
          <a:p>
            <a:r>
              <a:rPr lang="zh-CN" altLang="en-US" dirty="0" smtClean="0"/>
              <a:t>用户的需求是无限的，所以我们设计的系统可以让用户扩充动画系统以支持更多的数据结构动画。</a:t>
            </a:r>
            <a:endParaRPr lang="en-US" altLang="zh-CN" dirty="0" smtClean="0"/>
          </a:p>
          <a:p>
            <a:endParaRPr lang="zh-CN" altLang="en-US"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12">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12</Template>
  <TotalTime>1686</TotalTime>
  <Words>1336</Words>
  <Application>Microsoft PowerPoint</Application>
  <PresentationFormat>全屏显示(4:3)</PresentationFormat>
  <Paragraphs>120</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12</vt:lpstr>
      <vt:lpstr>Start</vt:lpstr>
      <vt:lpstr>Abstract</vt:lpstr>
      <vt:lpstr>Abstract</vt:lpstr>
      <vt:lpstr>Architecture</vt:lpstr>
      <vt:lpstr>Division of Labour</vt:lpstr>
      <vt:lpstr>Animation Module</vt:lpstr>
      <vt:lpstr>AnimationSystem</vt:lpstr>
      <vt:lpstr>AnimationSystem</vt:lpstr>
      <vt:lpstr>Enhance the System</vt:lpstr>
      <vt:lpstr>AnimationSystem</vt:lpstr>
      <vt:lpstr>AnimationFactory</vt:lpstr>
      <vt:lpstr>Implemtation </vt:lpstr>
      <vt:lpstr>Factory Pattern</vt:lpstr>
      <vt:lpstr>Compiler</vt:lpstr>
      <vt:lpstr>Code</vt:lpstr>
      <vt:lpstr>Compile Procedure</vt:lpstr>
      <vt:lpstr>Intermediate Code</vt:lpstr>
      <vt:lpstr>Assembly Code</vt:lpstr>
      <vt:lpstr>Compiler Class Diagram</vt:lpstr>
      <vt:lpstr>设计理念</vt:lpstr>
      <vt:lpstr>ETMachine</vt:lpstr>
      <vt:lpstr>栈的实现</vt:lpstr>
      <vt:lpstr>栈的实现</vt:lpstr>
      <vt:lpstr>逐条语句执行</vt:lpstr>
      <vt:lpstr>断点的实现</vt:lpstr>
      <vt:lpstr>当前作用域变量监控的实现</vt:lpstr>
      <vt:lpstr>获取关注变量的实现</vt:lpstr>
      <vt:lpstr>Realization</vt:lpstr>
      <vt:lpstr>改进的观察者模式</vt:lpstr>
      <vt:lpstr>改进的观察者模式</vt:lpstr>
      <vt:lpstr>改进的观察者模式</vt:lpstr>
      <vt:lpstr>继续改进</vt:lpstr>
      <vt:lpstr>Functor</vt:lpstr>
      <vt:lpstr>Impression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Cedric Porter</dc:creator>
  <cp:lastModifiedBy>Cedric Porter</cp:lastModifiedBy>
  <cp:revision>251</cp:revision>
  <dcterms:created xsi:type="dcterms:W3CDTF">2010-09-17T14:16:36Z</dcterms:created>
  <dcterms:modified xsi:type="dcterms:W3CDTF">2011-06-02T01:42:28Z</dcterms:modified>
</cp:coreProperties>
</file>