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_rels/.rels" ContentType="application/vnd.openxmlformats-package.relationships+xml"/>
  <Override PartName="/customXml/item1.xml" ContentType="application/xml"/>
  <Override PartName="/customXml/itemProps1.xml" ContentType="application/vnd.openxmlformats-officedocument.customXmlProperties+xml"/>
  <Override PartName="/customXml/item2.xml" ContentType="application/xml"/>
  <Override PartName="/customXml/_rels/item3.xml.rels" ContentType="application/vnd.openxmlformats-package.relationships+xml"/>
  <Override PartName="/customXml/_rels/item2.xml.rels" ContentType="application/vnd.openxmlformats-package.relationships+xml"/>
  <Override PartName="/customXml/_rels/item1.xml.rels" ContentType="application/vnd.openxmlformats-package.relationships+xml"/>
  <Override PartName="/customXml/itemProps2.xml" ContentType="application/vnd.openxmlformats-officedocument.customXmlProperties+xml"/>
  <Override PartName="/customXml/item3.xml" ContentType="application/xml"/>
  <Override PartName="/customXml/itemProps3.xml" ContentType="application/vnd.openxmlformats-officedocument.customXmlProperties+xml"/>
  <Override PartName="/ppt/presentation.xml" ContentType="application/vnd.openxmlformats-officedocument.presentationml.presentation.main+xml"/>
  <Override PartName="/ppt/slideMasters/_rels/slideMaster1.xml.rels" ContentType="application/vnd.openxmlformats-package.relationships+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notesSlides/_rels/notesSlide3.xml.rels" ContentType="application/vnd.openxmlformats-package.relationships+xml"/>
  <Override PartName="/ppt/notesSlides/_rels/notesSlide2.xml.rels" ContentType="application/vnd.openxmlformats-package.relationships+xml"/>
  <Override PartName="/ppt/notesSlides/_rels/notesSlide1.xml.rels" ContentType="application/vnd.openxmlformats-package.relationship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_rels/presentation.xml.rels" ContentType="application/vnd.openxmlformats-package.relationshi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8.xml.rels" ContentType="application/vnd.openxmlformats-package.relationships+xml"/>
  <Override PartName="/ppt/slideLayouts/_rels/slideLayout5.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2.xml.rels" ContentType="application/vnd.openxmlformats-package.relationships+xml"/>
  <Override PartName="/ppt/slideLayouts/_rels/slideLayout1.xml.rels" ContentType="application/vnd.openxmlformats-package.relationships+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media/image1.wmf" ContentType="image/x-wmf"/>
  <Override PartName="/ppt/media/image2.wmf" ContentType="image/x-wmf"/>
  <Override PartName="/ppt/media/image3.wmf" ContentType="image/x-wmf"/>
  <Override PartName="/ppt/media/image4.jpeg" ContentType="image/jpeg"/>
  <Override PartName="/ppt/media/image5.wmf" ContentType="image/x-wmf"/>
  <Override PartName="/ppt/media/image6.wmf" ContentType="image/x-wmf"/>
  <Override PartName="/ppt/media/image7.png" ContentType="image/png"/>
  <Override PartName="/ppt/presProps.xml" ContentType="application/vnd.openxmlformats-officedocument.presentationml.presProps+xml"/>
  <Override PartName="/ppt/notesMasters/_rels/notesMaster1.xml.rels" ContentType="application/vnd.openxmlformats-package.relationships+xml"/>
  <Override PartName="/ppt/notesMasters/notesMaster1.xml" ContentType="application/vnd.openxmlformats-officedocument.presentationml.notesMaster+xml"/>
  <Override PartName="/ppt/slides/slide1.xml" ContentType="application/vnd.openxmlformats-officedocument.presentationml.slide+xml"/>
  <Override PartName="/ppt/slides/_rels/slide3.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customXml" Target="../customXml/item1.xml"/><Relationship Id="rId5" Type="http://schemas.openxmlformats.org/officeDocument/2006/relationships/customXml" Target="../customXml/item2.xml"/><Relationship Id="rId6" Type="http://schemas.openxmlformats.org/officeDocument/2006/relationships/customXml" Target="../customXml/item3.xml"/><Relationship Id="rId7"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notesMasterIdLst>
    <p:notesMasterId r:id="rId3"/>
  </p:notesMasterIdLst>
  <p:sldIdLst>
    <p:sldId id="256" r:id="rId4"/>
    <p:sldId id="257" r:id="rId5"/>
    <p:sldId id="258" r:id="rId6"/>
  </p:sldIdLst>
  <p:sldSz cx="8351838" cy="12239625"/>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notesMaster" Target="notesMasters/notesMaster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 name="PlaceHolder 1"/>
          <p:cNvSpPr>
            <a:spLocks noGrp="1"/>
          </p:cNvSpPr>
          <p:nvPr>
            <p:ph type="sldImg"/>
          </p:nvPr>
        </p:nvSpPr>
        <p:spPr>
          <a:xfrm>
            <a:off x="216000" y="812520"/>
            <a:ext cx="7127280" cy="4008960"/>
          </a:xfrm>
          <a:prstGeom prst="rect">
            <a:avLst/>
          </a:prstGeom>
          <a:noFill/>
          <a:ln w="0">
            <a:noFill/>
          </a:ln>
        </p:spPr>
        <p:txBody>
          <a:bodyPr lIns="0" rIns="0" tIns="0" bIns="0" anchor="ctr">
            <a:noAutofit/>
          </a:bodyPr>
          <a:p>
            <a:pPr algn="ctr">
              <a:buNone/>
            </a:pPr>
            <a:r>
              <a:rPr b="0" lang="en-US" sz="4400" spc="-1" strike="noStrike">
                <a:latin typeface="Arial"/>
              </a:rPr>
              <a:t>Click to move the slide</a:t>
            </a:r>
            <a:endParaRPr b="0" lang="en-US" sz="4400" spc="-1" strike="noStrike">
              <a:latin typeface="Arial"/>
            </a:endParaRPr>
          </a:p>
        </p:txBody>
      </p:sp>
      <p:sp>
        <p:nvSpPr>
          <p:cNvPr id="39" name="PlaceHolder 2"/>
          <p:cNvSpPr>
            <a:spLocks noGrp="1"/>
          </p:cNvSpPr>
          <p:nvPr>
            <p:ph type="body"/>
          </p:nvPr>
        </p:nvSpPr>
        <p:spPr>
          <a:xfrm>
            <a:off x="756000" y="5078520"/>
            <a:ext cx="6047640" cy="4811040"/>
          </a:xfrm>
          <a:prstGeom prst="rect">
            <a:avLst/>
          </a:prstGeom>
          <a:noFill/>
          <a:ln w="0">
            <a:noFill/>
          </a:ln>
        </p:spPr>
        <p:txBody>
          <a:bodyPr lIns="0" rIns="0" tIns="0" bIns="0" anchor="t">
            <a:noAutofit/>
          </a:bodyPr>
          <a:p>
            <a:r>
              <a:rPr b="0" lang="en-US" sz="2000" spc="-1" strike="noStrike">
                <a:latin typeface="Arial"/>
              </a:rPr>
              <a:t>Click </a:t>
            </a:r>
            <a:r>
              <a:rPr b="0" lang="en-US" sz="2000" spc="-1" strike="noStrike">
                <a:latin typeface="Arial"/>
              </a:rPr>
              <a:t>to </a:t>
            </a:r>
            <a:r>
              <a:rPr b="0" lang="en-US" sz="2000" spc="-1" strike="noStrike">
                <a:latin typeface="Arial"/>
              </a:rPr>
              <a:t>edit </a:t>
            </a:r>
            <a:r>
              <a:rPr b="0" lang="en-US" sz="2000" spc="-1" strike="noStrike">
                <a:latin typeface="Arial"/>
              </a:rPr>
              <a:t>the </a:t>
            </a:r>
            <a:r>
              <a:rPr b="0" lang="en-US" sz="2000" spc="-1" strike="noStrike">
                <a:latin typeface="Arial"/>
              </a:rPr>
              <a:t>note</a:t>
            </a:r>
            <a:r>
              <a:rPr b="0" lang="en-US" sz="2000" spc="-1" strike="noStrike">
                <a:latin typeface="Arial"/>
              </a:rPr>
              <a:t>s </a:t>
            </a:r>
            <a:r>
              <a:rPr b="0" lang="en-US" sz="2000" spc="-1" strike="noStrike">
                <a:latin typeface="Arial"/>
              </a:rPr>
              <a:t>form</a:t>
            </a:r>
            <a:r>
              <a:rPr b="0" lang="en-US" sz="2000" spc="-1" strike="noStrike">
                <a:latin typeface="Arial"/>
              </a:rPr>
              <a:t>at</a:t>
            </a:r>
            <a:endParaRPr b="0" lang="en-US" sz="2000" spc="-1" strike="noStrike">
              <a:latin typeface="Arial"/>
            </a:endParaRPr>
          </a:p>
        </p:txBody>
      </p:sp>
      <p:sp>
        <p:nvSpPr>
          <p:cNvPr id="40" name="PlaceHolder 3"/>
          <p:cNvSpPr>
            <a:spLocks noGrp="1"/>
          </p:cNvSpPr>
          <p:nvPr>
            <p:ph type="hdr"/>
          </p:nvPr>
        </p:nvSpPr>
        <p:spPr>
          <a:xfrm>
            <a:off x="0" y="0"/>
            <a:ext cx="3280680" cy="534240"/>
          </a:xfrm>
          <a:prstGeom prst="rect">
            <a:avLst/>
          </a:prstGeom>
          <a:noFill/>
          <a:ln w="0">
            <a:noFill/>
          </a:ln>
        </p:spPr>
        <p:txBody>
          <a:bodyPr lIns="0" rIns="0" tIns="0" bIns="0" anchor="t">
            <a:noAutofit/>
          </a:bodyPr>
          <a:p>
            <a:r>
              <a:rPr b="0" lang="en-US" sz="1400" spc="-1" strike="noStrike">
                <a:latin typeface="Times New Roman"/>
              </a:rPr>
              <a:t>&lt;header&gt;</a:t>
            </a:r>
            <a:endParaRPr b="0" lang="en-US" sz="1400" spc="-1" strike="noStrike">
              <a:latin typeface="Times New Roman"/>
            </a:endParaRPr>
          </a:p>
        </p:txBody>
      </p:sp>
      <p:sp>
        <p:nvSpPr>
          <p:cNvPr id="41" name="PlaceHolder 4"/>
          <p:cNvSpPr>
            <a:spLocks noGrp="1"/>
          </p:cNvSpPr>
          <p:nvPr>
            <p:ph type="dt"/>
          </p:nvPr>
        </p:nvSpPr>
        <p:spPr>
          <a:xfrm>
            <a:off x="4278960" y="0"/>
            <a:ext cx="3280680" cy="534240"/>
          </a:xfrm>
          <a:prstGeom prst="rect">
            <a:avLst/>
          </a:prstGeom>
          <a:noFill/>
          <a:ln w="0">
            <a:noFill/>
          </a:ln>
        </p:spPr>
        <p:txBody>
          <a:bodyPr lIns="0" rIns="0" tIns="0" bIns="0" anchor="t">
            <a:noAutofit/>
          </a:bodyPr>
          <a:p>
            <a:pPr algn="r">
              <a:buNone/>
            </a:pPr>
            <a:r>
              <a:rPr b="0" lang="en-US" sz="1400" spc="-1" strike="noStrike">
                <a:latin typeface="Times New Roman"/>
              </a:rPr>
              <a:t>&lt;date/time&gt;</a:t>
            </a:r>
            <a:endParaRPr b="0" lang="en-US" sz="1400" spc="-1" strike="noStrike">
              <a:latin typeface="Times New Roman"/>
            </a:endParaRPr>
          </a:p>
        </p:txBody>
      </p:sp>
      <p:sp>
        <p:nvSpPr>
          <p:cNvPr id="42" name="PlaceHolder 5"/>
          <p:cNvSpPr>
            <a:spLocks noGrp="1"/>
          </p:cNvSpPr>
          <p:nvPr>
            <p:ph type="ftr"/>
          </p:nvPr>
        </p:nvSpPr>
        <p:spPr>
          <a:xfrm>
            <a:off x="0" y="10157400"/>
            <a:ext cx="3280680" cy="534240"/>
          </a:xfrm>
          <a:prstGeom prst="rect">
            <a:avLst/>
          </a:prstGeom>
          <a:noFill/>
          <a:ln w="0">
            <a:noFill/>
          </a:ln>
        </p:spPr>
        <p:txBody>
          <a:bodyPr lIns="0" rIns="0" tIns="0" bIns="0" anchor="b">
            <a:noAutofit/>
          </a:bodyPr>
          <a:p>
            <a:r>
              <a:rPr b="0" lang="en-US" sz="1400" spc="-1" strike="noStrike">
                <a:latin typeface="Times New Roman"/>
              </a:rPr>
              <a:t>&lt;footer&gt;</a:t>
            </a:r>
            <a:endParaRPr b="0" lang="en-US" sz="1400" spc="-1" strike="noStrike">
              <a:latin typeface="Times New Roman"/>
            </a:endParaRPr>
          </a:p>
        </p:txBody>
      </p:sp>
      <p:sp>
        <p:nvSpPr>
          <p:cNvPr id="43" name="PlaceHolder 6"/>
          <p:cNvSpPr>
            <a:spLocks noGrp="1"/>
          </p:cNvSpPr>
          <p:nvPr>
            <p:ph type="sldNum"/>
          </p:nvPr>
        </p:nvSpPr>
        <p:spPr>
          <a:xfrm>
            <a:off x="4278960" y="10157400"/>
            <a:ext cx="3280680" cy="534240"/>
          </a:xfrm>
          <a:prstGeom prst="rect">
            <a:avLst/>
          </a:prstGeom>
          <a:noFill/>
          <a:ln w="0">
            <a:noFill/>
          </a:ln>
        </p:spPr>
        <p:txBody>
          <a:bodyPr lIns="0" rIns="0" tIns="0" bIns="0" anchor="b">
            <a:noAutofit/>
          </a:bodyPr>
          <a:p>
            <a:pPr algn="r">
              <a:buNone/>
            </a:pPr>
            <a:fld id="{C7049FCA-0978-42BB-8EC7-CA90F81B11A9}" type="slidenum">
              <a:rPr b="0" lang="en-US" sz="1400" spc="-1" strike="noStrike">
                <a:latin typeface="Times New Roman"/>
              </a:rPr>
              <a:t>&lt;number&gt;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7" name="PlaceHolder 1"/>
          <p:cNvSpPr>
            <a:spLocks noGrp="1"/>
          </p:cNvSpPr>
          <p:nvPr>
            <p:ph type="sldImg"/>
          </p:nvPr>
        </p:nvSpPr>
        <p:spPr>
          <a:xfrm>
            <a:off x="2376360" y="1143000"/>
            <a:ext cx="2103120" cy="3084480"/>
          </a:xfrm>
          <a:prstGeom prst="rect">
            <a:avLst/>
          </a:prstGeom>
          <a:ln w="0">
            <a:noFill/>
          </a:ln>
        </p:spPr>
      </p:sp>
      <p:sp>
        <p:nvSpPr>
          <p:cNvPr id="68" name="PlaceHolder 2"/>
          <p:cNvSpPr>
            <a:spLocks noGrp="1"/>
          </p:cNvSpPr>
          <p:nvPr>
            <p:ph type="body"/>
          </p:nvPr>
        </p:nvSpPr>
        <p:spPr>
          <a:xfrm>
            <a:off x="685800" y="4400640"/>
            <a:ext cx="5484600" cy="3598560"/>
          </a:xfrm>
          <a:prstGeom prst="rect">
            <a:avLst/>
          </a:prstGeom>
          <a:noFill/>
          <a:ln w="0">
            <a:noFill/>
          </a:ln>
        </p:spPr>
        <p:txBody>
          <a:bodyPr lIns="0" rIns="0" tIns="0" bIns="0" anchor="t">
            <a:noAutofit/>
          </a:bodyPr>
          <a:p>
            <a:endParaRPr b="0" lang="en-US" sz="2000" spc="-1" strike="noStrike">
              <a:latin typeface="Arial"/>
            </a:endParaRPr>
          </a:p>
        </p:txBody>
      </p:sp>
      <p:sp>
        <p:nvSpPr>
          <p:cNvPr id="69" name="PlaceHolder 3"/>
          <p:cNvSpPr>
            <a:spLocks noGrp="1"/>
          </p:cNvSpPr>
          <p:nvPr>
            <p:ph type="sldNum"/>
          </p:nvPr>
        </p:nvSpPr>
        <p:spPr>
          <a:xfrm>
            <a:off x="3884760" y="8685360"/>
            <a:ext cx="2970000" cy="456840"/>
          </a:xfrm>
          <a:prstGeom prst="rect">
            <a:avLst/>
          </a:prstGeom>
          <a:noFill/>
          <a:ln w="0">
            <a:noFill/>
          </a:ln>
        </p:spPr>
        <p:txBody>
          <a:bodyPr lIns="0" rIns="0" tIns="0" bIns="0" anchor="b">
            <a:noAutofit/>
          </a:bodyPr>
          <a:p>
            <a:pPr algn="r">
              <a:lnSpc>
                <a:spcPct val="100000"/>
              </a:lnSpc>
              <a:buNone/>
            </a:pPr>
            <a:fld id="{CD9F758B-D9BD-4DF6-866C-4AAEF4A73745}" type="slidenum">
              <a:rPr b="0" lang="es-ES" sz="1200" spc="-1" strike="noStrike">
                <a:latin typeface="Times New Roman"/>
              </a:rPr>
              <a:t>&lt;number&gt;</a:t>
            </a:fld>
            <a:endParaRPr b="0" lang="en-US" sz="1200" spc="-1" strike="noStrike">
              <a:latin typeface="Times New Roman"/>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0" name="PlaceHolder 1"/>
          <p:cNvSpPr>
            <a:spLocks noGrp="1"/>
          </p:cNvSpPr>
          <p:nvPr>
            <p:ph type="sldImg"/>
          </p:nvPr>
        </p:nvSpPr>
        <p:spPr>
          <a:xfrm>
            <a:off x="2376360" y="1143000"/>
            <a:ext cx="2103120" cy="3084480"/>
          </a:xfrm>
          <a:prstGeom prst="rect">
            <a:avLst/>
          </a:prstGeom>
          <a:ln w="0">
            <a:noFill/>
          </a:ln>
        </p:spPr>
      </p:sp>
      <p:sp>
        <p:nvSpPr>
          <p:cNvPr id="71" name="PlaceHolder 2"/>
          <p:cNvSpPr>
            <a:spLocks noGrp="1"/>
          </p:cNvSpPr>
          <p:nvPr>
            <p:ph type="body"/>
          </p:nvPr>
        </p:nvSpPr>
        <p:spPr>
          <a:xfrm>
            <a:off x="685800" y="4400640"/>
            <a:ext cx="5484600" cy="3598560"/>
          </a:xfrm>
          <a:prstGeom prst="rect">
            <a:avLst/>
          </a:prstGeom>
          <a:noFill/>
          <a:ln w="0">
            <a:noFill/>
          </a:ln>
        </p:spPr>
        <p:txBody>
          <a:bodyPr lIns="0" rIns="0" tIns="0" bIns="0" anchor="t">
            <a:noAutofit/>
          </a:bodyPr>
          <a:p>
            <a:endParaRPr b="0" lang="en-US" sz="2000" spc="-1" strike="noStrike">
              <a:latin typeface="Arial"/>
            </a:endParaRPr>
          </a:p>
        </p:txBody>
      </p:sp>
      <p:sp>
        <p:nvSpPr>
          <p:cNvPr id="72" name="PlaceHolder 3"/>
          <p:cNvSpPr>
            <a:spLocks noGrp="1"/>
          </p:cNvSpPr>
          <p:nvPr>
            <p:ph type="sldNum"/>
          </p:nvPr>
        </p:nvSpPr>
        <p:spPr>
          <a:xfrm>
            <a:off x="3884760" y="8685360"/>
            <a:ext cx="2970000" cy="456840"/>
          </a:xfrm>
          <a:prstGeom prst="rect">
            <a:avLst/>
          </a:prstGeom>
          <a:noFill/>
          <a:ln w="0">
            <a:noFill/>
          </a:ln>
        </p:spPr>
        <p:txBody>
          <a:bodyPr lIns="0" rIns="0" tIns="0" bIns="0" anchor="b">
            <a:noAutofit/>
          </a:bodyPr>
          <a:p>
            <a:pPr algn="r">
              <a:lnSpc>
                <a:spcPct val="100000"/>
              </a:lnSpc>
              <a:buNone/>
            </a:pPr>
            <a:fld id="{2C0244F0-4E8F-477F-AFE6-5EEA2D2BCE6E}" type="slidenum">
              <a:rPr b="0" lang="es-ES" sz="1200" spc="-1" strike="noStrike">
                <a:latin typeface="Times New Roman"/>
              </a:rPr>
              <a:t>&lt;number&gt;</a:t>
            </a:fld>
            <a:endParaRPr b="0" lang="en-US" sz="1200" spc="-1" strike="noStrike">
              <a:latin typeface="Times New Roman"/>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3" name="PlaceHolder 1"/>
          <p:cNvSpPr>
            <a:spLocks noGrp="1"/>
          </p:cNvSpPr>
          <p:nvPr>
            <p:ph type="sldImg"/>
          </p:nvPr>
        </p:nvSpPr>
        <p:spPr>
          <a:xfrm>
            <a:off x="2376360" y="1143000"/>
            <a:ext cx="2103120" cy="3084480"/>
          </a:xfrm>
          <a:prstGeom prst="rect">
            <a:avLst/>
          </a:prstGeom>
          <a:ln w="0">
            <a:noFill/>
          </a:ln>
        </p:spPr>
      </p:sp>
      <p:sp>
        <p:nvSpPr>
          <p:cNvPr id="74" name="PlaceHolder 2"/>
          <p:cNvSpPr>
            <a:spLocks noGrp="1"/>
          </p:cNvSpPr>
          <p:nvPr>
            <p:ph type="body"/>
          </p:nvPr>
        </p:nvSpPr>
        <p:spPr>
          <a:xfrm>
            <a:off x="685800" y="4400640"/>
            <a:ext cx="5484600" cy="3598560"/>
          </a:xfrm>
          <a:prstGeom prst="rect">
            <a:avLst/>
          </a:prstGeom>
          <a:noFill/>
          <a:ln w="0">
            <a:noFill/>
          </a:ln>
        </p:spPr>
        <p:txBody>
          <a:bodyPr lIns="0" rIns="0" tIns="0" bIns="0" anchor="t">
            <a:noAutofit/>
          </a:bodyPr>
          <a:p>
            <a:endParaRPr b="0" lang="en-US" sz="2000" spc="-1" strike="noStrike">
              <a:latin typeface="Arial"/>
            </a:endParaRPr>
          </a:p>
        </p:txBody>
      </p:sp>
      <p:sp>
        <p:nvSpPr>
          <p:cNvPr id="75" name="PlaceHolder 3"/>
          <p:cNvSpPr>
            <a:spLocks noGrp="1"/>
          </p:cNvSpPr>
          <p:nvPr>
            <p:ph type="sldNum"/>
          </p:nvPr>
        </p:nvSpPr>
        <p:spPr>
          <a:xfrm>
            <a:off x="3884760" y="8685360"/>
            <a:ext cx="2970000" cy="456840"/>
          </a:xfrm>
          <a:prstGeom prst="rect">
            <a:avLst/>
          </a:prstGeom>
          <a:noFill/>
          <a:ln w="0">
            <a:noFill/>
          </a:ln>
        </p:spPr>
        <p:txBody>
          <a:bodyPr lIns="0" rIns="0" tIns="0" bIns="0" anchor="b">
            <a:noAutofit/>
          </a:bodyPr>
          <a:p>
            <a:pPr algn="r">
              <a:lnSpc>
                <a:spcPct val="100000"/>
              </a:lnSpc>
              <a:buNone/>
            </a:pPr>
            <a:fld id="{949CF0F7-3F35-49A7-8773-0FDCCA65F741}" type="slidenum">
              <a:rPr b="0" lang="es-ES" sz="1200" spc="-1" strike="noStrike">
                <a:latin typeface="Times New Roman"/>
              </a:rPr>
              <a:t>&lt;number&gt;</a:t>
            </a:fld>
            <a:endParaRPr b="0" lang="en-US" sz="1200" spc="-1" strike="noStrike">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17600" y="488160"/>
            <a:ext cx="7516440" cy="204336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4" name="PlaceHolder 2"/>
          <p:cNvSpPr>
            <a:spLocks noGrp="1"/>
          </p:cNvSpPr>
          <p:nvPr>
            <p:ph/>
          </p:nvPr>
        </p:nvSpPr>
        <p:spPr>
          <a:xfrm>
            <a:off x="417600" y="2863800"/>
            <a:ext cx="7516440" cy="3385800"/>
          </a:xfrm>
          <a:prstGeom prst="rect">
            <a:avLst/>
          </a:prstGeom>
          <a:noFill/>
          <a:ln w="0">
            <a:noFill/>
          </a:ln>
        </p:spPr>
        <p:txBody>
          <a:bodyPr lIns="0" rIns="0" tIns="0" bIns="0" anchor="t">
            <a:normAutofit/>
          </a:bodyPr>
          <a:p>
            <a:endParaRPr b="0" lang="en-US" sz="3200" spc="-1" strike="noStrike">
              <a:latin typeface="Arial"/>
            </a:endParaRPr>
          </a:p>
        </p:txBody>
      </p:sp>
      <p:sp>
        <p:nvSpPr>
          <p:cNvPr id="25" name="PlaceHolder 3"/>
          <p:cNvSpPr>
            <a:spLocks noGrp="1"/>
          </p:cNvSpPr>
          <p:nvPr>
            <p:ph/>
          </p:nvPr>
        </p:nvSpPr>
        <p:spPr>
          <a:xfrm>
            <a:off x="417600" y="6571800"/>
            <a:ext cx="7516440" cy="338580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17600" y="488160"/>
            <a:ext cx="7516440" cy="204336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7" name="PlaceHolder 2"/>
          <p:cNvSpPr>
            <a:spLocks noGrp="1"/>
          </p:cNvSpPr>
          <p:nvPr>
            <p:ph/>
          </p:nvPr>
        </p:nvSpPr>
        <p:spPr>
          <a:xfrm>
            <a:off x="417600" y="2863800"/>
            <a:ext cx="3667680" cy="3385800"/>
          </a:xfrm>
          <a:prstGeom prst="rect">
            <a:avLst/>
          </a:prstGeom>
          <a:noFill/>
          <a:ln w="0">
            <a:noFill/>
          </a:ln>
        </p:spPr>
        <p:txBody>
          <a:bodyPr lIns="0" rIns="0" tIns="0" bIns="0" anchor="t">
            <a:normAutofit/>
          </a:bodyPr>
          <a:p>
            <a:endParaRPr b="0" lang="en-US" sz="3200" spc="-1" strike="noStrike">
              <a:latin typeface="Arial"/>
            </a:endParaRPr>
          </a:p>
        </p:txBody>
      </p:sp>
      <p:sp>
        <p:nvSpPr>
          <p:cNvPr id="28" name="PlaceHolder 3"/>
          <p:cNvSpPr>
            <a:spLocks noGrp="1"/>
          </p:cNvSpPr>
          <p:nvPr>
            <p:ph/>
          </p:nvPr>
        </p:nvSpPr>
        <p:spPr>
          <a:xfrm>
            <a:off x="4268880" y="2863800"/>
            <a:ext cx="3667680" cy="3385800"/>
          </a:xfrm>
          <a:prstGeom prst="rect">
            <a:avLst/>
          </a:prstGeom>
          <a:noFill/>
          <a:ln w="0">
            <a:noFill/>
          </a:ln>
        </p:spPr>
        <p:txBody>
          <a:bodyPr lIns="0" rIns="0" tIns="0" bIns="0" anchor="t">
            <a:normAutofit/>
          </a:bodyPr>
          <a:p>
            <a:endParaRPr b="0" lang="en-US" sz="3200" spc="-1" strike="noStrike">
              <a:latin typeface="Arial"/>
            </a:endParaRPr>
          </a:p>
        </p:txBody>
      </p:sp>
      <p:sp>
        <p:nvSpPr>
          <p:cNvPr id="29" name="PlaceHolder 4"/>
          <p:cNvSpPr>
            <a:spLocks noGrp="1"/>
          </p:cNvSpPr>
          <p:nvPr>
            <p:ph/>
          </p:nvPr>
        </p:nvSpPr>
        <p:spPr>
          <a:xfrm>
            <a:off x="417600" y="6571800"/>
            <a:ext cx="3667680" cy="3385800"/>
          </a:xfrm>
          <a:prstGeom prst="rect">
            <a:avLst/>
          </a:prstGeom>
          <a:noFill/>
          <a:ln w="0">
            <a:noFill/>
          </a:ln>
        </p:spPr>
        <p:txBody>
          <a:bodyPr lIns="0" rIns="0" tIns="0" bIns="0" anchor="t">
            <a:normAutofit/>
          </a:bodyPr>
          <a:p>
            <a:endParaRPr b="0" lang="en-US" sz="3200" spc="-1" strike="noStrike">
              <a:latin typeface="Arial"/>
            </a:endParaRPr>
          </a:p>
        </p:txBody>
      </p:sp>
      <p:sp>
        <p:nvSpPr>
          <p:cNvPr id="30" name="PlaceHolder 5"/>
          <p:cNvSpPr>
            <a:spLocks noGrp="1"/>
          </p:cNvSpPr>
          <p:nvPr>
            <p:ph/>
          </p:nvPr>
        </p:nvSpPr>
        <p:spPr>
          <a:xfrm>
            <a:off x="4268880" y="6571800"/>
            <a:ext cx="3667680" cy="338580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17600" y="488160"/>
            <a:ext cx="7516440" cy="204336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2" name="PlaceHolder 2"/>
          <p:cNvSpPr>
            <a:spLocks noGrp="1"/>
          </p:cNvSpPr>
          <p:nvPr>
            <p:ph/>
          </p:nvPr>
        </p:nvSpPr>
        <p:spPr>
          <a:xfrm>
            <a:off x="417600" y="2863800"/>
            <a:ext cx="2419920" cy="3385800"/>
          </a:xfrm>
          <a:prstGeom prst="rect">
            <a:avLst/>
          </a:prstGeom>
          <a:noFill/>
          <a:ln w="0">
            <a:noFill/>
          </a:ln>
        </p:spPr>
        <p:txBody>
          <a:bodyPr lIns="0" rIns="0" tIns="0" bIns="0" anchor="t">
            <a:normAutofit/>
          </a:bodyPr>
          <a:p>
            <a:endParaRPr b="0" lang="en-US" sz="3200" spc="-1" strike="noStrike">
              <a:latin typeface="Arial"/>
            </a:endParaRPr>
          </a:p>
        </p:txBody>
      </p:sp>
      <p:sp>
        <p:nvSpPr>
          <p:cNvPr id="33" name="PlaceHolder 3"/>
          <p:cNvSpPr>
            <a:spLocks noGrp="1"/>
          </p:cNvSpPr>
          <p:nvPr>
            <p:ph/>
          </p:nvPr>
        </p:nvSpPr>
        <p:spPr>
          <a:xfrm>
            <a:off x="2958840" y="2863800"/>
            <a:ext cx="2419920" cy="3385800"/>
          </a:xfrm>
          <a:prstGeom prst="rect">
            <a:avLst/>
          </a:prstGeom>
          <a:noFill/>
          <a:ln w="0">
            <a:noFill/>
          </a:ln>
        </p:spPr>
        <p:txBody>
          <a:bodyPr lIns="0" rIns="0" tIns="0" bIns="0" anchor="t">
            <a:normAutofit/>
          </a:bodyPr>
          <a:p>
            <a:endParaRPr b="0" lang="en-US" sz="3200" spc="-1" strike="noStrike">
              <a:latin typeface="Arial"/>
            </a:endParaRPr>
          </a:p>
        </p:txBody>
      </p:sp>
      <p:sp>
        <p:nvSpPr>
          <p:cNvPr id="34" name="PlaceHolder 4"/>
          <p:cNvSpPr>
            <a:spLocks noGrp="1"/>
          </p:cNvSpPr>
          <p:nvPr>
            <p:ph/>
          </p:nvPr>
        </p:nvSpPr>
        <p:spPr>
          <a:xfrm>
            <a:off x="5500080" y="2863800"/>
            <a:ext cx="2419920" cy="3385800"/>
          </a:xfrm>
          <a:prstGeom prst="rect">
            <a:avLst/>
          </a:prstGeom>
          <a:noFill/>
          <a:ln w="0">
            <a:noFill/>
          </a:ln>
        </p:spPr>
        <p:txBody>
          <a:bodyPr lIns="0" rIns="0" tIns="0" bIns="0" anchor="t">
            <a:normAutofit/>
          </a:bodyPr>
          <a:p>
            <a:endParaRPr b="0" lang="en-US" sz="3200" spc="-1" strike="noStrike">
              <a:latin typeface="Arial"/>
            </a:endParaRPr>
          </a:p>
        </p:txBody>
      </p:sp>
      <p:sp>
        <p:nvSpPr>
          <p:cNvPr id="35" name="PlaceHolder 5"/>
          <p:cNvSpPr>
            <a:spLocks noGrp="1"/>
          </p:cNvSpPr>
          <p:nvPr>
            <p:ph/>
          </p:nvPr>
        </p:nvSpPr>
        <p:spPr>
          <a:xfrm>
            <a:off x="417600" y="6571800"/>
            <a:ext cx="2419920" cy="3385800"/>
          </a:xfrm>
          <a:prstGeom prst="rect">
            <a:avLst/>
          </a:prstGeom>
          <a:noFill/>
          <a:ln w="0">
            <a:noFill/>
          </a:ln>
        </p:spPr>
        <p:txBody>
          <a:bodyPr lIns="0" rIns="0" tIns="0" bIns="0" anchor="t">
            <a:normAutofit/>
          </a:bodyPr>
          <a:p>
            <a:endParaRPr b="0" lang="en-US" sz="3200" spc="-1" strike="noStrike">
              <a:latin typeface="Arial"/>
            </a:endParaRPr>
          </a:p>
        </p:txBody>
      </p:sp>
      <p:sp>
        <p:nvSpPr>
          <p:cNvPr id="36" name="PlaceHolder 6"/>
          <p:cNvSpPr>
            <a:spLocks noGrp="1"/>
          </p:cNvSpPr>
          <p:nvPr>
            <p:ph/>
          </p:nvPr>
        </p:nvSpPr>
        <p:spPr>
          <a:xfrm>
            <a:off x="2958840" y="6571800"/>
            <a:ext cx="2419920" cy="3385800"/>
          </a:xfrm>
          <a:prstGeom prst="rect">
            <a:avLst/>
          </a:prstGeom>
          <a:noFill/>
          <a:ln w="0">
            <a:noFill/>
          </a:ln>
        </p:spPr>
        <p:txBody>
          <a:bodyPr lIns="0" rIns="0" tIns="0" bIns="0" anchor="t">
            <a:normAutofit/>
          </a:bodyPr>
          <a:p>
            <a:endParaRPr b="0" lang="en-US" sz="3200" spc="-1" strike="noStrike">
              <a:latin typeface="Arial"/>
            </a:endParaRPr>
          </a:p>
        </p:txBody>
      </p:sp>
      <p:sp>
        <p:nvSpPr>
          <p:cNvPr id="37" name="PlaceHolder 7"/>
          <p:cNvSpPr>
            <a:spLocks noGrp="1"/>
          </p:cNvSpPr>
          <p:nvPr>
            <p:ph/>
          </p:nvPr>
        </p:nvSpPr>
        <p:spPr>
          <a:xfrm>
            <a:off x="5500080" y="6571800"/>
            <a:ext cx="2419920" cy="338580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417600" y="488160"/>
            <a:ext cx="7516440" cy="204336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 name="PlaceHolder 2"/>
          <p:cNvSpPr>
            <a:spLocks noGrp="1"/>
          </p:cNvSpPr>
          <p:nvPr>
            <p:ph type="subTitle"/>
          </p:nvPr>
        </p:nvSpPr>
        <p:spPr>
          <a:xfrm>
            <a:off x="417600" y="2863800"/>
            <a:ext cx="7516440" cy="709848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417600" y="488160"/>
            <a:ext cx="7516440" cy="204336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 name="PlaceHolder 2"/>
          <p:cNvSpPr>
            <a:spLocks noGrp="1"/>
          </p:cNvSpPr>
          <p:nvPr>
            <p:ph/>
          </p:nvPr>
        </p:nvSpPr>
        <p:spPr>
          <a:xfrm>
            <a:off x="417600" y="2863800"/>
            <a:ext cx="7516440" cy="709848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17600" y="488160"/>
            <a:ext cx="7516440" cy="204336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7" name="PlaceHolder 2"/>
          <p:cNvSpPr>
            <a:spLocks noGrp="1"/>
          </p:cNvSpPr>
          <p:nvPr>
            <p:ph/>
          </p:nvPr>
        </p:nvSpPr>
        <p:spPr>
          <a:xfrm>
            <a:off x="417600" y="2863800"/>
            <a:ext cx="3667680" cy="7098480"/>
          </a:xfrm>
          <a:prstGeom prst="rect">
            <a:avLst/>
          </a:prstGeom>
          <a:noFill/>
          <a:ln w="0">
            <a:noFill/>
          </a:ln>
        </p:spPr>
        <p:txBody>
          <a:bodyPr lIns="0" rIns="0" tIns="0" bIns="0" anchor="t">
            <a:normAutofit/>
          </a:bodyPr>
          <a:p>
            <a:endParaRPr b="0" lang="en-US" sz="3200" spc="-1" strike="noStrike">
              <a:latin typeface="Arial"/>
            </a:endParaRPr>
          </a:p>
        </p:txBody>
      </p:sp>
      <p:sp>
        <p:nvSpPr>
          <p:cNvPr id="8" name="PlaceHolder 3"/>
          <p:cNvSpPr>
            <a:spLocks noGrp="1"/>
          </p:cNvSpPr>
          <p:nvPr>
            <p:ph/>
          </p:nvPr>
        </p:nvSpPr>
        <p:spPr>
          <a:xfrm>
            <a:off x="4268880" y="2863800"/>
            <a:ext cx="3667680" cy="709848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417600" y="488160"/>
            <a:ext cx="7516440" cy="2043360"/>
          </a:xfrm>
          <a:prstGeom prst="rect">
            <a:avLst/>
          </a:prstGeom>
          <a:noFill/>
          <a:ln w="0">
            <a:noFill/>
          </a:ln>
        </p:spPr>
        <p:txBody>
          <a:bodyPr lIns="0" rIns="0" tIns="0" bIns="0" anchor="ctr">
            <a:noAutofit/>
          </a:bodyPr>
          <a:p>
            <a:pPr algn="ctr">
              <a:buNone/>
            </a:pP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417600" y="488160"/>
            <a:ext cx="7516440" cy="947304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17600" y="488160"/>
            <a:ext cx="7516440" cy="204336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2" name="PlaceHolder 2"/>
          <p:cNvSpPr>
            <a:spLocks noGrp="1"/>
          </p:cNvSpPr>
          <p:nvPr>
            <p:ph/>
          </p:nvPr>
        </p:nvSpPr>
        <p:spPr>
          <a:xfrm>
            <a:off x="417600" y="2863800"/>
            <a:ext cx="3667680" cy="3385800"/>
          </a:xfrm>
          <a:prstGeom prst="rect">
            <a:avLst/>
          </a:prstGeom>
          <a:noFill/>
          <a:ln w="0">
            <a:noFill/>
          </a:ln>
        </p:spPr>
        <p:txBody>
          <a:bodyPr lIns="0" rIns="0" tIns="0" bIns="0" anchor="t">
            <a:normAutofit/>
          </a:bodyPr>
          <a:p>
            <a:endParaRPr b="0" lang="en-US" sz="3200" spc="-1" strike="noStrike">
              <a:latin typeface="Arial"/>
            </a:endParaRPr>
          </a:p>
        </p:txBody>
      </p:sp>
      <p:sp>
        <p:nvSpPr>
          <p:cNvPr id="13" name="PlaceHolder 3"/>
          <p:cNvSpPr>
            <a:spLocks noGrp="1"/>
          </p:cNvSpPr>
          <p:nvPr>
            <p:ph/>
          </p:nvPr>
        </p:nvSpPr>
        <p:spPr>
          <a:xfrm>
            <a:off x="4268880" y="2863800"/>
            <a:ext cx="3667680" cy="7098480"/>
          </a:xfrm>
          <a:prstGeom prst="rect">
            <a:avLst/>
          </a:prstGeom>
          <a:noFill/>
          <a:ln w="0">
            <a:noFill/>
          </a:ln>
        </p:spPr>
        <p:txBody>
          <a:bodyPr lIns="0" rIns="0" tIns="0" bIns="0" anchor="t">
            <a:normAutofit/>
          </a:bodyPr>
          <a:p>
            <a:endParaRPr b="0" lang="en-US" sz="3200" spc="-1" strike="noStrike">
              <a:latin typeface="Arial"/>
            </a:endParaRPr>
          </a:p>
        </p:txBody>
      </p:sp>
      <p:sp>
        <p:nvSpPr>
          <p:cNvPr id="14" name="PlaceHolder 4"/>
          <p:cNvSpPr>
            <a:spLocks noGrp="1"/>
          </p:cNvSpPr>
          <p:nvPr>
            <p:ph/>
          </p:nvPr>
        </p:nvSpPr>
        <p:spPr>
          <a:xfrm>
            <a:off x="417600" y="6571800"/>
            <a:ext cx="3667680" cy="338580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17600" y="488160"/>
            <a:ext cx="7516440" cy="204336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6" name="PlaceHolder 2"/>
          <p:cNvSpPr>
            <a:spLocks noGrp="1"/>
          </p:cNvSpPr>
          <p:nvPr>
            <p:ph/>
          </p:nvPr>
        </p:nvSpPr>
        <p:spPr>
          <a:xfrm>
            <a:off x="417600" y="2863800"/>
            <a:ext cx="3667680" cy="7098480"/>
          </a:xfrm>
          <a:prstGeom prst="rect">
            <a:avLst/>
          </a:prstGeom>
          <a:noFill/>
          <a:ln w="0">
            <a:noFill/>
          </a:ln>
        </p:spPr>
        <p:txBody>
          <a:bodyPr lIns="0" rIns="0" tIns="0" bIns="0" anchor="t">
            <a:normAutofit/>
          </a:bodyPr>
          <a:p>
            <a:endParaRPr b="0" lang="en-US" sz="3200" spc="-1" strike="noStrike">
              <a:latin typeface="Arial"/>
            </a:endParaRPr>
          </a:p>
        </p:txBody>
      </p:sp>
      <p:sp>
        <p:nvSpPr>
          <p:cNvPr id="17" name="PlaceHolder 3"/>
          <p:cNvSpPr>
            <a:spLocks noGrp="1"/>
          </p:cNvSpPr>
          <p:nvPr>
            <p:ph/>
          </p:nvPr>
        </p:nvSpPr>
        <p:spPr>
          <a:xfrm>
            <a:off x="4268880" y="2863800"/>
            <a:ext cx="3667680" cy="3385800"/>
          </a:xfrm>
          <a:prstGeom prst="rect">
            <a:avLst/>
          </a:prstGeom>
          <a:noFill/>
          <a:ln w="0">
            <a:noFill/>
          </a:ln>
        </p:spPr>
        <p:txBody>
          <a:bodyPr lIns="0" rIns="0" tIns="0" bIns="0" anchor="t">
            <a:normAutofit/>
          </a:bodyPr>
          <a:p>
            <a:endParaRPr b="0" lang="en-US" sz="3200" spc="-1" strike="noStrike">
              <a:latin typeface="Arial"/>
            </a:endParaRPr>
          </a:p>
        </p:txBody>
      </p:sp>
      <p:sp>
        <p:nvSpPr>
          <p:cNvPr id="18" name="PlaceHolder 4"/>
          <p:cNvSpPr>
            <a:spLocks noGrp="1"/>
          </p:cNvSpPr>
          <p:nvPr>
            <p:ph/>
          </p:nvPr>
        </p:nvSpPr>
        <p:spPr>
          <a:xfrm>
            <a:off x="4268880" y="6571800"/>
            <a:ext cx="3667680" cy="338580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17600" y="488160"/>
            <a:ext cx="7516440" cy="204336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0" name="PlaceHolder 2"/>
          <p:cNvSpPr>
            <a:spLocks noGrp="1"/>
          </p:cNvSpPr>
          <p:nvPr>
            <p:ph/>
          </p:nvPr>
        </p:nvSpPr>
        <p:spPr>
          <a:xfrm>
            <a:off x="417600" y="2863800"/>
            <a:ext cx="3667680" cy="3385800"/>
          </a:xfrm>
          <a:prstGeom prst="rect">
            <a:avLst/>
          </a:prstGeom>
          <a:noFill/>
          <a:ln w="0">
            <a:noFill/>
          </a:ln>
        </p:spPr>
        <p:txBody>
          <a:bodyPr lIns="0" rIns="0" tIns="0" bIns="0" anchor="t">
            <a:normAutofit/>
          </a:bodyPr>
          <a:p>
            <a:endParaRPr b="0" lang="en-US" sz="3200" spc="-1" strike="noStrike">
              <a:latin typeface="Arial"/>
            </a:endParaRPr>
          </a:p>
        </p:txBody>
      </p:sp>
      <p:sp>
        <p:nvSpPr>
          <p:cNvPr id="21" name="PlaceHolder 3"/>
          <p:cNvSpPr>
            <a:spLocks noGrp="1"/>
          </p:cNvSpPr>
          <p:nvPr>
            <p:ph/>
          </p:nvPr>
        </p:nvSpPr>
        <p:spPr>
          <a:xfrm>
            <a:off x="4268880" y="2863800"/>
            <a:ext cx="3667680" cy="3385800"/>
          </a:xfrm>
          <a:prstGeom prst="rect">
            <a:avLst/>
          </a:prstGeom>
          <a:noFill/>
          <a:ln w="0">
            <a:noFill/>
          </a:ln>
        </p:spPr>
        <p:txBody>
          <a:bodyPr lIns="0" rIns="0" tIns="0" bIns="0" anchor="t">
            <a:normAutofit/>
          </a:bodyPr>
          <a:p>
            <a:endParaRPr b="0" lang="en-US" sz="3200" spc="-1" strike="noStrike">
              <a:latin typeface="Arial"/>
            </a:endParaRPr>
          </a:p>
        </p:txBody>
      </p:sp>
      <p:sp>
        <p:nvSpPr>
          <p:cNvPr id="22" name="PlaceHolder 4"/>
          <p:cNvSpPr>
            <a:spLocks noGrp="1"/>
          </p:cNvSpPr>
          <p:nvPr>
            <p:ph/>
          </p:nvPr>
        </p:nvSpPr>
        <p:spPr>
          <a:xfrm>
            <a:off x="417600" y="6571800"/>
            <a:ext cx="7516440" cy="338580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66"/>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417600" y="488160"/>
            <a:ext cx="7516440" cy="2043360"/>
          </a:xfrm>
          <a:prstGeom prst="rect">
            <a:avLst/>
          </a:prstGeom>
          <a:noFill/>
          <a:ln w="0">
            <a:noFill/>
          </a:ln>
        </p:spPr>
        <p:txBody>
          <a:bodyPr lIns="0" rIns="0" tIns="0" bIns="0" anchor="ctr">
            <a:noAutofit/>
          </a:bodyPr>
          <a:p>
            <a:pPr algn="ctr">
              <a:buNone/>
            </a:pPr>
            <a:r>
              <a:rPr b="0" lang="en-US" sz="4400" spc="-1" strike="noStrike">
                <a:latin typeface="Arial"/>
              </a:rPr>
              <a:t>Click to edit the title text format</a:t>
            </a:r>
            <a:endParaRPr b="0" lang="en-US" sz="4400" spc="-1" strike="noStrike">
              <a:latin typeface="Arial"/>
            </a:endParaRPr>
          </a:p>
        </p:txBody>
      </p:sp>
      <p:sp>
        <p:nvSpPr>
          <p:cNvPr id="1" name="PlaceHolder 2"/>
          <p:cNvSpPr>
            <a:spLocks noGrp="1"/>
          </p:cNvSpPr>
          <p:nvPr>
            <p:ph type="body"/>
          </p:nvPr>
        </p:nvSpPr>
        <p:spPr>
          <a:xfrm>
            <a:off x="417600" y="2863800"/>
            <a:ext cx="7516440" cy="709848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ffffff"/>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ffffff"/>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ffffff"/>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ffffff"/>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ffffff"/>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ffffff"/>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wmf"/><Relationship Id="rId2" Type="http://schemas.openxmlformats.org/officeDocument/2006/relationships/image" Target="../media/image2.wmf"/><Relationship Id="rId3" Type="http://schemas.openxmlformats.org/officeDocument/2006/relationships/slideLayout" Target="../slideLayouts/slideLayout1.xml"/><Relationship Id="rId4" Type="http://schemas.openxmlformats.org/officeDocument/2006/relationships/notesSlide" Target="../notesSlides/notesSlide1.xml"/>
</Relationships>
</file>

<file path=ppt/slides/_rels/slide2.xml.rels><?xml version="1.0" encoding="UTF-8"?>
<Relationships xmlns="http://schemas.openxmlformats.org/package/2006/relationships"><Relationship Id="rId1" Type="http://schemas.openxmlformats.org/officeDocument/2006/relationships/image" Target="../media/image3.wmf"/><Relationship Id="rId2" Type="http://schemas.openxmlformats.org/officeDocument/2006/relationships/slideLayout" Target="../slideLayouts/slideLayout1.xml"/><Relationship Id="rId3" Type="http://schemas.openxmlformats.org/officeDocument/2006/relationships/notesSlide" Target="../notesSlides/notesSlide2.xml"/>
</Relationships>
</file>

<file path=ppt/slides/_rels/slide3.xml.rels><?xml version="1.0" encoding="UTF-8"?>
<Relationships xmlns="http://schemas.openxmlformats.org/package/2006/relationships"><Relationship Id="rId1" Type="http://schemas.openxmlformats.org/officeDocument/2006/relationships/image" Target="../media/image4.jpeg"/><Relationship Id="rId2" Type="http://schemas.openxmlformats.org/officeDocument/2006/relationships/image" Target="../media/image5.wmf"/><Relationship Id="rId3" Type="http://schemas.openxmlformats.org/officeDocument/2006/relationships/image" Target="../media/image6.wmf"/><Relationship Id="rId4" Type="http://schemas.openxmlformats.org/officeDocument/2006/relationships/image" Target="../media/image7.png"/><Relationship Id="rId5" Type="http://schemas.openxmlformats.org/officeDocument/2006/relationships/slideLayout" Target="../slideLayouts/slideLayout1.xml"/><Relationship Id="rId6" Type="http://schemas.openxmlformats.org/officeDocument/2006/relationships/notesSlide" Target="../notesSlides/notesSlide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4" name="Rectángulo 58"/>
          <p:cNvSpPr/>
          <p:nvPr/>
        </p:nvSpPr>
        <p:spPr>
          <a:xfrm>
            <a:off x="0" y="1248840"/>
            <a:ext cx="8357760" cy="502200"/>
          </a:xfrm>
          <a:prstGeom prst="rect">
            <a:avLst/>
          </a:prstGeom>
          <a:solidFill>
            <a:srgbClr val="015f62"/>
          </a:solidFill>
          <a:ln>
            <a:noFill/>
          </a:ln>
        </p:spPr>
        <p:style>
          <a:lnRef idx="2">
            <a:schemeClr val="accent1">
              <a:shade val="50000"/>
            </a:schemeClr>
          </a:lnRef>
          <a:fillRef idx="1">
            <a:schemeClr val="accent1"/>
          </a:fillRef>
          <a:effectRef idx="0">
            <a:schemeClr val="accent1"/>
          </a:effectRef>
          <a:fontRef idx="minor"/>
        </p:style>
      </p:sp>
      <p:pic>
        <p:nvPicPr>
          <p:cNvPr id="45" name="Imagen 60" descr=""/>
          <p:cNvPicPr/>
          <p:nvPr/>
        </p:nvPicPr>
        <p:blipFill>
          <a:blip r:embed="rId1"/>
          <a:stretch/>
        </p:blipFill>
        <p:spPr>
          <a:xfrm rot="10800000">
            <a:off x="515520" y="6444000"/>
            <a:ext cx="1510200" cy="1475280"/>
          </a:xfrm>
          <a:prstGeom prst="rect">
            <a:avLst/>
          </a:prstGeom>
          <a:ln w="0">
            <a:noFill/>
          </a:ln>
        </p:spPr>
      </p:pic>
      <p:sp>
        <p:nvSpPr>
          <p:cNvPr id="46" name="Rectangle 2"/>
          <p:cNvSpPr/>
          <p:nvPr/>
        </p:nvSpPr>
        <p:spPr>
          <a:xfrm>
            <a:off x="43200" y="719280"/>
            <a:ext cx="7630200" cy="10798200"/>
          </a:xfrm>
          <a:prstGeom prst="rect">
            <a:avLst/>
          </a:prstGeom>
          <a:noFill/>
          <a:ln w="25400">
            <a:solidFill>
              <a:srgbClr val="a5a5a5"/>
            </a:solidFill>
            <a:miter/>
          </a:ln>
        </p:spPr>
        <p:style>
          <a:lnRef idx="0"/>
          <a:fillRef idx="0"/>
          <a:effectRef idx="0"/>
          <a:fontRef idx="minor"/>
        </p:style>
      </p:sp>
      <p:sp>
        <p:nvSpPr>
          <p:cNvPr id="47" name="CuadroTexto 62"/>
          <p:cNvSpPr/>
          <p:nvPr/>
        </p:nvSpPr>
        <p:spPr>
          <a:xfrm>
            <a:off x="441720" y="1294560"/>
            <a:ext cx="6709680" cy="42444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1" lang="es-ES" sz="1100" spc="-1" strike="noStrike">
                <a:solidFill>
                  <a:srgbClr val="ffffff"/>
                </a:solidFill>
                <a:latin typeface="Arial"/>
                <a:ea typeface="DejaVu Sans"/>
              </a:rPr>
              <a:t>PROGRAMA DE DOCTORADO EN</a:t>
            </a:r>
            <a:r>
              <a:rPr b="0" lang="es-ES" sz="1100" spc="-1" strike="noStrike">
                <a:solidFill>
                  <a:srgbClr val="ffffff"/>
                </a:solidFill>
                <a:latin typeface="Arial"/>
                <a:ea typeface="DejaVu Sans"/>
              </a:rPr>
              <a:t> CIENCIA Y TECNOLOGÍA</a:t>
            </a:r>
            <a:endParaRPr b="0" lang="en-US" sz="1100" spc="-1" strike="noStrike">
              <a:latin typeface="Arial"/>
            </a:endParaRPr>
          </a:p>
          <a:p>
            <a:pPr>
              <a:lnSpc>
                <a:spcPct val="100000"/>
              </a:lnSpc>
              <a:buNone/>
            </a:pPr>
            <a:endParaRPr b="0" lang="en-US" sz="1100" spc="-1" strike="noStrike">
              <a:latin typeface="Arial"/>
            </a:endParaRPr>
          </a:p>
        </p:txBody>
      </p:sp>
      <p:sp>
        <p:nvSpPr>
          <p:cNvPr id="48" name="CuadroTexto 68"/>
          <p:cNvSpPr/>
          <p:nvPr/>
        </p:nvSpPr>
        <p:spPr>
          <a:xfrm>
            <a:off x="1017720" y="6439320"/>
            <a:ext cx="790200" cy="259920"/>
          </a:xfrm>
          <a:prstGeom prst="rect">
            <a:avLst/>
          </a:prstGeom>
          <a:noFill/>
          <a:ln w="0">
            <a:noFill/>
          </a:ln>
        </p:spPr>
        <p:style>
          <a:lnRef idx="0"/>
          <a:fillRef idx="0"/>
          <a:effectRef idx="0"/>
          <a:fontRef idx="minor"/>
        </p:style>
        <p:txBody>
          <a:bodyPr lIns="0" rIns="0" tIns="0" bIns="108000" anchor="t">
            <a:spAutoFit/>
          </a:bodyPr>
          <a:p>
            <a:pPr>
              <a:lnSpc>
                <a:spcPct val="100000"/>
              </a:lnSpc>
              <a:buNone/>
            </a:pPr>
            <a:r>
              <a:rPr b="0" lang="es-ES" sz="1000" spc="-1" strike="noStrike">
                <a:solidFill>
                  <a:srgbClr val="015f62"/>
                </a:solidFill>
                <a:latin typeface="Arial"/>
                <a:ea typeface="DejaVu Sans"/>
              </a:rPr>
              <a:t>AUTOR</a:t>
            </a:r>
            <a:endParaRPr b="0" lang="en-US" sz="1000" spc="-1" strike="noStrike">
              <a:latin typeface="Arial"/>
            </a:endParaRPr>
          </a:p>
        </p:txBody>
      </p:sp>
      <p:sp>
        <p:nvSpPr>
          <p:cNvPr id="49" name="CuadroTexto 69"/>
          <p:cNvSpPr/>
          <p:nvPr/>
        </p:nvSpPr>
        <p:spPr>
          <a:xfrm>
            <a:off x="729720" y="3310920"/>
            <a:ext cx="5899320" cy="3272760"/>
          </a:xfrm>
          <a:prstGeom prst="rect">
            <a:avLst/>
          </a:prstGeom>
          <a:noFill/>
          <a:ln w="0">
            <a:noFill/>
          </a:ln>
        </p:spPr>
        <p:style>
          <a:lnRef idx="0"/>
          <a:fillRef idx="0"/>
          <a:effectRef idx="0"/>
          <a:fontRef idx="minor"/>
        </p:style>
        <p:txBody>
          <a:bodyPr lIns="0" rIns="0" tIns="0" bIns="108000" anchor="t">
            <a:spAutoFit/>
          </a:bodyPr>
          <a:p>
            <a:pPr algn="r">
              <a:lnSpc>
                <a:spcPct val="100000"/>
              </a:lnSpc>
              <a:spcAft>
                <a:spcPts val="1199"/>
              </a:spcAft>
              <a:buNone/>
            </a:pPr>
            <a:r>
              <a:rPr b="0" lang="es-ES" sz="1000" spc="-1" strike="noStrike">
                <a:solidFill>
                  <a:srgbClr val="015f62"/>
                </a:solidFill>
                <a:latin typeface="Arial"/>
                <a:ea typeface="DejaVu Sans"/>
              </a:rPr>
              <a:t>TESIS DOCTORAL</a:t>
            </a:r>
            <a:endParaRPr b="0" lang="en-US" sz="1000" spc="-1" strike="noStrike">
              <a:latin typeface="Arial"/>
            </a:endParaRPr>
          </a:p>
          <a:p>
            <a:pPr algn="r">
              <a:lnSpc>
                <a:spcPct val="100000"/>
              </a:lnSpc>
              <a:spcAft>
                <a:spcPts val="1199"/>
              </a:spcAft>
              <a:buNone/>
            </a:pPr>
            <a:r>
              <a:rPr b="0" lang="es-ES" sz="1600" spc="-1" strike="noStrike">
                <a:solidFill>
                  <a:srgbClr val="000000"/>
                </a:solidFill>
                <a:latin typeface="Arial"/>
                <a:ea typeface="DejaVu Sans"/>
              </a:rPr>
              <a:t>BÚSQUEDA DE MATERIA OSCURA EN ASOCIACIÓN CON QUARKS TOP EN EL ESTADO FINAL DILEPTÓNICO A 13 TEV</a:t>
            </a:r>
            <a:endParaRPr b="0" lang="en-US" sz="1600" spc="-1" strike="noStrike">
              <a:latin typeface="Arial"/>
            </a:endParaRPr>
          </a:p>
          <a:p>
            <a:pPr algn="r">
              <a:lnSpc>
                <a:spcPct val="100000"/>
              </a:lnSpc>
              <a:spcAft>
                <a:spcPts val="1199"/>
              </a:spcAft>
              <a:buNone/>
            </a:pPr>
            <a:r>
              <a:rPr b="0" lang="es-ES" sz="1000" spc="-1" strike="noStrike">
                <a:solidFill>
                  <a:srgbClr val="bfbfbf"/>
                </a:solidFill>
                <a:latin typeface="Arial"/>
                <a:ea typeface="DejaVu Sans"/>
              </a:rPr>
              <a:t> </a:t>
            </a:r>
            <a:r>
              <a:rPr b="0" lang="es-ES" sz="1000" spc="-1" strike="noStrike">
                <a:solidFill>
                  <a:srgbClr val="015f62"/>
                </a:solidFill>
                <a:latin typeface="Arial"/>
                <a:ea typeface="DejaVu Sans"/>
              </a:rPr>
              <a:t>PhD THESIS</a:t>
            </a:r>
            <a:endParaRPr b="0" lang="en-US" sz="1000" spc="-1" strike="noStrike">
              <a:latin typeface="Arial"/>
            </a:endParaRPr>
          </a:p>
          <a:p>
            <a:pPr algn="r">
              <a:lnSpc>
                <a:spcPct val="100000"/>
              </a:lnSpc>
              <a:spcAft>
                <a:spcPts val="1199"/>
              </a:spcAft>
              <a:buNone/>
            </a:pPr>
            <a:r>
              <a:rPr b="0" lang="es-ES" sz="1600" spc="-1" strike="noStrike">
                <a:solidFill>
                  <a:srgbClr val="000000"/>
                </a:solidFill>
                <a:latin typeface="Arial"/>
                <a:ea typeface="DejaVu Sans"/>
              </a:rPr>
              <a:t>SEARCH FOR DARK MATTER PRODUCTION IN ASSOCIATION WITH TOP QUARKS IN THE DILEPTON FINAL STATE AT 13 TEV</a:t>
            </a:r>
            <a:endParaRPr b="0" lang="en-US" sz="1600" spc="-1" strike="noStrike">
              <a:latin typeface="Arial"/>
            </a:endParaRPr>
          </a:p>
          <a:p>
            <a:pPr algn="r">
              <a:lnSpc>
                <a:spcPct val="100000"/>
              </a:lnSpc>
              <a:spcAft>
                <a:spcPts val="1199"/>
              </a:spcAft>
              <a:buNone/>
            </a:pPr>
            <a:endParaRPr b="0" lang="en-US" sz="1600" spc="-1" strike="noStrike">
              <a:latin typeface="Arial"/>
            </a:endParaRPr>
          </a:p>
          <a:p>
            <a:pPr algn="r">
              <a:lnSpc>
                <a:spcPct val="100000"/>
              </a:lnSpc>
              <a:spcAft>
                <a:spcPts val="1199"/>
              </a:spcAft>
              <a:buNone/>
            </a:pPr>
            <a:endParaRPr b="0" lang="en-US" sz="1600" spc="-1" strike="noStrike">
              <a:latin typeface="Arial"/>
            </a:endParaRPr>
          </a:p>
          <a:p>
            <a:pPr algn="r">
              <a:lnSpc>
                <a:spcPct val="100000"/>
              </a:lnSpc>
              <a:buNone/>
            </a:pPr>
            <a:endParaRPr b="0" lang="en-US" sz="1600" spc="-1" strike="noStrike">
              <a:latin typeface="Arial"/>
            </a:endParaRPr>
          </a:p>
        </p:txBody>
      </p:sp>
      <p:sp>
        <p:nvSpPr>
          <p:cNvPr id="50" name="CuadroTexto 70"/>
          <p:cNvSpPr/>
          <p:nvPr/>
        </p:nvSpPr>
        <p:spPr>
          <a:xfrm>
            <a:off x="1017720" y="6439320"/>
            <a:ext cx="5899320" cy="1523880"/>
          </a:xfrm>
          <a:prstGeom prst="rect">
            <a:avLst/>
          </a:prstGeom>
          <a:noFill/>
          <a:ln w="0">
            <a:noFill/>
          </a:ln>
        </p:spPr>
        <p:style>
          <a:lnRef idx="0"/>
          <a:fillRef idx="0"/>
          <a:effectRef idx="0"/>
          <a:fontRef idx="minor"/>
        </p:style>
        <p:txBody>
          <a:bodyPr lIns="0" rIns="0" tIns="0" bIns="108000" anchor="t">
            <a:spAutoFit/>
          </a:bodyPr>
          <a:p>
            <a:pPr>
              <a:lnSpc>
                <a:spcPct val="100000"/>
              </a:lnSpc>
              <a:spcAft>
                <a:spcPts val="601"/>
              </a:spcAft>
              <a:buNone/>
            </a:pPr>
            <a:r>
              <a:rPr b="0" lang="es-ES" sz="1000" spc="-1" strike="noStrike">
                <a:solidFill>
                  <a:srgbClr val="015f62"/>
                </a:solidFill>
                <a:latin typeface="Arial"/>
                <a:ea typeface="DejaVu Sans"/>
              </a:rPr>
              <a:t>AUTOR / AUTORA</a:t>
            </a:r>
            <a:endParaRPr b="0" lang="en-US" sz="1000" spc="-1" strike="noStrike">
              <a:latin typeface="Arial"/>
            </a:endParaRPr>
          </a:p>
          <a:p>
            <a:pPr>
              <a:lnSpc>
                <a:spcPct val="100000"/>
              </a:lnSpc>
              <a:spcAft>
                <a:spcPts val="601"/>
              </a:spcAft>
              <a:buNone/>
            </a:pPr>
            <a:r>
              <a:rPr b="0" lang="es-ES" sz="1200" spc="-1" strike="noStrike" cap="small">
                <a:solidFill>
                  <a:srgbClr val="000000"/>
                </a:solidFill>
                <a:latin typeface="Arial"/>
                <a:ea typeface="DejaVu Sans"/>
              </a:rPr>
              <a:t>Cédric prieels</a:t>
            </a:r>
            <a:endParaRPr b="0" lang="en-US" sz="1200" spc="-1" strike="noStrike">
              <a:latin typeface="Arial"/>
            </a:endParaRPr>
          </a:p>
          <a:p>
            <a:pPr>
              <a:lnSpc>
                <a:spcPct val="100000"/>
              </a:lnSpc>
              <a:spcAft>
                <a:spcPts val="601"/>
              </a:spcAft>
              <a:buNone/>
            </a:pPr>
            <a:r>
              <a:rPr b="0" lang="es-ES" sz="1000" spc="-1" strike="noStrike">
                <a:solidFill>
                  <a:srgbClr val="015f62"/>
                </a:solidFill>
                <a:latin typeface="Arial"/>
                <a:ea typeface="DejaVu Sans"/>
              </a:rPr>
              <a:t>DIRECTOR /  A / ES / AS</a:t>
            </a:r>
            <a:endParaRPr b="0" lang="en-US" sz="1000" spc="-1" strike="noStrike">
              <a:latin typeface="Arial"/>
            </a:endParaRPr>
          </a:p>
          <a:p>
            <a:pPr>
              <a:lnSpc>
                <a:spcPct val="100000"/>
              </a:lnSpc>
              <a:spcAft>
                <a:spcPts val="601"/>
              </a:spcAft>
              <a:buNone/>
            </a:pPr>
            <a:r>
              <a:rPr b="0" lang="es-ES" sz="1200" spc="-1" strike="noStrike" cap="small">
                <a:solidFill>
                  <a:srgbClr val="000000"/>
                </a:solidFill>
                <a:latin typeface="Arial"/>
                <a:ea typeface="DejaVu Sans"/>
              </a:rPr>
              <a:t>Jónatan piedra gomez</a:t>
            </a:r>
            <a:endParaRPr b="0" lang="en-US" sz="1200" spc="-1" strike="noStrike">
              <a:latin typeface="Arial"/>
            </a:endParaRPr>
          </a:p>
          <a:p>
            <a:pPr>
              <a:lnSpc>
                <a:spcPct val="100000"/>
              </a:lnSpc>
              <a:spcAft>
                <a:spcPts val="601"/>
              </a:spcAft>
              <a:buNone/>
            </a:pPr>
            <a:r>
              <a:rPr b="0" lang="es-ES" sz="1200" spc="-1" strike="noStrike" cap="small">
                <a:solidFill>
                  <a:srgbClr val="000000"/>
                </a:solidFill>
                <a:latin typeface="Arial"/>
                <a:ea typeface="DejaVu Sans"/>
              </a:rPr>
              <a:t>Pablo martínez ruíz del árbol</a:t>
            </a:r>
            <a:endParaRPr b="0" lang="en-US" sz="1200" spc="-1" strike="noStrike">
              <a:latin typeface="Arial"/>
            </a:endParaRPr>
          </a:p>
          <a:p>
            <a:pPr algn="r">
              <a:lnSpc>
                <a:spcPct val="100000"/>
              </a:lnSpc>
              <a:buNone/>
            </a:pPr>
            <a:endParaRPr b="0" lang="en-US" sz="1200" spc="-1" strike="noStrike">
              <a:latin typeface="Arial"/>
            </a:endParaRPr>
          </a:p>
        </p:txBody>
      </p:sp>
      <p:pic>
        <p:nvPicPr>
          <p:cNvPr id="51" name="Imagen 75" descr=""/>
          <p:cNvPicPr/>
          <p:nvPr/>
        </p:nvPicPr>
        <p:blipFill>
          <a:blip r:embed="rId2"/>
          <a:stretch/>
        </p:blipFill>
        <p:spPr>
          <a:xfrm>
            <a:off x="5640840" y="2841480"/>
            <a:ext cx="1510200" cy="1475280"/>
          </a:xfrm>
          <a:prstGeom prst="rect">
            <a:avLst/>
          </a:prstGeom>
          <a:ln w="0">
            <a:noFill/>
          </a:ln>
        </p:spPr>
      </p:pic>
      <p:sp>
        <p:nvSpPr>
          <p:cNvPr id="52" name="CuadroTexto 78"/>
          <p:cNvSpPr/>
          <p:nvPr/>
        </p:nvSpPr>
        <p:spPr>
          <a:xfrm>
            <a:off x="916920" y="10111320"/>
            <a:ext cx="5758920" cy="979920"/>
          </a:xfrm>
          <a:prstGeom prst="rect">
            <a:avLst/>
          </a:prstGeom>
          <a:noFill/>
          <a:ln w="0">
            <a:noFill/>
          </a:ln>
        </p:spPr>
        <p:style>
          <a:lnRef idx="0"/>
          <a:fillRef idx="0"/>
          <a:effectRef idx="0"/>
          <a:fontRef idx="minor"/>
        </p:style>
        <p:txBody>
          <a:bodyPr lIns="90000" rIns="90000" tIns="45000" bIns="45000" anchor="t">
            <a:spAutoFit/>
          </a:bodyPr>
          <a:p>
            <a:pPr algn="ctr">
              <a:lnSpc>
                <a:spcPct val="150000"/>
              </a:lnSpc>
              <a:buNone/>
            </a:pPr>
            <a:r>
              <a:rPr b="0" lang="es-ES" sz="1100" spc="-1" strike="noStrike">
                <a:solidFill>
                  <a:srgbClr val="015f62"/>
                </a:solidFill>
                <a:latin typeface="Arial"/>
                <a:ea typeface="DejaVu Sans"/>
              </a:rPr>
              <a:t>UNIVERSIDAD DE CANTABRIA</a:t>
            </a:r>
            <a:endParaRPr b="0" lang="en-US" sz="1100" spc="-1" strike="noStrike">
              <a:latin typeface="Arial"/>
            </a:endParaRPr>
          </a:p>
          <a:p>
            <a:pPr algn="ctr">
              <a:lnSpc>
                <a:spcPct val="150000"/>
              </a:lnSpc>
              <a:buNone/>
            </a:pPr>
            <a:r>
              <a:rPr b="0" lang="es-ES" sz="1400" spc="-1" strike="noStrike">
                <a:solidFill>
                  <a:srgbClr val="000000"/>
                </a:solidFill>
                <a:latin typeface="Arial"/>
                <a:ea typeface="DejaVu Sans"/>
              </a:rPr>
              <a:t>Escuela de </a:t>
            </a:r>
            <a:r>
              <a:rPr b="0" lang="es-ES" sz="1400" spc="-1" strike="noStrike">
                <a:solidFill>
                  <a:srgbClr val="015f62"/>
                </a:solidFill>
                <a:latin typeface="Arial"/>
                <a:ea typeface="DejaVu Sans"/>
              </a:rPr>
              <a:t>Doctorado</a:t>
            </a:r>
            <a:r>
              <a:rPr b="0" lang="es-ES" sz="1400" spc="-1" strike="noStrike">
                <a:solidFill>
                  <a:srgbClr val="000000"/>
                </a:solidFill>
                <a:latin typeface="Arial"/>
                <a:ea typeface="DejaVu Sans"/>
              </a:rPr>
              <a:t> de la Universidad de Cantabria</a:t>
            </a:r>
            <a:endParaRPr b="0" lang="en-US" sz="1400" spc="-1" strike="noStrike">
              <a:latin typeface="Arial"/>
            </a:endParaRPr>
          </a:p>
          <a:p>
            <a:pPr algn="ctr">
              <a:lnSpc>
                <a:spcPct val="150000"/>
              </a:lnSpc>
              <a:buNone/>
            </a:pPr>
            <a:r>
              <a:rPr b="0" lang="es-ES" sz="1400" spc="-1" strike="noStrike">
                <a:solidFill>
                  <a:srgbClr val="000000"/>
                </a:solidFill>
                <a:latin typeface="Arial"/>
                <a:ea typeface="DejaVu Sans"/>
              </a:rPr>
              <a:t>Santander </a:t>
            </a:r>
            <a:r>
              <a:rPr b="0" lang="es-ES" sz="1400" spc="-1" strike="noStrike">
                <a:solidFill>
                  <a:srgbClr val="015f62"/>
                </a:solidFill>
                <a:latin typeface="Arial"/>
                <a:ea typeface="DejaVu Sans"/>
              </a:rPr>
              <a:t>2022</a:t>
            </a:r>
            <a:endParaRPr b="0" lang="en-US" sz="14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53" name="Rectángulo 2"/>
          <p:cNvSpPr/>
          <p:nvPr/>
        </p:nvSpPr>
        <p:spPr>
          <a:xfrm>
            <a:off x="3837600" y="1248840"/>
            <a:ext cx="718200" cy="502200"/>
          </a:xfrm>
          <a:prstGeom prst="rect">
            <a:avLst/>
          </a:prstGeom>
          <a:solidFill>
            <a:srgbClr val="015f62"/>
          </a:solidFill>
          <a:ln>
            <a:noFill/>
          </a:ln>
        </p:spPr>
        <p:style>
          <a:lnRef idx="2">
            <a:schemeClr val="accent1">
              <a:shade val="50000"/>
            </a:schemeClr>
          </a:lnRef>
          <a:fillRef idx="1">
            <a:schemeClr val="accent1"/>
          </a:fillRef>
          <a:effectRef idx="0">
            <a:schemeClr val="accent1"/>
          </a:effectRef>
          <a:fontRef idx="minor"/>
        </p:style>
      </p:sp>
      <p:sp>
        <p:nvSpPr>
          <p:cNvPr id="54" name="Rectangle 2"/>
          <p:cNvSpPr/>
          <p:nvPr/>
        </p:nvSpPr>
        <p:spPr>
          <a:xfrm>
            <a:off x="3837600" y="719280"/>
            <a:ext cx="718200" cy="10798200"/>
          </a:xfrm>
          <a:prstGeom prst="rect">
            <a:avLst/>
          </a:prstGeom>
          <a:noFill/>
          <a:ln w="25400">
            <a:solidFill>
              <a:srgbClr val="a5a5a5"/>
            </a:solidFill>
            <a:miter/>
          </a:ln>
        </p:spPr>
        <p:style>
          <a:lnRef idx="0"/>
          <a:fillRef idx="0"/>
          <a:effectRef idx="0"/>
          <a:fontRef idx="minor"/>
        </p:style>
      </p:sp>
      <p:sp>
        <p:nvSpPr>
          <p:cNvPr id="55" name="CuadroTexto 9"/>
          <p:cNvSpPr/>
          <p:nvPr/>
        </p:nvSpPr>
        <p:spPr>
          <a:xfrm>
            <a:off x="3800160" y="1331280"/>
            <a:ext cx="793080" cy="33300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buNone/>
            </a:pPr>
            <a:r>
              <a:rPr b="0" lang="es-ES" sz="800" spc="-1" strike="noStrike">
                <a:solidFill>
                  <a:srgbClr val="ffffff"/>
                </a:solidFill>
                <a:latin typeface="Arial"/>
                <a:ea typeface="DejaVu Sans"/>
              </a:rPr>
              <a:t>TESIS DOCTORAL</a:t>
            </a:r>
            <a:endParaRPr b="0" lang="en-US" sz="800" spc="-1" strike="noStrike">
              <a:latin typeface="Arial"/>
            </a:endParaRPr>
          </a:p>
        </p:txBody>
      </p:sp>
      <p:sp>
        <p:nvSpPr>
          <p:cNvPr id="56" name="Rectángulo 10"/>
          <p:cNvSpPr/>
          <p:nvPr/>
        </p:nvSpPr>
        <p:spPr>
          <a:xfrm>
            <a:off x="3837600" y="2294640"/>
            <a:ext cx="718200" cy="250200"/>
          </a:xfrm>
          <a:prstGeom prst="rect">
            <a:avLst/>
          </a:prstGeom>
          <a:solidFill>
            <a:srgbClr val="015f62"/>
          </a:solidFill>
          <a:ln>
            <a:noFill/>
          </a:ln>
        </p:spPr>
        <p:style>
          <a:lnRef idx="2">
            <a:schemeClr val="accent1">
              <a:shade val="50000"/>
            </a:schemeClr>
          </a:lnRef>
          <a:fillRef idx="1">
            <a:schemeClr val="accent1"/>
          </a:fillRef>
          <a:effectRef idx="0">
            <a:schemeClr val="accent1"/>
          </a:effectRef>
          <a:fontRef idx="minor"/>
        </p:style>
      </p:sp>
      <p:sp>
        <p:nvSpPr>
          <p:cNvPr id="57" name="CuadroTexto 11"/>
          <p:cNvSpPr/>
          <p:nvPr/>
        </p:nvSpPr>
        <p:spPr>
          <a:xfrm>
            <a:off x="3800160" y="2294640"/>
            <a:ext cx="793080" cy="2721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buNone/>
            </a:pPr>
            <a:r>
              <a:rPr b="1" lang="es-ES" sz="1200" spc="-1" strike="noStrike">
                <a:solidFill>
                  <a:srgbClr val="ffffff"/>
                </a:solidFill>
                <a:latin typeface="Arial"/>
                <a:ea typeface="DejaVu Sans"/>
              </a:rPr>
              <a:t>2022</a:t>
            </a:r>
            <a:endParaRPr b="0" lang="en-US" sz="1200" spc="-1" strike="noStrike">
              <a:latin typeface="Arial"/>
            </a:endParaRPr>
          </a:p>
        </p:txBody>
      </p:sp>
      <p:sp>
        <p:nvSpPr>
          <p:cNvPr id="58" name="Rectángulo 15"/>
          <p:cNvSpPr/>
          <p:nvPr/>
        </p:nvSpPr>
        <p:spPr>
          <a:xfrm rot="16200000">
            <a:off x="448200" y="6348600"/>
            <a:ext cx="7496640" cy="576360"/>
          </a:xfrm>
          <a:prstGeom prst="rect">
            <a:avLst/>
          </a:prstGeom>
          <a:noFill/>
          <a:ln w="0">
            <a:noFill/>
          </a:ln>
        </p:spPr>
        <p:style>
          <a:lnRef idx="0"/>
          <a:fillRef idx="0"/>
          <a:effectRef idx="0"/>
          <a:fontRef idx="minor"/>
        </p:style>
        <p:txBody>
          <a:bodyPr lIns="90000" rIns="90000" tIns="45000" bIns="45000" anchor="ctr">
            <a:spAutoFit/>
          </a:bodyPr>
          <a:p>
            <a:pPr algn="r">
              <a:lnSpc>
                <a:spcPct val="100000"/>
              </a:lnSpc>
              <a:spcAft>
                <a:spcPts val="1199"/>
              </a:spcAft>
              <a:buNone/>
            </a:pPr>
            <a:r>
              <a:rPr b="0" lang="es-ES" sz="1600" spc="-1" strike="noStrike">
                <a:solidFill>
                  <a:srgbClr val="000000"/>
                </a:solidFill>
                <a:latin typeface="Arial"/>
                <a:ea typeface="DejaVu Sans"/>
              </a:rPr>
              <a:t>BÚSQUEDA DE MATERIA OSCURA EN ASOCIACIÓN CON QUARKS TOP EN EL ESTADO FINAL DILEPTÓNICO A 13 TEV</a:t>
            </a:r>
            <a:endParaRPr b="0" lang="en-US" sz="1600" spc="-1" strike="noStrike">
              <a:latin typeface="Arial"/>
            </a:endParaRPr>
          </a:p>
        </p:txBody>
      </p:sp>
      <p:sp>
        <p:nvSpPr>
          <p:cNvPr id="59" name="Rectángulo 17"/>
          <p:cNvSpPr/>
          <p:nvPr/>
        </p:nvSpPr>
        <p:spPr>
          <a:xfrm>
            <a:off x="3841920" y="10477440"/>
            <a:ext cx="718200" cy="502200"/>
          </a:xfrm>
          <a:prstGeom prst="rect">
            <a:avLst/>
          </a:prstGeom>
          <a:solidFill>
            <a:srgbClr val="015f62"/>
          </a:solidFill>
          <a:ln>
            <a:solidFill>
              <a:srgbClr val="3a5f8b"/>
            </a:solidFill>
            <a:round/>
          </a:ln>
        </p:spPr>
        <p:style>
          <a:lnRef idx="2">
            <a:schemeClr val="accent1">
              <a:shade val="50000"/>
            </a:schemeClr>
          </a:lnRef>
          <a:fillRef idx="1">
            <a:schemeClr val="accent1"/>
          </a:fillRef>
          <a:effectRef idx="0">
            <a:schemeClr val="accent1"/>
          </a:effectRef>
          <a:fontRef idx="minor"/>
        </p:style>
      </p:sp>
      <p:pic>
        <p:nvPicPr>
          <p:cNvPr id="60" name="Imagen 18" descr=""/>
          <p:cNvPicPr/>
          <p:nvPr/>
        </p:nvPicPr>
        <p:blipFill>
          <a:blip r:embed="rId1"/>
          <a:stretch/>
        </p:blipFill>
        <p:spPr>
          <a:xfrm>
            <a:off x="3996720" y="10602360"/>
            <a:ext cx="417240" cy="252360"/>
          </a:xfrm>
          <a:prstGeom prst="rect">
            <a:avLst/>
          </a:prstGeom>
          <a:ln w="0">
            <a:noFill/>
          </a:ln>
        </p:spPr>
      </p:pic>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61" name="Imagen 1" descr=""/>
          <p:cNvPicPr/>
          <p:nvPr/>
        </p:nvPicPr>
        <p:blipFill>
          <a:blip r:embed="rId1"/>
          <a:stretch/>
        </p:blipFill>
        <p:spPr>
          <a:xfrm>
            <a:off x="1926360" y="1105560"/>
            <a:ext cx="5254200" cy="3796560"/>
          </a:xfrm>
          <a:prstGeom prst="rect">
            <a:avLst/>
          </a:prstGeom>
          <a:ln w="0">
            <a:noFill/>
          </a:ln>
        </p:spPr>
      </p:pic>
      <p:sp>
        <p:nvSpPr>
          <p:cNvPr id="62" name="Rectangle 2"/>
          <p:cNvSpPr/>
          <p:nvPr/>
        </p:nvSpPr>
        <p:spPr>
          <a:xfrm>
            <a:off x="710640" y="719640"/>
            <a:ext cx="7630200" cy="10798200"/>
          </a:xfrm>
          <a:prstGeom prst="rect">
            <a:avLst/>
          </a:prstGeom>
          <a:noFill/>
          <a:ln w="25400">
            <a:solidFill>
              <a:srgbClr val="a5a5a5"/>
            </a:solidFill>
            <a:miter/>
          </a:ln>
        </p:spPr>
        <p:style>
          <a:lnRef idx="0"/>
          <a:fillRef idx="0"/>
          <a:effectRef idx="0"/>
          <a:fontRef idx="minor"/>
        </p:style>
      </p:sp>
      <p:sp>
        <p:nvSpPr>
          <p:cNvPr id="63" name="CuadroTexto 16"/>
          <p:cNvSpPr/>
          <p:nvPr/>
        </p:nvSpPr>
        <p:spPr>
          <a:xfrm>
            <a:off x="1926360" y="5221440"/>
            <a:ext cx="5254200" cy="3814560"/>
          </a:xfrm>
          <a:prstGeom prst="rect">
            <a:avLst/>
          </a:prstGeom>
          <a:noFill/>
          <a:ln w="0">
            <a:noFill/>
          </a:ln>
        </p:spPr>
        <p:style>
          <a:lnRef idx="0"/>
          <a:fillRef idx="0"/>
          <a:effectRef idx="0"/>
          <a:fontRef idx="minor"/>
        </p:style>
        <p:txBody>
          <a:bodyPr lIns="0" rIns="0" tIns="0" bIns="0" anchor="t">
            <a:noAutofit/>
          </a:bodyPr>
          <a:p>
            <a:pPr algn="just">
              <a:lnSpc>
                <a:spcPct val="100000"/>
              </a:lnSpc>
              <a:buNone/>
            </a:pPr>
            <a:r>
              <a:rPr b="0" lang="es-ES" sz="1100" spc="-1" strike="noStrike">
                <a:solidFill>
                  <a:srgbClr val="000000"/>
                </a:solidFill>
                <a:latin typeface="Arial"/>
                <a:ea typeface="DejaVu Sans"/>
              </a:rPr>
              <a:t>En este trabajo se presenta una búsqueda de partículas de materia oscura producidas en asociación con uno o dos quarks top en el estado final dileptónico utilizando técnicas avanzadas de reconstrucción analítica y varios Boosted Decision Trees. Este análisis se ha realizado considerando los 137.1 fb-1 de datos de colisiones protón-protón recopilados por el detector CMS durante la segunda fase de operación del LHC, en un centro de energía de masa de 13 TeV. Esta es la primera vez que se realiza una búsqueda de este tipo que combina los modelos single top y ttbar+materia oscura en este estado final. No se ha encontrado evidencia de la existencia de materia oscura, pero límites superiores de la sección eficaz de producción de la señal se han obtenido considerando diferentes modelos de señales. Se logró obtener una exclusión esperada (observada) para mediadores escalares y pseudoescalares hasta 215 (180) y 250 (220) GeV, respectivamente, con un nivel de confianza del 95%. Por lo tanto, los límites de exclusión escalar se mejoraron en un factor de 3 con respecto a los resultados anteriores obtenidos en 2016 solo para el modelo ttbar+DM, mientras que se logró por primera vez obtener una exclusión pseudoescalar al considerar este estado final.</a:t>
            </a:r>
            <a:endParaRPr b="0" lang="en-US" sz="1100" spc="-1" strike="noStrike">
              <a:latin typeface="Arial"/>
            </a:endParaRPr>
          </a:p>
          <a:p>
            <a:pPr algn="just">
              <a:lnSpc>
                <a:spcPct val="100000"/>
              </a:lnSpc>
              <a:buNone/>
            </a:pPr>
            <a:endParaRPr b="0" lang="en-US" sz="1100" spc="-1" strike="noStrike">
              <a:latin typeface="Arial"/>
            </a:endParaRPr>
          </a:p>
          <a:p>
            <a:pPr algn="just">
              <a:lnSpc>
                <a:spcPct val="100000"/>
              </a:lnSpc>
              <a:buNone/>
            </a:pPr>
            <a:r>
              <a:rPr b="0" lang="es-ES" sz="1100" spc="-1" strike="noStrike">
                <a:solidFill>
                  <a:srgbClr val="000000"/>
                </a:solidFill>
                <a:latin typeface="Arial"/>
                <a:ea typeface="DejaVu Sans"/>
              </a:rPr>
              <a:t>A search for dark matter particles produced in association with one or two top quarks in the dilepton final state using advanced analytic reconstruction techniques and several Boosted Decision Trees is presented in this work. This analysis has been done by considering the full 137.1 fb-1 of proton-proton collisions data collected by the CMS detector during the Run II of operation of the LHC, at a center of mass energy of 13 TeV. This is the first time that such a search combining the single top and ttbar + dark matter models is performed in such a final state. No evidence for the existence of dark matter has been found, but upper limits on the signal strength have been obtained by considering different production models. An expected (observed) exclusion for scalar and pseudoscalar mediators up to 215 (180) and 250 (220) GeV was respectively achieved, at the 95% confidence level. Scalar exclusion limits were therefore improved by a factor of 3 with respect to the previous results obtained in 2016 for the ttbar+DM model alone, while a pseudoscalar exclusion has been achieved for the first time when considering this particular final state.</a:t>
            </a:r>
            <a:endParaRPr b="0" lang="en-US" sz="1100" spc="-1" strike="noStrike">
              <a:latin typeface="Arial"/>
            </a:endParaRPr>
          </a:p>
          <a:p>
            <a:pPr algn="just">
              <a:lnSpc>
                <a:spcPct val="100000"/>
              </a:lnSpc>
              <a:buNone/>
            </a:pPr>
            <a:endParaRPr b="0" lang="en-US" sz="1100" spc="-1" strike="noStrike">
              <a:latin typeface="Arial"/>
            </a:endParaRPr>
          </a:p>
          <a:p>
            <a:pPr>
              <a:lnSpc>
                <a:spcPct val="100000"/>
              </a:lnSpc>
              <a:buNone/>
            </a:pPr>
            <a:endParaRPr b="0" lang="en-US" sz="1100" spc="-1" strike="noStrike">
              <a:latin typeface="Arial"/>
            </a:endParaRPr>
          </a:p>
        </p:txBody>
      </p:sp>
      <p:pic>
        <p:nvPicPr>
          <p:cNvPr id="64" name="Imagen 20" descr=""/>
          <p:cNvPicPr/>
          <p:nvPr/>
        </p:nvPicPr>
        <p:blipFill>
          <a:blip r:embed="rId2"/>
          <a:stretch/>
        </p:blipFill>
        <p:spPr>
          <a:xfrm>
            <a:off x="1740960" y="885240"/>
            <a:ext cx="1496880" cy="1484280"/>
          </a:xfrm>
          <a:prstGeom prst="rect">
            <a:avLst/>
          </a:prstGeom>
          <a:ln w="0">
            <a:noFill/>
          </a:ln>
        </p:spPr>
      </p:pic>
      <p:pic>
        <p:nvPicPr>
          <p:cNvPr id="65" name="Imagen 21" descr=""/>
          <p:cNvPicPr/>
          <p:nvPr/>
        </p:nvPicPr>
        <p:blipFill>
          <a:blip r:embed="rId3"/>
          <a:stretch/>
        </p:blipFill>
        <p:spPr>
          <a:xfrm rot="10800000">
            <a:off x="5874480" y="3624120"/>
            <a:ext cx="1496880" cy="1484280"/>
          </a:xfrm>
          <a:prstGeom prst="rect">
            <a:avLst/>
          </a:prstGeom>
          <a:ln w="0">
            <a:noFill/>
          </a:ln>
        </p:spPr>
      </p:pic>
      <p:pic>
        <p:nvPicPr>
          <p:cNvPr id="66" name="Imagen 4" descr=""/>
          <p:cNvPicPr/>
          <p:nvPr/>
        </p:nvPicPr>
        <p:blipFill>
          <a:blip r:embed="rId4"/>
          <a:stretch/>
        </p:blipFill>
        <p:spPr>
          <a:xfrm>
            <a:off x="3560760" y="10606320"/>
            <a:ext cx="1909440" cy="822600"/>
          </a:xfrm>
          <a:prstGeom prst="rect">
            <a:avLst/>
          </a:prstGeom>
          <a:ln w="0">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_rels/item1.xml.rels><?xml version="1.0" encoding="UTF-8"?>
<Relationships xmlns="http://schemas.openxmlformats.org/package/2006/relationships"><Relationship Id="rId1" Type="http://schemas.openxmlformats.org/officeDocument/2006/relationships/customXmlProps" Target="itemProps1.xml"/>
</Relationships>
</file>

<file path=customXml/_rels/item2.xml.rels><?xml version="1.0" encoding="UTF-8"?>
<Relationships xmlns="http://schemas.openxmlformats.org/package/2006/relationships"><Relationship Id="rId1" Type="http://schemas.openxmlformats.org/officeDocument/2006/relationships/customXmlProps" Target="itemProps2.xml"/>
</Relationships>
</file>

<file path=customXml/_rels/item3.xml.rels><?xml version="1.0" encoding="UTF-8"?>
<Relationships xmlns="http://schemas.openxmlformats.org/package/2006/relationships"><Relationship Id="rId1" Type="http://schemas.openxmlformats.org/officeDocument/2006/relationships/customXmlProps" Target="itemProps3.xml"/>
</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C666A80E0529A74081D01EB95296C6E8" ma:contentTypeVersion="1" ma:contentTypeDescription="Crear nuevo documento." ma:contentTypeScope="" ma:versionID="f900debe59cc59f3fa75a03991e64065">
  <xsd:schema xmlns:xsd="http://www.w3.org/2001/XMLSchema" xmlns:xs="http://www.w3.org/2001/XMLSchema" xmlns:p="http://schemas.microsoft.com/office/2006/metadata/properties" xmlns:ns1="http://schemas.microsoft.com/sharepoint/v3" targetNamespace="http://schemas.microsoft.com/office/2006/metadata/properties" ma:root="true" ma:fieldsID="0fa58ab6bdef439119b64b6b50b7cac5" ns1:_="">
    <xsd:import namespace="http://schemas.microsoft.com/sharepoint/v3"/>
    <xsd:element name="properties">
      <xsd:complexType>
        <xsd:sequence>
          <xsd:element name="documentManagement">
            <xsd:complexType>
              <xsd:all>
                <xsd:element ref="ns1:PublishingStartDate" minOccurs="0"/>
                <xsd:element ref="ns1:PublishingExpirationDat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Fecha de inicio programada" ma:description="Fecha de inicio programada es una columna del sitio que crea la característica Publicación. Se usa para especificar la fecha y la hora a la que esta página se presentará por primera vez a los visitantes del sitio." ma:hidden="true" ma:internalName="PublishingStartDate">
      <xsd:simpleType>
        <xsd:restriction base="dms:Unknown"/>
      </xsd:simpleType>
    </xsd:element>
    <xsd:element name="PublishingExpirationDate" ma:index="9" nillable="true" ma:displayName="Fecha de finalización programada" ma:description="Fecha de finalización programada es una columna del sitio que crea la característica Publicación. Se usa para especificar la fecha y la hora a la que esta página dejará de presentarse a los visitantes del sitio." ma:hidden="true" ma:internalName="PublishingExpirationDat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ublishingExpirationDate xmlns="http://schemas.microsoft.com/sharepoint/v3" xsi:nil="true"/>
    <PublishingStartDate xmlns="http://schemas.microsoft.com/sharepoint/v3" xsi:nil="true"/>
  </documentManagement>
</p:properties>
</file>

<file path=customXml/itemProps1.xml><?xml version="1.0" encoding="utf-8"?>
<ds:datastoreItem xmlns:ds="http://schemas.openxmlformats.org/officeDocument/2006/customXml" ds:itemID="{D7BC3ABC-D3FF-4368-AC0A-656B7D172C8D}"/>
</file>

<file path=customXml/itemProps2.xml><?xml version="1.0" encoding="utf-8"?>
<ds:datastoreItem xmlns:ds="http://schemas.openxmlformats.org/officeDocument/2006/customXml" ds:itemID="{A959967E-B7CE-43E9-B9B7-7278DAB25C8C}"/>
</file>

<file path=customXml/itemProps3.xml><?xml version="1.0" encoding="utf-8"?>
<ds:datastoreItem xmlns:ds="http://schemas.openxmlformats.org/officeDocument/2006/customXml" ds:itemID="{587667A3-72BC-447D-89EA-A2EA26D512B8}"/>
</file>

<file path=docProps/app.xml><?xml version="1.0" encoding="utf-8"?>
<Properties xmlns="http://schemas.openxmlformats.org/officeDocument/2006/extended-properties" xmlns:vt="http://schemas.openxmlformats.org/officeDocument/2006/docPropsVTypes">
  <Template/>
  <TotalTime>1231</TotalTime>
  <Application>LibreOffice/7.2.5.2$Linux_X86_64 LibreOffice_project/20$Build-2</Application>
  <AppVersion>15.0000</AppVersion>
  <Words>348</Words>
  <Paragraphs>24</Paragraphs>
  <Company>...</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2012-05-25T07:12:19Z</dcterms:created>
  <dc:creator>Usuario</dc:creator>
  <dc:description/>
  <dc:language>en-US</dc:language>
  <cp:lastModifiedBy/>
  <dcterms:modified xsi:type="dcterms:W3CDTF">2022-02-07T09:02:37Z</dcterms:modified>
  <cp:revision>69</cp:revision>
  <dc:subject/>
  <dc:title>Diapositiva 1</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0x010100C666A80E0529A74081D01EB95296C6E8</vt:lpwstr>
  </property>
  <property fmtid="{D5CDD505-2E9C-101B-9397-08002B2CF9AE}" pid="3" name="Notes">
    <vt:i4>3</vt:i4>
  </property>
  <property fmtid="{D5CDD505-2E9C-101B-9397-08002B2CF9AE}" pid="4" name="PresentationFormat">
    <vt:lpwstr>Personalizado</vt:lpwstr>
  </property>
  <property fmtid="{D5CDD505-2E9C-101B-9397-08002B2CF9AE}" pid="5" name="Slides">
    <vt:i4>3</vt:i4>
  </property>
</Properties>
</file>