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22DC9-59B8-AF92-A004-6029FC5EB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ECAE16-261F-78D7-507A-52E2B558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EE88AA-AFB5-C607-68C2-B792428A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427EA-7D65-DD73-1568-F89992C9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4FBC9F-E3D5-976D-0A31-FF9512E2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28D9C-BD5E-C628-885C-B1FF0992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B13199-2F16-4458-EB2B-C96C8EA57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ABBA54-1956-B2BB-D7F1-FB05F394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1D953E-6D12-4A5A-6BC0-132EC986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9BB73-AE3C-AE9C-5569-10BFCEA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5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1F9658-B33A-0C2B-7573-88ABF9440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5E220B-AE06-76D1-873E-CDA89DA74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AEA6FD-FFE0-521C-DD0B-88A16936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1D75F-BF8C-ACFA-215C-4CE365D5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6FB693-74EB-B9BF-26E4-2765AE96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DCA4C-592F-D469-6CF9-7561922C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B7054-735E-DE47-159B-277FA136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636EFF-2BD3-4BB5-26D8-F24CABA7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D5BD2E-FBEC-10CB-C0A8-6BC7CD6A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D3A9F0-9B19-B4B5-C07A-821388F5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5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FB443-0C56-93EA-CB30-B6246F6B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42645F-CAC6-FF61-3E94-F94729398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34AA1-3317-E170-7935-C32F731A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13ECFE-A7F8-C84C-8925-4E9A538E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0F578C-4722-3088-72B5-74125779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CB940-FBBA-2D5D-DF08-784E90E2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2B06C-F354-91E3-D046-90F68B996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79139D-198B-751C-65F4-DCE91120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732AA0-9FF7-398E-02A3-5676082E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F17D9C-2CE0-D6C1-35A8-1B05BD7C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B79AB3-B6C1-9850-C70B-6F602A9C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1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77F9B-7895-B64B-8FD7-36673A26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0D4AD-3876-0863-FF85-01ED5854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B58475-2BEA-AA77-590D-089310BF1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EAC864-D654-4B51-3032-A93F1620D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1ED99A-7002-DBA8-9280-7B51843AF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8EC331-74F0-E400-D7E2-F3A5377D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2F7930-3604-B793-30E2-36A17E48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098270-29DA-A225-1925-75F0675F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3813D-91BC-9C5A-6AA8-3AD4BDEC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46345A-9268-456F-30FD-76C6527E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635763-B989-58A3-2718-77157CA3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7D8F8B-2D26-3554-F759-1EF39520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5E24B9-53D5-B3DF-F48D-F8D6C46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C16596-432A-87B2-5F29-6942AB40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EED407-8DB9-C7DA-BDE6-A01F5FCD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14576-1339-6F4D-1FD9-A2F940C0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DAA27-34CD-2217-4036-E154C4612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78BD8D-B675-BE92-0EC1-FD87067A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A2B7C-3948-165A-1910-9A7E3A99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1F651A-7586-ED1D-D591-E33D9589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573BE1-9235-C6DD-44C1-627D6756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9CC5D-7899-9178-2646-9F7162BC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76320B-01EB-89ED-6985-58A042705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76BE3C-07E4-3EDF-E926-8C0AADE98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1C1EA3-1320-4BBD-287C-B9558FE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1995-1B65-4789-B360-5CC5914FE976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8741F7-9632-7D4E-6B03-910AC919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F69780-75DA-C040-55B8-EA7957DE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D91C80-2E5E-93BB-8BA3-95D648A4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DD2577-3E64-F5D2-4A8C-517333968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19F87-D0FE-C813-F00D-6AB2230FB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E1995-1B65-4789-B360-5CC5914FE976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450253-6AB4-98D1-A594-DC906EA51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F7D2A6-CA9B-DE96-3DFF-2409248F17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32B3BD-AF5C-4158-B627-CA76B7CDDD9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dricq/AutoFocu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90F911-0775-6CE7-1DA4-0A0A0BD87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fr-FR" sz="4800" dirty="0" err="1">
                <a:solidFill>
                  <a:srgbClr val="FFFFFF"/>
                </a:solidFill>
              </a:rPr>
              <a:t>Skinbit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B6A3E1-E3B0-7A42-A454-6DA386F6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AutoFocus</a:t>
            </a:r>
            <a:r>
              <a:rPr lang="en-US" dirty="0">
                <a:solidFill>
                  <a:srgbClr val="FFFFFF"/>
                </a:solidFill>
              </a:rPr>
              <a:t> &amp; Cedric</a:t>
            </a:r>
          </a:p>
          <a:p>
            <a:pPr algn="r"/>
            <a:r>
              <a:rPr lang="en-US" dirty="0">
                <a:solidFill>
                  <a:srgbClr val="FFFFFF"/>
                </a:solidFill>
                <a:hlinkClick r:id="rId2"/>
              </a:rPr>
              <a:t>https://github.com/cedricq/AutoFocus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0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ABE65-B7A7-9267-C3F9-0DE90374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Exercice: 1st </a:t>
            </a:r>
            <a:r>
              <a:rPr lang="fr-FR" dirty="0" err="1"/>
              <a:t>reading</a:t>
            </a:r>
            <a:r>
              <a:rPr lang="fr-FR" dirty="0"/>
              <a:t> on </a:t>
            </a:r>
            <a:r>
              <a:rPr lang="fr-FR" dirty="0" err="1"/>
              <a:t>my</a:t>
            </a:r>
            <a:r>
              <a:rPr lang="fr-FR" dirty="0"/>
              <a:t> phone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A9C5F25-E37A-D38D-FACE-33F1E2072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960"/>
          <a:stretch>
            <a:fillRect/>
          </a:stretch>
        </p:blipFill>
        <p:spPr>
          <a:xfrm>
            <a:off x="597569" y="1690688"/>
            <a:ext cx="5894786" cy="4735630"/>
          </a:xfrm>
          <a:prstGeom prst="rect">
            <a:avLst/>
          </a:prstGeom>
        </p:spPr>
      </p:pic>
      <p:pic>
        <p:nvPicPr>
          <p:cNvPr id="7" name="Image 6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EB342F0A-4146-3E99-D95B-FF361E3BF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69" y="3636391"/>
            <a:ext cx="2324010" cy="13072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 7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A152A91B-951C-4E30-E5D3-F09396CE4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027" y="3394276"/>
            <a:ext cx="2324010" cy="13072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DA28A5-1D41-7FBB-1664-CA4ED99E8041}"/>
              </a:ext>
            </a:extLst>
          </p:cNvPr>
          <p:cNvSpPr/>
          <p:nvPr/>
        </p:nvSpPr>
        <p:spPr>
          <a:xfrm>
            <a:off x="3593570" y="1764792"/>
            <a:ext cx="594382" cy="186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343ED-81AC-9943-2F9B-2DF431949EA2}"/>
              </a:ext>
            </a:extLst>
          </p:cNvPr>
          <p:cNvSpPr/>
          <p:nvPr/>
        </p:nvSpPr>
        <p:spPr>
          <a:xfrm>
            <a:off x="719306" y="2496312"/>
            <a:ext cx="1777006" cy="192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2AA09-220E-B298-E997-99D19C11FD56}"/>
              </a:ext>
            </a:extLst>
          </p:cNvPr>
          <p:cNvSpPr/>
          <p:nvPr/>
        </p:nvSpPr>
        <p:spPr>
          <a:xfrm>
            <a:off x="2159474" y="2920239"/>
            <a:ext cx="3866421" cy="186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16B74-920A-7C9E-2205-77A69A537929}"/>
              </a:ext>
            </a:extLst>
          </p:cNvPr>
          <p:cNvSpPr/>
          <p:nvPr/>
        </p:nvSpPr>
        <p:spPr>
          <a:xfrm>
            <a:off x="2644223" y="3456432"/>
            <a:ext cx="3546266" cy="186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3CF65F-8EE9-FBDB-B820-893D0AD3FDF0}"/>
              </a:ext>
            </a:extLst>
          </p:cNvPr>
          <p:cNvSpPr/>
          <p:nvPr/>
        </p:nvSpPr>
        <p:spPr>
          <a:xfrm>
            <a:off x="719306" y="3824757"/>
            <a:ext cx="2215918" cy="186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82ED6B-EFFB-3751-C3CF-C6893DB295AB}"/>
              </a:ext>
            </a:extLst>
          </p:cNvPr>
          <p:cNvSpPr/>
          <p:nvPr/>
        </p:nvSpPr>
        <p:spPr>
          <a:xfrm>
            <a:off x="2377440" y="4013733"/>
            <a:ext cx="786384" cy="186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BB8AB-7372-9A99-A7C1-C4B26E758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392" y="1697321"/>
            <a:ext cx="5029902" cy="809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9EE81D-4687-C995-04BA-ABA07EDB8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1741" y="3032985"/>
            <a:ext cx="2354732" cy="2334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Bouton d'action : Aide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9A9C5ED-F269-46B0-3A4D-6F6C99506D3E}"/>
              </a:ext>
            </a:extLst>
          </p:cNvPr>
          <p:cNvSpPr/>
          <p:nvPr/>
        </p:nvSpPr>
        <p:spPr>
          <a:xfrm>
            <a:off x="7369440" y="5779788"/>
            <a:ext cx="761592" cy="586382"/>
          </a:xfrm>
          <a:prstGeom prst="actionButtonHelp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0EB8F-CC4C-F89D-196F-2F87937C6E0E}"/>
              </a:ext>
            </a:extLst>
          </p:cNvPr>
          <p:cNvSpPr txBox="1"/>
          <p:nvPr/>
        </p:nvSpPr>
        <p:spPr>
          <a:xfrm>
            <a:off x="8188977" y="5892927"/>
            <a:ext cx="235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=&gt; Ok… I </a:t>
            </a:r>
            <a:r>
              <a:rPr lang="fr-FR" b="1" dirty="0" err="1"/>
              <a:t>need</a:t>
            </a:r>
            <a:r>
              <a:rPr lang="fr-FR" b="1" dirty="0"/>
              <a:t> </a:t>
            </a:r>
            <a:r>
              <a:rPr lang="fr-FR" b="1" dirty="0" err="1"/>
              <a:t>my</a:t>
            </a:r>
            <a:r>
              <a:rPr lang="fr-FR" b="1" dirty="0"/>
              <a:t> PC</a:t>
            </a:r>
          </a:p>
        </p:txBody>
      </p:sp>
    </p:spTree>
    <p:extLst>
      <p:ext uri="{BB962C8B-B14F-4D97-AF65-F5344CB8AC3E}">
        <p14:creationId xmlns:p14="http://schemas.microsoft.com/office/powerpoint/2010/main" val="6541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352B9-0904-F696-50E2-1A212BC2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Start by components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86802C-C0FF-6F3C-9AC8-C8D1EE438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535"/>
            <a:ext cx="5910072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I start an </a:t>
            </a:r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: </a:t>
            </a:r>
            <a:r>
              <a:rPr lang="fr-FR" dirty="0" err="1"/>
              <a:t>cmake</a:t>
            </a:r>
            <a:r>
              <a:rPr lang="fr-FR" dirty="0"/>
              <a:t>, c++, </a:t>
            </a:r>
            <a:r>
              <a:rPr lang="fr-FR" dirty="0" err="1"/>
              <a:t>github</a:t>
            </a:r>
            <a:r>
              <a:rPr lang="fr-FR" dirty="0"/>
              <a:t>, </a:t>
            </a:r>
            <a:r>
              <a:rPr lang="fr-FR" dirty="0" err="1"/>
              <a:t>gtest</a:t>
            </a:r>
            <a:endParaRPr lang="fr-FR" dirty="0"/>
          </a:p>
          <a:p>
            <a:endParaRPr lang="fr-FR" dirty="0"/>
          </a:p>
          <a:p>
            <a:r>
              <a:rPr lang="fr-FR" dirty="0"/>
              <a:t>I </a:t>
            </a:r>
            <a:r>
              <a:rPr lang="fr-FR" dirty="0" err="1"/>
              <a:t>decide</a:t>
            </a:r>
            <a:r>
              <a:rPr lang="fr-FR" dirty="0"/>
              <a:t> to go « TDD », component by component</a:t>
            </a:r>
          </a:p>
          <a:p>
            <a:pPr lvl="1"/>
            <a:r>
              <a:rPr lang="fr-FR" dirty="0" err="1"/>
              <a:t>CalibrationData</a:t>
            </a:r>
            <a:endParaRPr lang="fr-FR" dirty="0"/>
          </a:p>
          <a:p>
            <a:pPr lvl="1"/>
            <a:r>
              <a:rPr lang="fr-FR" dirty="0" err="1"/>
              <a:t>DepthSensor</a:t>
            </a:r>
            <a:endParaRPr lang="fr-FR" dirty="0"/>
          </a:p>
          <a:p>
            <a:pPr lvl="1"/>
            <a:r>
              <a:rPr lang="fr-FR" dirty="0"/>
              <a:t>Camera + Focus </a:t>
            </a:r>
            <a:r>
              <a:rPr lang="fr-FR" dirty="0" err="1"/>
              <a:t>motor</a:t>
            </a:r>
            <a:endParaRPr lang="fr-FR" dirty="0"/>
          </a:p>
          <a:p>
            <a:pPr lvl="1"/>
            <a:endParaRPr lang="en-US" dirty="0"/>
          </a:p>
          <a:p>
            <a:r>
              <a:rPr lang="en-US" dirty="0"/>
              <a:t>OpenCV : for matrices computations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CI in place with Docker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D86C46-1166-EC30-F34E-B570D4555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6" y="1407445"/>
            <a:ext cx="4428839" cy="476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2236A-3A1C-7401-F27F-A080BB0DD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57A66-E69C-740E-F75F-35E1EDD9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Integration</a:t>
            </a:r>
            <a:r>
              <a:rPr lang="fr-FR" dirty="0"/>
              <a:t> phase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17CB4-0B5F-7626-832B-5E83E133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5" y="1750511"/>
            <a:ext cx="4359442" cy="4351338"/>
          </a:xfrm>
        </p:spPr>
        <p:txBody>
          <a:bodyPr/>
          <a:lstStyle/>
          <a:p>
            <a:r>
              <a:rPr lang="fr-FR" dirty="0"/>
              <a:t>Main app, </a:t>
            </a:r>
            <a:r>
              <a:rPr lang="fr-FR" dirty="0" err="1"/>
              <a:t>integrating</a:t>
            </a:r>
            <a:r>
              <a:rPr lang="fr-FR" dirty="0"/>
              <a:t> all components </a:t>
            </a:r>
            <a:r>
              <a:rPr lang="fr-FR" dirty="0" err="1"/>
              <a:t>together</a:t>
            </a:r>
            <a:endParaRPr lang="fr-FR" dirty="0"/>
          </a:p>
          <a:p>
            <a:r>
              <a:rPr lang="fr-FR" dirty="0" err="1"/>
              <a:t>Simulating</a:t>
            </a:r>
            <a:r>
              <a:rPr lang="fr-FR" dirty="0"/>
              <a:t> a «  real » scenario </a:t>
            </a:r>
            <a:r>
              <a:rPr lang="fr-FR" dirty="0" err="1"/>
              <a:t>with</a:t>
            </a:r>
            <a:r>
              <a:rPr lang="fr-FR" dirty="0"/>
              <a:t> Depth1&amp;2.png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1D4BED-D3B5-B749-5579-7D272859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16" y="2011388"/>
            <a:ext cx="6935168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5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6C1DE-B119-4254-FD30-6F130095D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21DA8-AFD9-2984-4836-54F52789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Outputs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4F82AB-FC22-E050-C65F-F71569E42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Masks</a:t>
            </a:r>
            <a:r>
              <a:rPr lang="fr-FR" dirty="0"/>
              <a:t> output 1st </a:t>
            </a:r>
            <a:r>
              <a:rPr lang="fr-FR" dirty="0" err="1"/>
              <a:t>seemed</a:t>
            </a:r>
            <a:r>
              <a:rPr lang="fr-FR" dirty="0"/>
              <a:t> hard to </a:t>
            </a:r>
            <a:r>
              <a:rPr lang="fr-FR" dirty="0" err="1"/>
              <a:t>mentally</a:t>
            </a:r>
            <a:r>
              <a:rPr lang="fr-FR" dirty="0"/>
              <a:t> combine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3B8237-C509-1830-7AA9-A1D7F84D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85" y="2745574"/>
            <a:ext cx="6716459" cy="12200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4ED57F-1710-EF3C-EF98-28E9639AC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4" y="4352994"/>
            <a:ext cx="6478364" cy="12200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3059BEA-428A-D2EE-BF95-7324306A7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002" y="2745574"/>
            <a:ext cx="1340827" cy="12200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C6F6A10-534A-3C90-BEEC-80010CC9C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002" y="4352995"/>
            <a:ext cx="1361298" cy="122003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4F7AE37-49A9-82CE-3423-0A92990B3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2087" y="2745574"/>
            <a:ext cx="1283573" cy="122003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96E5441-AE91-F432-F683-15B7337F3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2087" y="4352993"/>
            <a:ext cx="1308991" cy="12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AB480-7E15-F027-DCA6-D2B263C7F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310BE-35CE-7052-858E-A9DD1C1A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 </a:t>
            </a:r>
            <a:r>
              <a:rPr lang="fr-FR" dirty="0" err="1"/>
              <a:t>stuff</a:t>
            </a:r>
            <a:r>
              <a:rPr lang="fr-FR" dirty="0"/>
              <a:t> for fun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3E78A3-9377-95BE-0BBF-66CD1C05D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Modularity</a:t>
            </a:r>
            <a:r>
              <a:rPr lang="fr-FR" dirty="0"/>
              <a:t>: Composition =&gt; </a:t>
            </a:r>
            <a:r>
              <a:rPr lang="fr-FR" dirty="0" err="1"/>
              <a:t>CalibData</a:t>
            </a:r>
            <a:r>
              <a:rPr lang="fr-FR" dirty="0"/>
              <a:t> part of Camera. </a:t>
            </a:r>
            <a:r>
              <a:rPr lang="fr-FR" dirty="0" err="1"/>
              <a:t>Each</a:t>
            </a:r>
            <a:r>
              <a:rPr lang="fr-FR" dirty="0"/>
              <a:t> Camera instance </a:t>
            </a:r>
            <a:r>
              <a:rPr lang="fr-FR" dirty="0" err="1"/>
              <a:t>could</a:t>
            </a:r>
            <a:r>
              <a:rPr lang="fr-FR" dirty="0"/>
              <a:t> have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calibration data.</a:t>
            </a:r>
          </a:p>
          <a:p>
            <a:endParaRPr lang="fr-FR" dirty="0"/>
          </a:p>
          <a:p>
            <a:r>
              <a:rPr lang="fr-FR" dirty="0" err="1"/>
              <a:t>Optimization</a:t>
            </a:r>
            <a:r>
              <a:rPr lang="fr-FR" dirty="0"/>
              <a:t>: </a:t>
            </a:r>
            <a:r>
              <a:rPr lang="fr-FR" dirty="0" err="1"/>
              <a:t>Within</a:t>
            </a:r>
            <a:r>
              <a:rPr lang="fr-FR" dirty="0"/>
              <a:t> min/max range, </a:t>
            </a:r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picture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of the ranges </a:t>
            </a:r>
            <a:r>
              <a:rPr lang="fr-FR" dirty="0" err="1"/>
              <a:t>there</a:t>
            </a:r>
            <a:r>
              <a:rPr lang="fr-FR" dirty="0"/>
              <a:t> are points in.</a:t>
            </a:r>
          </a:p>
          <a:p>
            <a:endParaRPr lang="fr-FR" dirty="0"/>
          </a:p>
          <a:p>
            <a:r>
              <a:rPr lang="fr-FR" dirty="0"/>
              <a:t>-- display option to </a:t>
            </a:r>
            <a:r>
              <a:rPr lang="fr-FR" dirty="0" err="1"/>
              <a:t>visualize</a:t>
            </a:r>
            <a:r>
              <a:rPr lang="fr-FR" dirty="0"/>
              <a:t> the snapshots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nicer</a:t>
            </a:r>
            <a:r>
              <a:rPr lang="fr-FR" dirty="0"/>
              <a:t> at run time.</a:t>
            </a:r>
          </a:p>
          <a:p>
            <a:endParaRPr lang="fr-FR" dirty="0"/>
          </a:p>
          <a:p>
            <a:r>
              <a:rPr lang="fr-FR" dirty="0"/>
              <a:t>CI running on self-</a:t>
            </a:r>
            <a:r>
              <a:rPr lang="fr-FR" dirty="0" err="1"/>
              <a:t>hosted</a:t>
            </a:r>
            <a:r>
              <a:rPr lang="fr-FR" dirty="0"/>
              <a:t> VM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Github</a:t>
            </a:r>
            <a:r>
              <a:rPr lang="fr-FR" dirty="0"/>
              <a:t> default</a:t>
            </a:r>
          </a:p>
        </p:txBody>
      </p:sp>
    </p:spTree>
    <p:extLst>
      <p:ext uri="{BB962C8B-B14F-4D97-AF65-F5344CB8AC3E}">
        <p14:creationId xmlns:p14="http://schemas.microsoft.com/office/powerpoint/2010/main" val="322458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DD2A7-C113-CCA0-1160-1FE173768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F7A40-33FD-68B1-E799-4CD14B40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04B4A-844D-415B-99AD-EFD9D879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670"/>
            <a:ext cx="10515600" cy="4988130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Isolate</a:t>
            </a:r>
            <a:r>
              <a:rPr lang="fr-FR" dirty="0"/>
              <a:t> components </a:t>
            </a:r>
            <a:r>
              <a:rPr lang="fr-FR" dirty="0" err="1"/>
              <a:t>cmake</a:t>
            </a:r>
            <a:r>
              <a:rPr lang="fr-FR" dirty="0"/>
              <a:t> </a:t>
            </a:r>
            <a:r>
              <a:rPr lang="fr-FR" dirty="0" err="1"/>
              <a:t>wise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more </a:t>
            </a:r>
            <a:r>
              <a:rPr lang="fr-FR" dirty="0" err="1"/>
              <a:t>modular</a:t>
            </a:r>
            <a:r>
              <a:rPr lang="fr-FR" dirty="0"/>
              <a:t> &amp; testable.</a:t>
            </a:r>
          </a:p>
          <a:p>
            <a:endParaRPr lang="fr-FR" dirty="0"/>
          </a:p>
          <a:p>
            <a:r>
              <a:rPr lang="fr-FR" dirty="0" err="1"/>
              <a:t>Automatize</a:t>
            </a:r>
            <a:r>
              <a:rPr lang="fr-FR" dirty="0"/>
              <a:t> the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: </a:t>
            </a:r>
            <a:r>
              <a:rPr lang="fr-FR" dirty="0" err="1"/>
              <a:t>mathematical</a:t>
            </a:r>
            <a:r>
              <a:rPr lang="fr-FR" dirty="0"/>
              <a:t> input </a:t>
            </a:r>
            <a:r>
              <a:rPr lang="fr-FR" dirty="0" err="1"/>
              <a:t>depth</a:t>
            </a:r>
            <a:r>
              <a:rPr lang="fr-FR" dirty="0"/>
              <a:t> 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real </a:t>
            </a:r>
            <a:r>
              <a:rPr lang="fr-FR" dirty="0" err="1"/>
              <a:t>ones</a:t>
            </a:r>
            <a:r>
              <a:rPr lang="fr-FR" dirty="0"/>
              <a:t> =&gt; </a:t>
            </a:r>
            <a:r>
              <a:rPr lang="fr-FR" dirty="0" err="1"/>
              <a:t>Pass</a:t>
            </a:r>
            <a:r>
              <a:rPr lang="fr-FR" dirty="0"/>
              <a:t>/Fail</a:t>
            </a:r>
          </a:p>
          <a:p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dedicated</a:t>
            </a:r>
            <a:r>
              <a:rPr lang="fr-FR" dirty="0"/>
              <a:t> thread to </a:t>
            </a:r>
            <a:r>
              <a:rPr lang="fr-FR" dirty="0" err="1"/>
              <a:t>simulate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the control of the camera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unit_test</a:t>
            </a:r>
            <a:r>
              <a:rPr lang="fr-FR" dirty="0"/>
              <a:t> </a:t>
            </a:r>
            <a:r>
              <a:rPr lang="fr-FR" dirty="0" err="1"/>
              <a:t>coverage</a:t>
            </a:r>
            <a:r>
              <a:rPr lang="fr-FR" dirty="0"/>
              <a:t> </a:t>
            </a:r>
            <a:r>
              <a:rPr lang="fr-FR" dirty="0" err="1"/>
              <a:t>capability</a:t>
            </a:r>
            <a:r>
              <a:rPr lang="fr-FR" dirty="0"/>
              <a:t> to CI (</a:t>
            </a:r>
            <a:r>
              <a:rPr lang="fr-FR" dirty="0" err="1"/>
              <a:t>eg</a:t>
            </a:r>
            <a:r>
              <a:rPr lang="fr-FR" dirty="0"/>
              <a:t>. </a:t>
            </a:r>
            <a:r>
              <a:rPr lang="fr-FR" dirty="0" err="1"/>
              <a:t>gcovr</a:t>
            </a:r>
            <a:r>
              <a:rPr lang="fr-FR" dirty="0"/>
              <a:t>), </a:t>
            </a:r>
            <a:r>
              <a:rPr lang="fr-FR" dirty="0" err="1"/>
              <a:t>static</a:t>
            </a:r>
            <a:r>
              <a:rPr lang="fr-FR" dirty="0"/>
              <a:t> code </a:t>
            </a:r>
            <a:r>
              <a:rPr lang="fr-FR" dirty="0" err="1"/>
              <a:t>analysis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. </a:t>
            </a:r>
            <a:r>
              <a:rPr lang="fr-FR" dirty="0" err="1"/>
              <a:t>Cppcheck</a:t>
            </a:r>
            <a:r>
              <a:rPr lang="fr-FR" dirty="0"/>
              <a:t>, …)</a:t>
            </a:r>
          </a:p>
          <a:p>
            <a:endParaRPr lang="fr-FR" dirty="0"/>
          </a:p>
          <a:p>
            <a:r>
              <a:rPr lang="fr-FR" dirty="0" err="1"/>
              <a:t>Deploy</a:t>
            </a:r>
            <a:r>
              <a:rPr lang="fr-FR" dirty="0"/>
              <a:t>: </a:t>
            </a:r>
            <a:r>
              <a:rPr lang="fr-FR" dirty="0" err="1"/>
              <a:t>automatize</a:t>
            </a:r>
            <a:r>
              <a:rPr lang="fr-FR" dirty="0"/>
              <a:t> software release </a:t>
            </a:r>
            <a:r>
              <a:rPr lang="fr-FR" dirty="0" err="1"/>
              <a:t>deploy</a:t>
            </a:r>
            <a:r>
              <a:rPr lang="fr-FR" dirty="0"/>
              <a:t> CI/CD, report </a:t>
            </a:r>
            <a:r>
              <a:rPr lang="fr-FR" dirty="0" err="1"/>
              <a:t>generation</a:t>
            </a:r>
            <a:r>
              <a:rPr lang="fr-FR" dirty="0"/>
              <a:t>, (</a:t>
            </a:r>
            <a:r>
              <a:rPr lang="fr-FR" dirty="0" err="1"/>
              <a:t>eg</a:t>
            </a:r>
            <a:r>
              <a:rPr lang="fr-FR" dirty="0"/>
              <a:t>. Nexus, …) </a:t>
            </a:r>
          </a:p>
        </p:txBody>
      </p:sp>
    </p:spTree>
    <p:extLst>
      <p:ext uri="{BB962C8B-B14F-4D97-AF65-F5344CB8AC3E}">
        <p14:creationId xmlns:p14="http://schemas.microsoft.com/office/powerpoint/2010/main" val="245892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34C9D-9E55-A786-7DE3-371FC630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98A2D-D96B-C167-AADD-484814D9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87" y="620303"/>
            <a:ext cx="10515600" cy="6578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600" b="1" dirty="0" err="1"/>
              <a:t>Thanks</a:t>
            </a:r>
            <a:r>
              <a:rPr lang="fr-FR" sz="3600" b="1" dirty="0"/>
              <a:t> for </a:t>
            </a:r>
            <a:r>
              <a:rPr lang="fr-FR" sz="3600" b="1" dirty="0" err="1"/>
              <a:t>listening</a:t>
            </a:r>
            <a:r>
              <a:rPr lang="fr-FR" sz="3600" b="1" dirty="0"/>
              <a:t> !</a:t>
            </a:r>
            <a:endParaRPr lang="fr-FR" b="1" dirty="0"/>
          </a:p>
        </p:txBody>
      </p:sp>
      <p:pic>
        <p:nvPicPr>
          <p:cNvPr id="7" name="Image 6" descr="Une image contenant noir et blanc, noir, monochrome, léger&#10;&#10;Le contenu généré par l’IA peut être incorrect.">
            <a:extLst>
              <a:ext uri="{FF2B5EF4-FFF2-40B4-BE49-F238E27FC236}">
                <a16:creationId xmlns:a16="http://schemas.microsoft.com/office/drawing/2014/main" id="{2A1E7358-44CF-6BFA-830C-C59D867D9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27" y="1455117"/>
            <a:ext cx="9011920" cy="2497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 descr="Une image contenant noir, noir et blanc, blanc, jambes&#10;&#10;Le contenu généré par l’IA peut être incorrect.">
            <a:extLst>
              <a:ext uri="{FF2B5EF4-FFF2-40B4-BE49-F238E27FC236}">
                <a16:creationId xmlns:a16="http://schemas.microsoft.com/office/drawing/2014/main" id="{463AF069-63C0-E2D8-F415-0714C224F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26" y="4018211"/>
            <a:ext cx="9011919" cy="25245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40437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Grand écran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Skinbit</vt:lpstr>
      <vt:lpstr>Exercice: 1st reading on my phone</vt:lpstr>
      <vt:lpstr>Start by components</vt:lpstr>
      <vt:lpstr>Integration phase</vt:lpstr>
      <vt:lpstr>Outputs</vt:lpstr>
      <vt:lpstr>Extra stuff for fun</vt:lpstr>
      <vt:lpstr>What could still be done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Cedric QUENTIN</dc:creator>
  <cp:lastModifiedBy>Cedric QUENTIN</cp:lastModifiedBy>
  <cp:revision>42</cp:revision>
  <dcterms:created xsi:type="dcterms:W3CDTF">2025-10-30T06:54:04Z</dcterms:created>
  <dcterms:modified xsi:type="dcterms:W3CDTF">2025-10-31T14:55:13Z</dcterms:modified>
</cp:coreProperties>
</file>