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22DC9-59B8-AF92-A004-6029FC5EB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CAE16-261F-78D7-507A-52E2B558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E88AA-AFB5-C607-68C2-B792428A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427EA-7D65-DD73-1568-F89992C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FBC9F-E3D5-976D-0A31-FF9512E2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28D9C-BD5E-C628-885C-B1FF0992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13199-2F16-4458-EB2B-C96C8EA5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ABBA54-1956-B2BB-D7F1-FB05F39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D953E-6D12-4A5A-6BC0-132EC986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9BB73-AE3C-AE9C-5569-10BFCEA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1F9658-B33A-0C2B-7573-88ABF944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5E220B-AE06-76D1-873E-CDA89DA7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EA6FD-FFE0-521C-DD0B-88A16936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1D75F-BF8C-ACFA-215C-4CE365D5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FB693-74EB-B9BF-26E4-2765AE9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DCA4C-592F-D469-6CF9-7561922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B7054-735E-DE47-159B-277FA136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36EFF-2BD3-4BB5-26D8-F24CABA7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5BD2E-FBEC-10CB-C0A8-6BC7CD6A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3A9F0-9B19-B4B5-C07A-821388F5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FB443-0C56-93EA-CB30-B6246F6B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2645F-CAC6-FF61-3E94-F9472939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34AA1-3317-E170-7935-C32F731A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3ECFE-A7F8-C84C-8925-4E9A538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F578C-4722-3088-72B5-74125779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CB940-FBBA-2D5D-DF08-784E90E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2B06C-F354-91E3-D046-90F68B996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9139D-198B-751C-65F4-DCE91120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32AA0-9FF7-398E-02A3-5676082E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17D9C-2CE0-D6C1-35A8-1B05BD7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79AB3-B6C1-9850-C70B-6F602A9C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77F9B-7895-B64B-8FD7-36673A26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0D4AD-3876-0863-FF85-01ED585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B58475-2BEA-AA77-590D-089310BF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EAC864-D654-4B51-3032-A93F1620D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ED99A-7002-DBA8-9280-7B51843A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8EC331-74F0-E400-D7E2-F3A5377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2F7930-3604-B793-30E2-36A17E48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98270-29DA-A225-1925-75F0675F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3813D-91BC-9C5A-6AA8-3AD4BDEC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46345A-9268-456F-30FD-76C6527E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635763-B989-58A3-2718-77157CA3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7D8F8B-2D26-3554-F759-1EF3952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5E24B9-53D5-B3DF-F48D-F8D6C46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C16596-432A-87B2-5F29-6942AB40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EED407-8DB9-C7DA-BDE6-A01F5FCD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14576-1339-6F4D-1FD9-A2F940C0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DAA27-34CD-2217-4036-E154C461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78BD8D-B675-BE92-0EC1-FD87067A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A2B7C-3948-165A-1910-9A7E3A99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F651A-7586-ED1D-D591-E33D9589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573BE1-9235-C6DD-44C1-627D675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CC5D-7899-9178-2646-9F7162BC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76320B-01EB-89ED-6985-58A042705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6BE3C-07E4-3EDF-E926-8C0AADE9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C1EA3-1320-4BBD-287C-B9558FE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8741F7-9632-7D4E-6B03-910AC919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69780-75DA-C040-55B8-EA7957DE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D91C80-2E5E-93BB-8BA3-95D648A4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D2577-3E64-F5D2-4A8C-51733396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19F87-D0FE-C813-F00D-6AB2230F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E1995-1B65-4789-B360-5CC5914FE97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50253-6AB4-98D1-A594-DC906EA5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7D2A6-CA9B-DE96-3DFF-2409248F1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0F911-0775-6CE7-1DA4-0A0A0BD87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Skinbit</a:t>
            </a:r>
            <a:r>
              <a:rPr lang="fr-FR" dirty="0"/>
              <a:t> &amp; Cedric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B6A3E1-E3B0-7A42-A454-6DA386F64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0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ABE65-B7A7-9267-C3F9-0DE9037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1st look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9C5F25-E37A-D38D-FACE-33F1E207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960"/>
          <a:stretch>
            <a:fillRect/>
          </a:stretch>
        </p:blipFill>
        <p:spPr>
          <a:xfrm>
            <a:off x="597569" y="1690688"/>
            <a:ext cx="5894786" cy="4735630"/>
          </a:xfrm>
          <a:prstGeom prst="rect">
            <a:avLst/>
          </a:prstGeom>
        </p:spPr>
      </p:pic>
      <p:pic>
        <p:nvPicPr>
          <p:cNvPr id="7" name="Image 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EB342F0A-4146-3E99-D95B-FF361E3B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95" y="1319864"/>
            <a:ext cx="4318535" cy="2429176"/>
          </a:xfrm>
          <a:prstGeom prst="rect">
            <a:avLst/>
          </a:prstGeom>
        </p:spPr>
      </p:pic>
      <p:pic>
        <p:nvPicPr>
          <p:cNvPr id="8" name="Image 7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A152A91B-951C-4E30-E5D3-F09396CE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95" y="4016644"/>
            <a:ext cx="4318535" cy="24291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DA28A5-1D41-7FBB-1664-CA4ED99E8041}"/>
              </a:ext>
            </a:extLst>
          </p:cNvPr>
          <p:cNvSpPr/>
          <p:nvPr/>
        </p:nvSpPr>
        <p:spPr>
          <a:xfrm>
            <a:off x="3593570" y="1764792"/>
            <a:ext cx="594382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343ED-81AC-9943-2F9B-2DF431949EA2}"/>
              </a:ext>
            </a:extLst>
          </p:cNvPr>
          <p:cNvSpPr/>
          <p:nvPr/>
        </p:nvSpPr>
        <p:spPr>
          <a:xfrm>
            <a:off x="719306" y="2496312"/>
            <a:ext cx="1777006" cy="192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2AA09-220E-B298-E997-99D19C11FD56}"/>
              </a:ext>
            </a:extLst>
          </p:cNvPr>
          <p:cNvSpPr/>
          <p:nvPr/>
        </p:nvSpPr>
        <p:spPr>
          <a:xfrm>
            <a:off x="2159474" y="2920239"/>
            <a:ext cx="3866421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16B74-920A-7C9E-2205-77A69A537929}"/>
              </a:ext>
            </a:extLst>
          </p:cNvPr>
          <p:cNvSpPr/>
          <p:nvPr/>
        </p:nvSpPr>
        <p:spPr>
          <a:xfrm>
            <a:off x="2644223" y="3456432"/>
            <a:ext cx="3546266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F65F-8EE9-FBDB-B820-893D0AD3FDF0}"/>
              </a:ext>
            </a:extLst>
          </p:cNvPr>
          <p:cNvSpPr/>
          <p:nvPr/>
        </p:nvSpPr>
        <p:spPr>
          <a:xfrm>
            <a:off x="719306" y="3824757"/>
            <a:ext cx="2215918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2ED6B-EFFB-3751-C3CF-C6893DB295AB}"/>
              </a:ext>
            </a:extLst>
          </p:cNvPr>
          <p:cNvSpPr/>
          <p:nvPr/>
        </p:nvSpPr>
        <p:spPr>
          <a:xfrm>
            <a:off x="2377440" y="4013733"/>
            <a:ext cx="786384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uton d'action : Aid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A9C5ED-F269-46B0-3A4D-6F6C99506D3E}"/>
              </a:ext>
            </a:extLst>
          </p:cNvPr>
          <p:cNvSpPr/>
          <p:nvPr/>
        </p:nvSpPr>
        <p:spPr>
          <a:xfrm>
            <a:off x="8881711" y="265652"/>
            <a:ext cx="969264" cy="859536"/>
          </a:xfrm>
          <a:prstGeom prst="actionButtonHelp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352B9-0904-F696-50E2-1A212BC2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1st start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6802C-C0FF-6F3C-9AC8-C8D1EE438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072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 start an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dirty="0" err="1"/>
              <a:t>cmake</a:t>
            </a:r>
            <a:r>
              <a:rPr lang="fr-FR" dirty="0"/>
              <a:t>, c++,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decide</a:t>
            </a:r>
            <a:r>
              <a:rPr lang="fr-FR" dirty="0"/>
              <a:t> to go TDD, component by component</a:t>
            </a:r>
          </a:p>
          <a:p>
            <a:pPr lvl="1"/>
            <a:r>
              <a:rPr lang="fr-FR" dirty="0" err="1"/>
              <a:t>CalibrationData</a:t>
            </a:r>
            <a:endParaRPr lang="fr-FR" dirty="0"/>
          </a:p>
          <a:p>
            <a:pPr lvl="1"/>
            <a:r>
              <a:rPr lang="fr-FR" dirty="0" err="1"/>
              <a:t>DepthSensor</a:t>
            </a:r>
            <a:endParaRPr lang="fr-FR" dirty="0"/>
          </a:p>
          <a:p>
            <a:pPr lvl="1"/>
            <a:r>
              <a:rPr lang="fr-FR" dirty="0"/>
              <a:t>Camera + Focus</a:t>
            </a:r>
          </a:p>
          <a:p>
            <a:pPr lvl="1"/>
            <a:endParaRPr lang="en-US" dirty="0"/>
          </a:p>
          <a:p>
            <a:r>
              <a:rPr lang="en-US" dirty="0"/>
              <a:t>OpenCV : for matrices computations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86C46-1166-EC30-F34E-B570D455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6" y="1407445"/>
            <a:ext cx="4428839" cy="47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2236A-3A1C-7401-F27F-A080BB0D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57A66-E69C-740E-F75F-35E1EDD9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integration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17CB4-0B5F-7626-832B-5E83E133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59442" cy="4351338"/>
          </a:xfrm>
        </p:spPr>
        <p:txBody>
          <a:bodyPr/>
          <a:lstStyle/>
          <a:p>
            <a:r>
              <a:rPr lang="fr-FR" dirty="0"/>
              <a:t>Main app, </a:t>
            </a:r>
            <a:r>
              <a:rPr lang="fr-FR" dirty="0" err="1"/>
              <a:t>integrating</a:t>
            </a:r>
            <a:r>
              <a:rPr lang="fr-FR" dirty="0"/>
              <a:t> all components</a:t>
            </a:r>
          </a:p>
          <a:p>
            <a:r>
              <a:rPr lang="fr-FR" dirty="0" err="1"/>
              <a:t>Simulating</a:t>
            </a:r>
            <a:r>
              <a:rPr lang="fr-FR" dirty="0"/>
              <a:t> a «  real » scenario </a:t>
            </a:r>
            <a:r>
              <a:rPr lang="fr-FR" dirty="0" err="1"/>
              <a:t>with</a:t>
            </a:r>
            <a:r>
              <a:rPr lang="fr-FR" dirty="0"/>
              <a:t> Depth1&amp;2.png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0176D9-8A11-65AE-B820-45A7ECF6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483" y="1900738"/>
            <a:ext cx="693516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6C1DE-B119-4254-FD30-6F130095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21DA8-AFD9-2984-4836-54F5278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1st « weird » outputs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F82AB-FC22-E050-C65F-F71569E4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Masks</a:t>
            </a:r>
            <a:r>
              <a:rPr lang="fr-FR" dirty="0"/>
              <a:t> output </a:t>
            </a:r>
            <a:r>
              <a:rPr lang="fr-FR" dirty="0" err="1"/>
              <a:t>seemed</a:t>
            </a:r>
            <a:r>
              <a:rPr lang="fr-FR" dirty="0"/>
              <a:t> hard to </a:t>
            </a:r>
            <a:r>
              <a:rPr lang="fr-FR" dirty="0" err="1"/>
              <a:t>mentally</a:t>
            </a:r>
            <a:r>
              <a:rPr lang="fr-FR" dirty="0"/>
              <a:t> combine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B8237-C509-1830-7AA9-A1D7F84D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5" y="2745574"/>
            <a:ext cx="6716459" cy="1220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4ED57F-1710-EF3C-EF98-28E9639A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4" y="4352994"/>
            <a:ext cx="6478364" cy="1220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059BEA-428A-D2EE-BF95-7324306A7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002" y="2745574"/>
            <a:ext cx="1340827" cy="1220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6F6A10-534A-3C90-BEEC-80010CC9C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002" y="4352995"/>
            <a:ext cx="1361298" cy="12200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F7AE37-49A9-82CE-3423-0A92990B3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2087" y="2745574"/>
            <a:ext cx="1283573" cy="12200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6E5441-AE91-F432-F683-15B7337F3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2087" y="4352993"/>
            <a:ext cx="1308991" cy="1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0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Skinbit &amp; Cedric</vt:lpstr>
      <vt:lpstr>Exercice: 1st look</vt:lpstr>
      <vt:lpstr>1st start</vt:lpstr>
      <vt:lpstr>1st integration</vt:lpstr>
      <vt:lpstr>1st « weird »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 QUENTIN</dc:creator>
  <cp:lastModifiedBy>Cedric QUENTIN</cp:lastModifiedBy>
  <cp:revision>19</cp:revision>
  <dcterms:created xsi:type="dcterms:W3CDTF">2025-10-30T06:54:04Z</dcterms:created>
  <dcterms:modified xsi:type="dcterms:W3CDTF">2025-10-30T07:28:04Z</dcterms:modified>
</cp:coreProperties>
</file>