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C72839-6233-4F2C-89D4-4C7225DE271A}" v="109" dt="2025-09-30T22:16:47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Mendez" userId="d9c8531c-5066-4223-a104-10d80a590609" providerId="ADAL" clId="{021402CA-CD4C-45BF-813C-47B8CB52E90B}"/>
    <pc:docChg chg="undo custSel addSld delSld modSld sldOrd">
      <pc:chgData name="Andrew Mendez" userId="d9c8531c-5066-4223-a104-10d80a590609" providerId="ADAL" clId="{021402CA-CD4C-45BF-813C-47B8CB52E90B}" dt="2025-09-30T22:17:19.574" v="3123" actId="20577"/>
      <pc:docMkLst>
        <pc:docMk/>
      </pc:docMkLst>
      <pc:sldChg chg="addSp delSp modSp new mod setBg addAnim">
        <pc:chgData name="Andrew Mendez" userId="d9c8531c-5066-4223-a104-10d80a590609" providerId="ADAL" clId="{021402CA-CD4C-45BF-813C-47B8CB52E90B}" dt="2025-09-28T07:34:42.627" v="49"/>
        <pc:sldMkLst>
          <pc:docMk/>
          <pc:sldMk cId="2715484079" sldId="256"/>
        </pc:sldMkLst>
        <pc:spChg chg="mod">
          <ac:chgData name="Andrew Mendez" userId="d9c8531c-5066-4223-a104-10d80a590609" providerId="ADAL" clId="{021402CA-CD4C-45BF-813C-47B8CB52E90B}" dt="2025-09-28T07:34:42.625" v="47" actId="26606"/>
          <ac:spMkLst>
            <pc:docMk/>
            <pc:sldMk cId="2715484079" sldId="256"/>
            <ac:spMk id="2" creationId="{35F074DD-07E0-ED1F-FE06-25899C7F530F}"/>
          </ac:spMkLst>
        </pc:spChg>
        <pc:spChg chg="mod">
          <ac:chgData name="Andrew Mendez" userId="d9c8531c-5066-4223-a104-10d80a590609" providerId="ADAL" clId="{021402CA-CD4C-45BF-813C-47B8CB52E90B}" dt="2025-09-28T07:34:42.625" v="47" actId="26606"/>
          <ac:spMkLst>
            <pc:docMk/>
            <pc:sldMk cId="2715484079" sldId="256"/>
            <ac:spMk id="3" creationId="{CBE1764E-06C0-9C6F-CAAB-869A54533107}"/>
          </ac:spMkLst>
        </pc:spChg>
        <pc:spChg chg="add">
          <ac:chgData name="Andrew Mendez" userId="d9c8531c-5066-4223-a104-10d80a590609" providerId="ADAL" clId="{021402CA-CD4C-45BF-813C-47B8CB52E90B}" dt="2025-09-28T07:34:42.625" v="47" actId="26606"/>
          <ac:spMkLst>
            <pc:docMk/>
            <pc:sldMk cId="2715484079" sldId="256"/>
            <ac:spMk id="8" creationId="{6F5A5072-7B47-4D32-B52A-4EBBF590B8A5}"/>
          </ac:spMkLst>
        </pc:spChg>
        <pc:spChg chg="add">
          <ac:chgData name="Andrew Mendez" userId="d9c8531c-5066-4223-a104-10d80a590609" providerId="ADAL" clId="{021402CA-CD4C-45BF-813C-47B8CB52E90B}" dt="2025-09-28T07:34:42.625" v="47" actId="26606"/>
          <ac:spMkLst>
            <pc:docMk/>
            <pc:sldMk cId="2715484079" sldId="256"/>
            <ac:spMk id="10" creationId="{9715DAF0-AE1B-46C9-8A6B-DB2AA05AB91D}"/>
          </ac:spMkLst>
        </pc:spChg>
        <pc:spChg chg="add">
          <ac:chgData name="Andrew Mendez" userId="d9c8531c-5066-4223-a104-10d80a590609" providerId="ADAL" clId="{021402CA-CD4C-45BF-813C-47B8CB52E90B}" dt="2025-09-28T07:34:42.625" v="47" actId="26606"/>
          <ac:spMkLst>
            <pc:docMk/>
            <pc:sldMk cId="2715484079" sldId="256"/>
            <ac:spMk id="12" creationId="{6016219D-510E-4184-9090-6D5578A87BD1}"/>
          </ac:spMkLst>
        </pc:spChg>
        <pc:spChg chg="add">
          <ac:chgData name="Andrew Mendez" userId="d9c8531c-5066-4223-a104-10d80a590609" providerId="ADAL" clId="{021402CA-CD4C-45BF-813C-47B8CB52E90B}" dt="2025-09-28T07:34:42.625" v="47" actId="26606"/>
          <ac:spMkLst>
            <pc:docMk/>
            <pc:sldMk cId="2715484079" sldId="256"/>
            <ac:spMk id="14" creationId="{AFF4A713-7B75-4B21-90D7-5AB19547C728}"/>
          </ac:spMkLst>
        </pc:spChg>
        <pc:spChg chg="add">
          <ac:chgData name="Andrew Mendez" userId="d9c8531c-5066-4223-a104-10d80a590609" providerId="ADAL" clId="{021402CA-CD4C-45BF-813C-47B8CB52E90B}" dt="2025-09-28T07:34:42.625" v="47" actId="26606"/>
          <ac:spMkLst>
            <pc:docMk/>
            <pc:sldMk cId="2715484079" sldId="256"/>
            <ac:spMk id="16" creationId="{DC631C0B-6DA6-4E57-8231-CE32B3434A7E}"/>
          </ac:spMkLst>
        </pc:spChg>
        <pc:spChg chg="add">
          <ac:chgData name="Andrew Mendez" userId="d9c8531c-5066-4223-a104-10d80a590609" providerId="ADAL" clId="{021402CA-CD4C-45BF-813C-47B8CB52E90B}" dt="2025-09-28T07:34:42.625" v="47" actId="26606"/>
          <ac:spMkLst>
            <pc:docMk/>
            <pc:sldMk cId="2715484079" sldId="256"/>
            <ac:spMk id="18" creationId="{C29501E6-A978-4A61-9689-9085AF97A53A}"/>
          </ac:spMkLst>
        </pc:spChg>
      </pc:sldChg>
      <pc:sldChg chg="addSp delSp modSp new mod setBg">
        <pc:chgData name="Andrew Mendez" userId="d9c8531c-5066-4223-a104-10d80a590609" providerId="ADAL" clId="{021402CA-CD4C-45BF-813C-47B8CB52E90B}" dt="2025-09-28T07:57:08.031" v="1319" actId="14100"/>
        <pc:sldMkLst>
          <pc:docMk/>
          <pc:sldMk cId="3254941389" sldId="257"/>
        </pc:sldMkLst>
        <pc:spChg chg="mod">
          <ac:chgData name="Andrew Mendez" userId="d9c8531c-5066-4223-a104-10d80a590609" providerId="ADAL" clId="{021402CA-CD4C-45BF-813C-47B8CB52E90B}" dt="2025-09-28T07:56:58.951" v="1316" actId="26606"/>
          <ac:spMkLst>
            <pc:docMk/>
            <pc:sldMk cId="3254941389" sldId="257"/>
            <ac:spMk id="2" creationId="{9E4B66DF-F356-F866-6B42-CDE3370FE253}"/>
          </ac:spMkLst>
        </pc:spChg>
        <pc:spChg chg="add">
          <ac:chgData name="Andrew Mendez" userId="d9c8531c-5066-4223-a104-10d80a590609" providerId="ADAL" clId="{021402CA-CD4C-45BF-813C-47B8CB52E90B}" dt="2025-09-28T07:56:58.961" v="1317" actId="26606"/>
          <ac:spMkLst>
            <pc:docMk/>
            <pc:sldMk cId="3254941389" sldId="257"/>
            <ac:spMk id="90" creationId="{BACC6370-2D7E-4714-9D71-7542949D7D5D}"/>
          </ac:spMkLst>
        </pc:spChg>
        <pc:spChg chg="add">
          <ac:chgData name="Andrew Mendez" userId="d9c8531c-5066-4223-a104-10d80a590609" providerId="ADAL" clId="{021402CA-CD4C-45BF-813C-47B8CB52E90B}" dt="2025-09-28T07:56:58.961" v="1317" actId="26606"/>
          <ac:spMkLst>
            <pc:docMk/>
            <pc:sldMk cId="3254941389" sldId="257"/>
            <ac:spMk id="91" creationId="{F68B3F68-107C-434F-AA38-110D5EA91B85}"/>
          </ac:spMkLst>
        </pc:spChg>
        <pc:spChg chg="add">
          <ac:chgData name="Andrew Mendez" userId="d9c8531c-5066-4223-a104-10d80a590609" providerId="ADAL" clId="{021402CA-CD4C-45BF-813C-47B8CB52E90B}" dt="2025-09-28T07:56:58.961" v="1317" actId="26606"/>
          <ac:spMkLst>
            <pc:docMk/>
            <pc:sldMk cId="3254941389" sldId="257"/>
            <ac:spMk id="92" creationId="{AAD0DBB9-1A4B-4391-81D4-CB19F9AB918A}"/>
          </ac:spMkLst>
        </pc:spChg>
        <pc:spChg chg="add">
          <ac:chgData name="Andrew Mendez" userId="d9c8531c-5066-4223-a104-10d80a590609" providerId="ADAL" clId="{021402CA-CD4C-45BF-813C-47B8CB52E90B}" dt="2025-09-28T07:56:58.961" v="1317" actId="26606"/>
          <ac:spMkLst>
            <pc:docMk/>
            <pc:sldMk cId="3254941389" sldId="257"/>
            <ac:spMk id="93" creationId="{063BBA22-50EA-4C4D-BE05-F1CE4E63AA56}"/>
          </ac:spMkLst>
        </pc:spChg>
        <pc:graphicFrameChg chg="add mod modGraphic">
          <ac:chgData name="Andrew Mendez" userId="d9c8531c-5066-4223-a104-10d80a590609" providerId="ADAL" clId="{021402CA-CD4C-45BF-813C-47B8CB52E90B}" dt="2025-09-28T07:57:08.031" v="1319" actId="14100"/>
          <ac:graphicFrameMkLst>
            <pc:docMk/>
            <pc:sldMk cId="3254941389" sldId="257"/>
            <ac:graphicFrameMk id="35" creationId="{878D5ED3-ACAF-7A2A-5DB1-680C8BD3C947}"/>
          </ac:graphicFrameMkLst>
        </pc:graphicFrameChg>
      </pc:sldChg>
      <pc:sldChg chg="modSp add mod">
        <pc:chgData name="Andrew Mendez" userId="d9c8531c-5066-4223-a104-10d80a590609" providerId="ADAL" clId="{021402CA-CD4C-45BF-813C-47B8CB52E90B}" dt="2025-09-30T22:17:19.574" v="3123" actId="20577"/>
        <pc:sldMkLst>
          <pc:docMk/>
          <pc:sldMk cId="2963928802" sldId="258"/>
        </pc:sldMkLst>
        <pc:spChg chg="mod">
          <ac:chgData name="Andrew Mendez" userId="d9c8531c-5066-4223-a104-10d80a590609" providerId="ADAL" clId="{021402CA-CD4C-45BF-813C-47B8CB52E90B}" dt="2025-09-30T22:01:14.271" v="3086" actId="20577"/>
          <ac:spMkLst>
            <pc:docMk/>
            <pc:sldMk cId="2963928802" sldId="258"/>
            <ac:spMk id="2" creationId="{2A42A22C-C3BF-9EF4-B2AD-A95CFA15B219}"/>
          </ac:spMkLst>
        </pc:spChg>
        <pc:graphicFrameChg chg="mod modGraphic">
          <ac:chgData name="Andrew Mendez" userId="d9c8531c-5066-4223-a104-10d80a590609" providerId="ADAL" clId="{021402CA-CD4C-45BF-813C-47B8CB52E90B}" dt="2025-09-30T22:17:19.574" v="3123" actId="20577"/>
          <ac:graphicFrameMkLst>
            <pc:docMk/>
            <pc:sldMk cId="2963928802" sldId="258"/>
            <ac:graphicFrameMk id="35" creationId="{5B061D74-ECAF-5EAF-30B8-C486E916C47F}"/>
          </ac:graphicFrameMkLst>
        </pc:graphicFrameChg>
      </pc:sldChg>
      <pc:sldChg chg="new del">
        <pc:chgData name="Andrew Mendez" userId="d9c8531c-5066-4223-a104-10d80a590609" providerId="ADAL" clId="{021402CA-CD4C-45BF-813C-47B8CB52E90B}" dt="2025-09-28T07:50:15.124" v="1031" actId="680"/>
        <pc:sldMkLst>
          <pc:docMk/>
          <pc:sldMk cId="145474892" sldId="259"/>
        </pc:sldMkLst>
      </pc:sldChg>
      <pc:sldChg chg="addSp delSp modSp new mod setBg">
        <pc:chgData name="Andrew Mendez" userId="d9c8531c-5066-4223-a104-10d80a590609" providerId="ADAL" clId="{021402CA-CD4C-45BF-813C-47B8CB52E90B}" dt="2025-09-28T07:59:17.573" v="1380" actId="20577"/>
        <pc:sldMkLst>
          <pc:docMk/>
          <pc:sldMk cId="3897547704" sldId="259"/>
        </pc:sldMkLst>
        <pc:spChg chg="mod">
          <ac:chgData name="Andrew Mendez" userId="d9c8531c-5066-4223-a104-10d80a590609" providerId="ADAL" clId="{021402CA-CD4C-45BF-813C-47B8CB52E90B}" dt="2025-09-28T07:55:07.109" v="1296" actId="26606"/>
          <ac:spMkLst>
            <pc:docMk/>
            <pc:sldMk cId="3897547704" sldId="259"/>
            <ac:spMk id="2" creationId="{38B8851A-BCDD-272E-DD80-4252C14E0381}"/>
          </ac:spMkLst>
        </pc:spChg>
        <pc:spChg chg="add">
          <ac:chgData name="Andrew Mendez" userId="d9c8531c-5066-4223-a104-10d80a590609" providerId="ADAL" clId="{021402CA-CD4C-45BF-813C-47B8CB52E90B}" dt="2025-09-28T07:55:07.109" v="1296" actId="26606"/>
          <ac:spMkLst>
            <pc:docMk/>
            <pc:sldMk cId="3897547704" sldId="259"/>
            <ac:spMk id="9" creationId="{BACC6370-2D7E-4714-9D71-7542949D7D5D}"/>
          </ac:spMkLst>
        </pc:spChg>
        <pc:spChg chg="add">
          <ac:chgData name="Andrew Mendez" userId="d9c8531c-5066-4223-a104-10d80a590609" providerId="ADAL" clId="{021402CA-CD4C-45BF-813C-47B8CB52E90B}" dt="2025-09-28T07:55:07.109" v="1296" actId="26606"/>
          <ac:spMkLst>
            <pc:docMk/>
            <pc:sldMk cId="3897547704" sldId="259"/>
            <ac:spMk id="11" creationId="{F68B3F68-107C-434F-AA38-110D5EA91B85}"/>
          </ac:spMkLst>
        </pc:spChg>
        <pc:spChg chg="add">
          <ac:chgData name="Andrew Mendez" userId="d9c8531c-5066-4223-a104-10d80a590609" providerId="ADAL" clId="{021402CA-CD4C-45BF-813C-47B8CB52E90B}" dt="2025-09-28T07:55:07.109" v="1296" actId="26606"/>
          <ac:spMkLst>
            <pc:docMk/>
            <pc:sldMk cId="3897547704" sldId="259"/>
            <ac:spMk id="13" creationId="{AAD0DBB9-1A4B-4391-81D4-CB19F9AB918A}"/>
          </ac:spMkLst>
        </pc:spChg>
        <pc:spChg chg="add">
          <ac:chgData name="Andrew Mendez" userId="d9c8531c-5066-4223-a104-10d80a590609" providerId="ADAL" clId="{021402CA-CD4C-45BF-813C-47B8CB52E90B}" dt="2025-09-28T07:55:07.109" v="1296" actId="26606"/>
          <ac:spMkLst>
            <pc:docMk/>
            <pc:sldMk cId="3897547704" sldId="259"/>
            <ac:spMk id="15" creationId="{063BBA22-50EA-4C4D-BE05-F1CE4E63AA56}"/>
          </ac:spMkLst>
        </pc:spChg>
        <pc:graphicFrameChg chg="add mod ord modGraphic">
          <ac:chgData name="Andrew Mendez" userId="d9c8531c-5066-4223-a104-10d80a590609" providerId="ADAL" clId="{021402CA-CD4C-45BF-813C-47B8CB52E90B}" dt="2025-09-28T07:59:17.573" v="1380" actId="20577"/>
          <ac:graphicFrameMkLst>
            <pc:docMk/>
            <pc:sldMk cId="3897547704" sldId="259"/>
            <ac:graphicFrameMk id="4" creationId="{C9AC45D7-095B-2BAE-4956-9FA5CC058CFE}"/>
          </ac:graphicFrameMkLst>
        </pc:graphicFrameChg>
      </pc:sldChg>
      <pc:sldChg chg="addSp delSp modSp add mod">
        <pc:chgData name="Andrew Mendez" userId="d9c8531c-5066-4223-a104-10d80a590609" providerId="ADAL" clId="{021402CA-CD4C-45BF-813C-47B8CB52E90B}" dt="2025-09-28T07:57:38.829" v="1327" actId="26606"/>
        <pc:sldMkLst>
          <pc:docMk/>
          <pc:sldMk cId="244243287" sldId="260"/>
        </pc:sldMkLst>
        <pc:spChg chg="mod">
          <ac:chgData name="Andrew Mendez" userId="d9c8531c-5066-4223-a104-10d80a590609" providerId="ADAL" clId="{021402CA-CD4C-45BF-813C-47B8CB52E90B}" dt="2025-09-28T07:57:38.829" v="1327" actId="26606"/>
          <ac:spMkLst>
            <pc:docMk/>
            <pc:sldMk cId="244243287" sldId="260"/>
            <ac:spMk id="2" creationId="{99CAB218-1AFB-EA97-7E0F-26E14BEA2A37}"/>
          </ac:spMkLst>
        </pc:spChg>
        <pc:spChg chg="add">
          <ac:chgData name="Andrew Mendez" userId="d9c8531c-5066-4223-a104-10d80a590609" providerId="ADAL" clId="{021402CA-CD4C-45BF-813C-47B8CB52E90B}" dt="2025-09-28T07:57:38.829" v="1327" actId="26606"/>
          <ac:spMkLst>
            <pc:docMk/>
            <pc:sldMk cId="244243287" sldId="260"/>
            <ac:spMk id="20" creationId="{A8384FB5-9ADC-4DDC-881B-597D56F5B15D}"/>
          </ac:spMkLst>
        </pc:spChg>
        <pc:spChg chg="add">
          <ac:chgData name="Andrew Mendez" userId="d9c8531c-5066-4223-a104-10d80a590609" providerId="ADAL" clId="{021402CA-CD4C-45BF-813C-47B8CB52E90B}" dt="2025-09-28T07:57:38.829" v="1327" actId="26606"/>
          <ac:spMkLst>
            <pc:docMk/>
            <pc:sldMk cId="244243287" sldId="260"/>
            <ac:spMk id="22" creationId="{1199E1B1-A8C0-4FE8-A5A8-1CB41D69F857}"/>
          </ac:spMkLst>
        </pc:spChg>
        <pc:spChg chg="add">
          <ac:chgData name="Andrew Mendez" userId="d9c8531c-5066-4223-a104-10d80a590609" providerId="ADAL" clId="{021402CA-CD4C-45BF-813C-47B8CB52E90B}" dt="2025-09-28T07:57:38.829" v="1327" actId="26606"/>
          <ac:spMkLst>
            <pc:docMk/>
            <pc:sldMk cId="244243287" sldId="260"/>
            <ac:spMk id="24" creationId="{84A8DE83-DE75-4B41-9DB4-A7EC0B0DEC0B}"/>
          </ac:spMkLst>
        </pc:spChg>
        <pc:spChg chg="add">
          <ac:chgData name="Andrew Mendez" userId="d9c8531c-5066-4223-a104-10d80a590609" providerId="ADAL" clId="{021402CA-CD4C-45BF-813C-47B8CB52E90B}" dt="2025-09-28T07:57:38.829" v="1327" actId="26606"/>
          <ac:spMkLst>
            <pc:docMk/>
            <pc:sldMk cId="244243287" sldId="260"/>
            <ac:spMk id="26" creationId="{A7009A0A-BEF5-4EAC-AF15-E4F9F002E239}"/>
          </ac:spMkLst>
        </pc:spChg>
        <pc:picChg chg="add">
          <ac:chgData name="Andrew Mendez" userId="d9c8531c-5066-4223-a104-10d80a590609" providerId="ADAL" clId="{021402CA-CD4C-45BF-813C-47B8CB52E90B}" dt="2025-09-28T07:57:36.572" v="1326" actId="22"/>
          <ac:picMkLst>
            <pc:docMk/>
            <pc:sldMk cId="244243287" sldId="260"/>
            <ac:picMk id="7" creationId="{4C93A033-203B-582C-2DCC-03271BC83A4E}"/>
          </ac:picMkLst>
        </pc:picChg>
      </pc:sldChg>
      <pc:sldChg chg="new del">
        <pc:chgData name="Andrew Mendez" userId="d9c8531c-5066-4223-a104-10d80a590609" providerId="ADAL" clId="{021402CA-CD4C-45BF-813C-47B8CB52E90B}" dt="2025-09-28T07:58:07.282" v="1329" actId="680"/>
        <pc:sldMkLst>
          <pc:docMk/>
          <pc:sldMk cId="1376269809" sldId="261"/>
        </pc:sldMkLst>
      </pc:sldChg>
      <pc:sldChg chg="addSp delSp modSp add mod">
        <pc:chgData name="Andrew Mendez" userId="d9c8531c-5066-4223-a104-10d80a590609" providerId="ADAL" clId="{021402CA-CD4C-45BF-813C-47B8CB52E90B}" dt="2025-09-29T02:26:17.945" v="2123" actId="20577"/>
        <pc:sldMkLst>
          <pc:docMk/>
          <pc:sldMk cId="2264342230" sldId="261"/>
        </pc:sldMkLst>
        <pc:spChg chg="mod">
          <ac:chgData name="Andrew Mendez" userId="d9c8531c-5066-4223-a104-10d80a590609" providerId="ADAL" clId="{021402CA-CD4C-45BF-813C-47B8CB52E90B}" dt="2025-09-29T02:13:17.099" v="1759" actId="20577"/>
          <ac:spMkLst>
            <pc:docMk/>
            <pc:sldMk cId="2264342230" sldId="261"/>
            <ac:spMk id="2" creationId="{F8F41C8C-DA68-AFD3-CFAE-87F5E97DE399}"/>
          </ac:spMkLst>
        </pc:spChg>
        <pc:spChg chg="add">
          <ac:chgData name="Andrew Mendez" userId="d9c8531c-5066-4223-a104-10d80a590609" providerId="ADAL" clId="{021402CA-CD4C-45BF-813C-47B8CB52E90B}" dt="2025-09-28T08:03:39.820" v="1573" actId="26606"/>
          <ac:spMkLst>
            <pc:docMk/>
            <pc:sldMk cId="2264342230" sldId="261"/>
            <ac:spMk id="31" creationId="{A8384FB5-9ADC-4DDC-881B-597D56F5B15D}"/>
          </ac:spMkLst>
        </pc:spChg>
        <pc:spChg chg="add">
          <ac:chgData name="Andrew Mendez" userId="d9c8531c-5066-4223-a104-10d80a590609" providerId="ADAL" clId="{021402CA-CD4C-45BF-813C-47B8CB52E90B}" dt="2025-09-28T08:03:39.820" v="1573" actId="26606"/>
          <ac:spMkLst>
            <pc:docMk/>
            <pc:sldMk cId="2264342230" sldId="261"/>
            <ac:spMk id="33" creationId="{1199E1B1-A8C0-4FE8-A5A8-1CB41D69F857}"/>
          </ac:spMkLst>
        </pc:spChg>
        <pc:spChg chg="add">
          <ac:chgData name="Andrew Mendez" userId="d9c8531c-5066-4223-a104-10d80a590609" providerId="ADAL" clId="{021402CA-CD4C-45BF-813C-47B8CB52E90B}" dt="2025-09-28T08:03:39.820" v="1573" actId="26606"/>
          <ac:spMkLst>
            <pc:docMk/>
            <pc:sldMk cId="2264342230" sldId="261"/>
            <ac:spMk id="35" creationId="{84A8DE83-DE75-4B41-9DB4-A7EC0B0DEC0B}"/>
          </ac:spMkLst>
        </pc:spChg>
        <pc:spChg chg="add">
          <ac:chgData name="Andrew Mendez" userId="d9c8531c-5066-4223-a104-10d80a590609" providerId="ADAL" clId="{021402CA-CD4C-45BF-813C-47B8CB52E90B}" dt="2025-09-28T08:03:39.820" v="1573" actId="26606"/>
          <ac:spMkLst>
            <pc:docMk/>
            <pc:sldMk cId="2264342230" sldId="261"/>
            <ac:spMk id="37" creationId="{A7009A0A-BEF5-4EAC-AF15-E4F9F002E239}"/>
          </ac:spMkLst>
        </pc:spChg>
        <pc:graphicFrameChg chg="add mod ord modGraphic">
          <ac:chgData name="Andrew Mendez" userId="d9c8531c-5066-4223-a104-10d80a590609" providerId="ADAL" clId="{021402CA-CD4C-45BF-813C-47B8CB52E90B}" dt="2025-09-29T02:26:17.945" v="2123" actId="20577"/>
          <ac:graphicFrameMkLst>
            <pc:docMk/>
            <pc:sldMk cId="2264342230" sldId="261"/>
            <ac:graphicFrameMk id="5" creationId="{CEFD88C5-5041-4C96-EF25-C02D2E60B843}"/>
          </ac:graphicFrameMkLst>
        </pc:graphicFrameChg>
      </pc:sldChg>
      <pc:sldChg chg="addSp delSp modSp add mod">
        <pc:chgData name="Andrew Mendez" userId="d9c8531c-5066-4223-a104-10d80a590609" providerId="ADAL" clId="{021402CA-CD4C-45BF-813C-47B8CB52E90B}" dt="2025-09-30T22:10:50.420" v="3088"/>
        <pc:sldMkLst>
          <pc:docMk/>
          <pc:sldMk cId="2938933797" sldId="262"/>
        </pc:sldMkLst>
        <pc:spChg chg="mod">
          <ac:chgData name="Andrew Mendez" userId="d9c8531c-5066-4223-a104-10d80a590609" providerId="ADAL" clId="{021402CA-CD4C-45BF-813C-47B8CB52E90B}" dt="2025-09-29T02:16:51.449" v="1846" actId="26606"/>
          <ac:spMkLst>
            <pc:docMk/>
            <pc:sldMk cId="2938933797" sldId="262"/>
            <ac:spMk id="2" creationId="{01F4A558-4F71-92F2-4565-5E9CDED2CA19}"/>
          </ac:spMkLst>
        </pc:spChg>
        <pc:spChg chg="add del">
          <ac:chgData name="Andrew Mendez" userId="d9c8531c-5066-4223-a104-10d80a590609" providerId="ADAL" clId="{021402CA-CD4C-45BF-813C-47B8CB52E90B}" dt="2025-09-29T02:16:51.449" v="1846" actId="26606"/>
          <ac:spMkLst>
            <pc:docMk/>
            <pc:sldMk cId="2938933797" sldId="262"/>
            <ac:spMk id="31" creationId="{AF32E094-C353-810F-A92F-02A0837443D0}"/>
          </ac:spMkLst>
        </pc:spChg>
        <pc:spChg chg="add del">
          <ac:chgData name="Andrew Mendez" userId="d9c8531c-5066-4223-a104-10d80a590609" providerId="ADAL" clId="{021402CA-CD4C-45BF-813C-47B8CB52E90B}" dt="2025-09-29T02:16:51.449" v="1846" actId="26606"/>
          <ac:spMkLst>
            <pc:docMk/>
            <pc:sldMk cId="2938933797" sldId="262"/>
            <ac:spMk id="33" creationId="{F31FF94A-6B46-C1BA-9A78-A7F9AA5623E9}"/>
          </ac:spMkLst>
        </pc:spChg>
        <pc:spChg chg="add del">
          <ac:chgData name="Andrew Mendez" userId="d9c8531c-5066-4223-a104-10d80a590609" providerId="ADAL" clId="{021402CA-CD4C-45BF-813C-47B8CB52E90B}" dt="2025-09-29T02:16:51.449" v="1846" actId="26606"/>
          <ac:spMkLst>
            <pc:docMk/>
            <pc:sldMk cId="2938933797" sldId="262"/>
            <ac:spMk id="35" creationId="{FA4D0DAF-3BA4-AEA4-009D-D0B4A93C7278}"/>
          </ac:spMkLst>
        </pc:spChg>
        <pc:spChg chg="add del">
          <ac:chgData name="Andrew Mendez" userId="d9c8531c-5066-4223-a104-10d80a590609" providerId="ADAL" clId="{021402CA-CD4C-45BF-813C-47B8CB52E90B}" dt="2025-09-29T02:16:51.449" v="1846" actId="26606"/>
          <ac:spMkLst>
            <pc:docMk/>
            <pc:sldMk cId="2938933797" sldId="262"/>
            <ac:spMk id="37" creationId="{17AD88E8-9D0C-14F2-BA8C-CE8C1CB88B04}"/>
          </ac:spMkLst>
        </pc:spChg>
        <pc:spChg chg="add del">
          <ac:chgData name="Andrew Mendez" userId="d9c8531c-5066-4223-a104-10d80a590609" providerId="ADAL" clId="{021402CA-CD4C-45BF-813C-47B8CB52E90B}" dt="2025-09-29T02:16:51.449" v="1846" actId="26606"/>
          <ac:spMkLst>
            <pc:docMk/>
            <pc:sldMk cId="2938933797" sldId="262"/>
            <ac:spMk id="39" creationId="{5BF4DF2C-F028-4921-9C23-41303F650A62}"/>
          </ac:spMkLst>
        </pc:spChg>
        <pc:spChg chg="add del">
          <ac:chgData name="Andrew Mendez" userId="d9c8531c-5066-4223-a104-10d80a590609" providerId="ADAL" clId="{021402CA-CD4C-45BF-813C-47B8CB52E90B}" dt="2025-09-29T02:16:51.449" v="1846" actId="26606"/>
          <ac:spMkLst>
            <pc:docMk/>
            <pc:sldMk cId="2938933797" sldId="262"/>
            <ac:spMk id="40" creationId="{158B3569-73B2-4D05-8E95-886A6EE17F1F}"/>
          </ac:spMkLst>
        </pc:spChg>
        <pc:spChg chg="add del">
          <ac:chgData name="Andrew Mendez" userId="d9c8531c-5066-4223-a104-10d80a590609" providerId="ADAL" clId="{021402CA-CD4C-45BF-813C-47B8CB52E90B}" dt="2025-09-29T02:16:45.671" v="1844" actId="26606"/>
          <ac:spMkLst>
            <pc:docMk/>
            <pc:sldMk cId="2938933797" sldId="262"/>
            <ac:spMk id="42" creationId="{BACC6370-2D7E-4714-9D71-7542949D7D5D}"/>
          </ac:spMkLst>
        </pc:spChg>
        <pc:spChg chg="add del">
          <ac:chgData name="Andrew Mendez" userId="d9c8531c-5066-4223-a104-10d80a590609" providerId="ADAL" clId="{021402CA-CD4C-45BF-813C-47B8CB52E90B}" dt="2025-09-29T02:16:45.671" v="1844" actId="26606"/>
          <ac:spMkLst>
            <pc:docMk/>
            <pc:sldMk cId="2938933797" sldId="262"/>
            <ac:spMk id="44" creationId="{F68B3F68-107C-434F-AA38-110D5EA91B85}"/>
          </ac:spMkLst>
        </pc:spChg>
        <pc:spChg chg="add del">
          <ac:chgData name="Andrew Mendez" userId="d9c8531c-5066-4223-a104-10d80a590609" providerId="ADAL" clId="{021402CA-CD4C-45BF-813C-47B8CB52E90B}" dt="2025-09-29T02:16:45.671" v="1844" actId="26606"/>
          <ac:spMkLst>
            <pc:docMk/>
            <pc:sldMk cId="2938933797" sldId="262"/>
            <ac:spMk id="46" creationId="{AAD0DBB9-1A4B-4391-81D4-CB19F9AB918A}"/>
          </ac:spMkLst>
        </pc:spChg>
        <pc:spChg chg="add del">
          <ac:chgData name="Andrew Mendez" userId="d9c8531c-5066-4223-a104-10d80a590609" providerId="ADAL" clId="{021402CA-CD4C-45BF-813C-47B8CB52E90B}" dt="2025-09-29T02:16:45.671" v="1844" actId="26606"/>
          <ac:spMkLst>
            <pc:docMk/>
            <pc:sldMk cId="2938933797" sldId="262"/>
            <ac:spMk id="48" creationId="{063BBA22-50EA-4C4D-BE05-F1CE4E63AA56}"/>
          </ac:spMkLst>
        </pc:spChg>
        <pc:grpChg chg="add del">
          <ac:chgData name="Andrew Mendez" userId="d9c8531c-5066-4223-a104-10d80a590609" providerId="ADAL" clId="{021402CA-CD4C-45BF-813C-47B8CB52E90B}" dt="2025-09-29T02:16:51.449" v="1846" actId="26606"/>
          <ac:grpSpMkLst>
            <pc:docMk/>
            <pc:sldMk cId="2938933797" sldId="262"/>
            <ac:grpSpMk id="43" creationId="{892B7B61-D701-474B-AE8F-EA238B550A78}"/>
          </ac:grpSpMkLst>
        </pc:grpChg>
        <pc:graphicFrameChg chg="add del mod modGraphic">
          <ac:chgData name="Andrew Mendez" userId="d9c8531c-5066-4223-a104-10d80a590609" providerId="ADAL" clId="{021402CA-CD4C-45BF-813C-47B8CB52E90B}" dt="2025-09-30T22:10:50.420" v="3088"/>
          <ac:graphicFrameMkLst>
            <pc:docMk/>
            <pc:sldMk cId="2938933797" sldId="262"/>
            <ac:graphicFrameMk id="5" creationId="{1B87A7D3-FD53-3434-5F67-438CEBB81599}"/>
          </ac:graphicFrameMkLst>
        </pc:graphicFrameChg>
        <pc:cxnChg chg="add del">
          <ac:chgData name="Andrew Mendez" userId="d9c8531c-5066-4223-a104-10d80a590609" providerId="ADAL" clId="{021402CA-CD4C-45BF-813C-47B8CB52E90B}" dt="2025-09-29T02:16:51.449" v="1846" actId="26606"/>
          <ac:cxnSpMkLst>
            <pc:docMk/>
            <pc:sldMk cId="2938933797" sldId="262"/>
            <ac:cxnSpMk id="41" creationId="{56020367-4FD5-4596-8E10-C5F095CD8DBF}"/>
          </ac:cxnSpMkLst>
        </pc:cxnChg>
      </pc:sldChg>
      <pc:sldChg chg="modSp add mod">
        <pc:chgData name="Andrew Mendez" userId="d9c8531c-5066-4223-a104-10d80a590609" providerId="ADAL" clId="{021402CA-CD4C-45BF-813C-47B8CB52E90B}" dt="2025-09-30T22:16:47.771" v="3093"/>
        <pc:sldMkLst>
          <pc:docMk/>
          <pc:sldMk cId="3790134629" sldId="263"/>
        </pc:sldMkLst>
        <pc:spChg chg="mod">
          <ac:chgData name="Andrew Mendez" userId="d9c8531c-5066-4223-a104-10d80a590609" providerId="ADAL" clId="{021402CA-CD4C-45BF-813C-47B8CB52E90B}" dt="2025-09-29T02:14:39.817" v="1821" actId="313"/>
          <ac:spMkLst>
            <pc:docMk/>
            <pc:sldMk cId="3790134629" sldId="263"/>
            <ac:spMk id="2" creationId="{5C1DC977-BA8B-55EB-0A76-D084CFE117A0}"/>
          </ac:spMkLst>
        </pc:spChg>
        <pc:graphicFrameChg chg="mod modGraphic">
          <ac:chgData name="Andrew Mendez" userId="d9c8531c-5066-4223-a104-10d80a590609" providerId="ADAL" clId="{021402CA-CD4C-45BF-813C-47B8CB52E90B}" dt="2025-09-30T22:16:47.771" v="3093"/>
          <ac:graphicFrameMkLst>
            <pc:docMk/>
            <pc:sldMk cId="3790134629" sldId="263"/>
            <ac:graphicFrameMk id="5" creationId="{7B069D63-8D00-5592-2413-79301C792FFD}"/>
          </ac:graphicFrameMkLst>
        </pc:graphicFrameChg>
      </pc:sldChg>
      <pc:sldChg chg="new del">
        <pc:chgData name="Andrew Mendez" userId="d9c8531c-5066-4223-a104-10d80a590609" providerId="ADAL" clId="{021402CA-CD4C-45BF-813C-47B8CB52E90B}" dt="2025-09-29T02:29:25.097" v="2125" actId="680"/>
        <pc:sldMkLst>
          <pc:docMk/>
          <pc:sldMk cId="1359244196" sldId="264"/>
        </pc:sldMkLst>
      </pc:sldChg>
      <pc:sldChg chg="addSp delSp modSp add mod">
        <pc:chgData name="Andrew Mendez" userId="d9c8531c-5066-4223-a104-10d80a590609" providerId="ADAL" clId="{021402CA-CD4C-45BF-813C-47B8CB52E90B}" dt="2025-09-29T02:30:12.764" v="2183" actId="20577"/>
        <pc:sldMkLst>
          <pc:docMk/>
          <pc:sldMk cId="2966612165" sldId="264"/>
        </pc:sldMkLst>
        <pc:spChg chg="mod">
          <ac:chgData name="Andrew Mendez" userId="d9c8531c-5066-4223-a104-10d80a590609" providerId="ADAL" clId="{021402CA-CD4C-45BF-813C-47B8CB52E90B}" dt="2025-09-29T02:30:12.764" v="2183" actId="20577"/>
          <ac:spMkLst>
            <pc:docMk/>
            <pc:sldMk cId="2966612165" sldId="264"/>
            <ac:spMk id="2" creationId="{81FE2EDE-DFC1-B7E0-040B-1338B87FFFE1}"/>
          </ac:spMkLst>
        </pc:spChg>
        <pc:spChg chg="add del mod">
          <ac:chgData name="Andrew Mendez" userId="d9c8531c-5066-4223-a104-10d80a590609" providerId="ADAL" clId="{021402CA-CD4C-45BF-813C-47B8CB52E90B}" dt="2025-09-29T02:29:52.567" v="2158" actId="22"/>
          <ac:spMkLst>
            <pc:docMk/>
            <pc:sldMk cId="2966612165" sldId="264"/>
            <ac:spMk id="4" creationId="{93E7425C-DE05-852C-5F93-11F8FAB3376C}"/>
          </ac:spMkLst>
        </pc:spChg>
        <pc:spChg chg="del">
          <ac:chgData name="Andrew Mendez" userId="d9c8531c-5066-4223-a104-10d80a590609" providerId="ADAL" clId="{021402CA-CD4C-45BF-813C-47B8CB52E90B}" dt="2025-09-29T02:29:57.590" v="2160" actId="26606"/>
          <ac:spMkLst>
            <pc:docMk/>
            <pc:sldMk cId="2966612165" sldId="264"/>
            <ac:spMk id="31" creationId="{197EB73F-ECD9-D723-D7D8-0654412EF5DE}"/>
          </ac:spMkLst>
        </pc:spChg>
        <pc:spChg chg="del">
          <ac:chgData name="Andrew Mendez" userId="d9c8531c-5066-4223-a104-10d80a590609" providerId="ADAL" clId="{021402CA-CD4C-45BF-813C-47B8CB52E90B}" dt="2025-09-29T02:29:57.590" v="2160" actId="26606"/>
          <ac:spMkLst>
            <pc:docMk/>
            <pc:sldMk cId="2966612165" sldId="264"/>
            <ac:spMk id="33" creationId="{744E802F-C816-A0D1-90F8-D8409A0F7347}"/>
          </ac:spMkLst>
        </pc:spChg>
        <pc:spChg chg="del">
          <ac:chgData name="Andrew Mendez" userId="d9c8531c-5066-4223-a104-10d80a590609" providerId="ADAL" clId="{021402CA-CD4C-45BF-813C-47B8CB52E90B}" dt="2025-09-29T02:29:57.590" v="2160" actId="26606"/>
          <ac:spMkLst>
            <pc:docMk/>
            <pc:sldMk cId="2966612165" sldId="264"/>
            <ac:spMk id="35" creationId="{749D7F99-E912-24E2-4034-0B953751DAAF}"/>
          </ac:spMkLst>
        </pc:spChg>
        <pc:spChg chg="del">
          <ac:chgData name="Andrew Mendez" userId="d9c8531c-5066-4223-a104-10d80a590609" providerId="ADAL" clId="{021402CA-CD4C-45BF-813C-47B8CB52E90B}" dt="2025-09-29T02:29:57.590" v="2160" actId="26606"/>
          <ac:spMkLst>
            <pc:docMk/>
            <pc:sldMk cId="2966612165" sldId="264"/>
            <ac:spMk id="37" creationId="{D55ED181-697A-90E0-0BAF-75349F1D5E6E}"/>
          </ac:spMkLst>
        </pc:spChg>
        <pc:spChg chg="add">
          <ac:chgData name="Andrew Mendez" userId="d9c8531c-5066-4223-a104-10d80a590609" providerId="ADAL" clId="{021402CA-CD4C-45BF-813C-47B8CB52E90B}" dt="2025-09-29T02:29:57.590" v="2160" actId="26606"/>
          <ac:spMkLst>
            <pc:docMk/>
            <pc:sldMk cId="2966612165" sldId="264"/>
            <ac:spMk id="42" creationId="{2151139A-886F-4B97-8815-729AD3831BBD}"/>
          </ac:spMkLst>
        </pc:spChg>
        <pc:spChg chg="add">
          <ac:chgData name="Andrew Mendez" userId="d9c8531c-5066-4223-a104-10d80a590609" providerId="ADAL" clId="{021402CA-CD4C-45BF-813C-47B8CB52E90B}" dt="2025-09-29T02:29:57.590" v="2160" actId="26606"/>
          <ac:spMkLst>
            <pc:docMk/>
            <pc:sldMk cId="2966612165" sldId="264"/>
            <ac:spMk id="44" creationId="{AB5E08C4-8CDD-4623-A5B8-E998C6DEE3B7}"/>
          </ac:spMkLst>
        </pc:spChg>
        <pc:spChg chg="add">
          <ac:chgData name="Andrew Mendez" userId="d9c8531c-5066-4223-a104-10d80a590609" providerId="ADAL" clId="{021402CA-CD4C-45BF-813C-47B8CB52E90B}" dt="2025-09-29T02:29:57.590" v="2160" actId="26606"/>
          <ac:spMkLst>
            <pc:docMk/>
            <pc:sldMk cId="2966612165" sldId="264"/>
            <ac:spMk id="46" creationId="{15F33878-D502-4FFA-8ACE-F2AECDB2A23F}"/>
          </ac:spMkLst>
        </pc:spChg>
        <pc:spChg chg="add">
          <ac:chgData name="Andrew Mendez" userId="d9c8531c-5066-4223-a104-10d80a590609" providerId="ADAL" clId="{021402CA-CD4C-45BF-813C-47B8CB52E90B}" dt="2025-09-29T02:29:57.590" v="2160" actId="26606"/>
          <ac:spMkLst>
            <pc:docMk/>
            <pc:sldMk cId="2966612165" sldId="264"/>
            <ac:spMk id="48" creationId="{D3539FEE-81D3-4406-802E-60B20B16F4F6}"/>
          </ac:spMkLst>
        </pc:spChg>
        <pc:spChg chg="add">
          <ac:chgData name="Andrew Mendez" userId="d9c8531c-5066-4223-a104-10d80a590609" providerId="ADAL" clId="{021402CA-CD4C-45BF-813C-47B8CB52E90B}" dt="2025-09-29T02:29:57.590" v="2160" actId="26606"/>
          <ac:spMkLst>
            <pc:docMk/>
            <pc:sldMk cId="2966612165" sldId="264"/>
            <ac:spMk id="50" creationId="{DC701763-729E-462F-A5A8-E0DEFEB1E2E4}"/>
          </ac:spMkLst>
        </pc:spChg>
        <pc:graphicFrameChg chg="del">
          <ac:chgData name="Andrew Mendez" userId="d9c8531c-5066-4223-a104-10d80a590609" providerId="ADAL" clId="{021402CA-CD4C-45BF-813C-47B8CB52E90B}" dt="2025-09-29T02:29:33.351" v="2127" actId="478"/>
          <ac:graphicFrameMkLst>
            <pc:docMk/>
            <pc:sldMk cId="2966612165" sldId="264"/>
            <ac:graphicFrameMk id="5" creationId="{ECE296E3-A6EC-10B8-D865-BA137A654523}"/>
          </ac:graphicFrameMkLst>
        </pc:graphicFrameChg>
        <pc:picChg chg="add mod ord">
          <ac:chgData name="Andrew Mendez" userId="d9c8531c-5066-4223-a104-10d80a590609" providerId="ADAL" clId="{021402CA-CD4C-45BF-813C-47B8CB52E90B}" dt="2025-09-29T02:29:52.567" v="2158" actId="22"/>
          <ac:picMkLst>
            <pc:docMk/>
            <pc:sldMk cId="2966612165" sldId="264"/>
            <ac:picMk id="7" creationId="{81BFF6CF-CF0A-DB1E-DEE0-8620E1F3A502}"/>
          </ac:picMkLst>
        </pc:picChg>
        <pc:picChg chg="add">
          <ac:chgData name="Andrew Mendez" userId="d9c8531c-5066-4223-a104-10d80a590609" providerId="ADAL" clId="{021402CA-CD4C-45BF-813C-47B8CB52E90B}" dt="2025-09-29T02:29:55.197" v="2159" actId="22"/>
          <ac:picMkLst>
            <pc:docMk/>
            <pc:sldMk cId="2966612165" sldId="264"/>
            <ac:picMk id="9" creationId="{7B4998EA-7D2E-A265-1376-4678882143C8}"/>
          </ac:picMkLst>
        </pc:picChg>
      </pc:sldChg>
      <pc:sldChg chg="addSp delSp modSp add mod">
        <pc:chgData name="Andrew Mendez" userId="d9c8531c-5066-4223-a104-10d80a590609" providerId="ADAL" clId="{021402CA-CD4C-45BF-813C-47B8CB52E90B}" dt="2025-09-30T22:11:50.259" v="3090" actId="20577"/>
        <pc:sldMkLst>
          <pc:docMk/>
          <pc:sldMk cId="3787399464" sldId="265"/>
        </pc:sldMkLst>
        <pc:spChg chg="mod">
          <ac:chgData name="Andrew Mendez" userId="d9c8531c-5066-4223-a104-10d80a590609" providerId="ADAL" clId="{021402CA-CD4C-45BF-813C-47B8CB52E90B}" dt="2025-09-30T14:38:19.807" v="2691" actId="26606"/>
          <ac:spMkLst>
            <pc:docMk/>
            <pc:sldMk cId="3787399464" sldId="265"/>
            <ac:spMk id="2" creationId="{4F44EEF4-6224-E0AF-5FF7-56FC97D9B164}"/>
          </ac:spMkLst>
        </pc:spChg>
        <pc:spChg chg="add del mod">
          <ac:chgData name="Andrew Mendez" userId="d9c8531c-5066-4223-a104-10d80a590609" providerId="ADAL" clId="{021402CA-CD4C-45BF-813C-47B8CB52E90B}" dt="2025-09-29T15:07:07.427" v="2286"/>
          <ac:spMkLst>
            <pc:docMk/>
            <pc:sldMk cId="3787399464" sldId="265"/>
            <ac:spMk id="4" creationId="{CAA8B99C-48CD-EB5B-6DC9-6E52C1AA3633}"/>
          </ac:spMkLst>
        </pc:spChg>
        <pc:spChg chg="add del mod">
          <ac:chgData name="Andrew Mendez" userId="d9c8531c-5066-4223-a104-10d80a590609" providerId="ADAL" clId="{021402CA-CD4C-45BF-813C-47B8CB52E90B}" dt="2025-09-30T22:11:50.259" v="3090" actId="20577"/>
          <ac:spMkLst>
            <pc:docMk/>
            <pc:sldMk cId="3787399464" sldId="265"/>
            <ac:spMk id="5" creationId="{88F4D44A-B59D-2296-0DAA-4A590F5F1686}"/>
          </ac:spMkLst>
        </pc:spChg>
        <pc:spChg chg="add del">
          <ac:chgData name="Andrew Mendez" userId="d9c8531c-5066-4223-a104-10d80a590609" providerId="ADAL" clId="{021402CA-CD4C-45BF-813C-47B8CB52E90B}" dt="2025-09-29T15:09:21.270" v="2318" actId="26606"/>
          <ac:spMkLst>
            <pc:docMk/>
            <pc:sldMk cId="3787399464" sldId="265"/>
            <ac:spMk id="42" creationId="{8A598025-ACFC-4FC8-C5B6-631DC669C7FE}"/>
          </ac:spMkLst>
        </pc:spChg>
        <pc:spChg chg="add del">
          <ac:chgData name="Andrew Mendez" userId="d9c8531c-5066-4223-a104-10d80a590609" providerId="ADAL" clId="{021402CA-CD4C-45BF-813C-47B8CB52E90B}" dt="2025-09-29T15:09:21.270" v="2318" actId="26606"/>
          <ac:spMkLst>
            <pc:docMk/>
            <pc:sldMk cId="3787399464" sldId="265"/>
            <ac:spMk id="44" creationId="{07953CFF-B6DB-EB07-2DEA-390776416707}"/>
          </ac:spMkLst>
        </pc:spChg>
        <pc:spChg chg="add del">
          <ac:chgData name="Andrew Mendez" userId="d9c8531c-5066-4223-a104-10d80a590609" providerId="ADAL" clId="{021402CA-CD4C-45BF-813C-47B8CB52E90B}" dt="2025-09-29T15:09:21.270" v="2318" actId="26606"/>
          <ac:spMkLst>
            <pc:docMk/>
            <pc:sldMk cId="3787399464" sldId="265"/>
            <ac:spMk id="46" creationId="{006775C5-744C-96E7-06F3-FCD79289F581}"/>
          </ac:spMkLst>
        </pc:spChg>
        <pc:spChg chg="add del">
          <ac:chgData name="Andrew Mendez" userId="d9c8531c-5066-4223-a104-10d80a590609" providerId="ADAL" clId="{021402CA-CD4C-45BF-813C-47B8CB52E90B}" dt="2025-09-29T15:09:21.270" v="2318" actId="26606"/>
          <ac:spMkLst>
            <pc:docMk/>
            <pc:sldMk cId="3787399464" sldId="265"/>
            <ac:spMk id="48" creationId="{31C73DE5-E2E8-8739-2D5D-0F5D22C1BDE4}"/>
          </ac:spMkLst>
        </pc:spChg>
        <pc:spChg chg="add del">
          <ac:chgData name="Andrew Mendez" userId="d9c8531c-5066-4223-a104-10d80a590609" providerId="ADAL" clId="{021402CA-CD4C-45BF-813C-47B8CB52E90B}" dt="2025-09-29T15:09:21.270" v="2318" actId="26606"/>
          <ac:spMkLst>
            <pc:docMk/>
            <pc:sldMk cId="3787399464" sldId="265"/>
            <ac:spMk id="50" creationId="{DEEDBCC9-EFFA-973B-EDBD-866A564E29C7}"/>
          </ac:spMkLst>
        </pc:spChg>
        <pc:spChg chg="add del">
          <ac:chgData name="Andrew Mendez" userId="d9c8531c-5066-4223-a104-10d80a590609" providerId="ADAL" clId="{021402CA-CD4C-45BF-813C-47B8CB52E90B}" dt="2025-09-29T15:10:10.176" v="2324" actId="26606"/>
          <ac:spMkLst>
            <pc:docMk/>
            <pc:sldMk cId="3787399464" sldId="265"/>
            <ac:spMk id="54" creationId="{1B15ED52-F352-441B-82BF-E0EA34836D08}"/>
          </ac:spMkLst>
        </pc:spChg>
        <pc:spChg chg="add del">
          <ac:chgData name="Andrew Mendez" userId="d9c8531c-5066-4223-a104-10d80a590609" providerId="ADAL" clId="{021402CA-CD4C-45BF-813C-47B8CB52E90B}" dt="2025-09-29T15:07:21.334" v="2288" actId="26606"/>
          <ac:spMkLst>
            <pc:docMk/>
            <pc:sldMk cId="3787399464" sldId="265"/>
            <ac:spMk id="55" creationId="{1B15ED52-F352-441B-82BF-E0EA34836D08}"/>
          </ac:spMkLst>
        </pc:spChg>
        <pc:spChg chg="add del">
          <ac:chgData name="Andrew Mendez" userId="d9c8531c-5066-4223-a104-10d80a590609" providerId="ADAL" clId="{021402CA-CD4C-45BF-813C-47B8CB52E90B}" dt="2025-09-29T15:10:10.176" v="2324" actId="26606"/>
          <ac:spMkLst>
            <pc:docMk/>
            <pc:sldMk cId="3787399464" sldId="265"/>
            <ac:spMk id="56" creationId="{3B2E3793-BFE6-45A2-9B7B-E18844431C99}"/>
          </ac:spMkLst>
        </pc:spChg>
        <pc:spChg chg="add del">
          <ac:chgData name="Andrew Mendez" userId="d9c8531c-5066-4223-a104-10d80a590609" providerId="ADAL" clId="{021402CA-CD4C-45BF-813C-47B8CB52E90B}" dt="2025-09-29T15:10:10.176" v="2324" actId="26606"/>
          <ac:spMkLst>
            <pc:docMk/>
            <pc:sldMk cId="3787399464" sldId="265"/>
            <ac:spMk id="58" creationId="{BC4C4868-CB8F-4AF9-9CDB-8108F2C19B67}"/>
          </ac:spMkLst>
        </pc:spChg>
        <pc:spChg chg="add del">
          <ac:chgData name="Andrew Mendez" userId="d9c8531c-5066-4223-a104-10d80a590609" providerId="ADAL" clId="{021402CA-CD4C-45BF-813C-47B8CB52E90B}" dt="2025-09-29T15:07:21.334" v="2288" actId="26606"/>
          <ac:spMkLst>
            <pc:docMk/>
            <pc:sldMk cId="3787399464" sldId="265"/>
            <ac:spMk id="59" creationId="{BC4C4868-CB8F-4AF9-9CDB-8108F2C19B67}"/>
          </ac:spMkLst>
        </pc:spChg>
        <pc:spChg chg="add del">
          <ac:chgData name="Andrew Mendez" userId="d9c8531c-5066-4223-a104-10d80a590609" providerId="ADAL" clId="{021402CA-CD4C-45BF-813C-47B8CB52E90B}" dt="2025-09-29T15:10:10.176" v="2324" actId="26606"/>
          <ac:spMkLst>
            <pc:docMk/>
            <pc:sldMk cId="3787399464" sldId="265"/>
            <ac:spMk id="60" creationId="{375E0459-6403-40CD-989D-56A4407CA12E}"/>
          </ac:spMkLst>
        </pc:spChg>
        <pc:spChg chg="add del">
          <ac:chgData name="Andrew Mendez" userId="d9c8531c-5066-4223-a104-10d80a590609" providerId="ADAL" clId="{021402CA-CD4C-45BF-813C-47B8CB52E90B}" dt="2025-09-29T15:07:21.334" v="2288" actId="26606"/>
          <ac:spMkLst>
            <pc:docMk/>
            <pc:sldMk cId="3787399464" sldId="265"/>
            <ac:spMk id="61" creationId="{375E0459-6403-40CD-989D-56A4407CA12E}"/>
          </ac:spMkLst>
        </pc:spChg>
        <pc:spChg chg="add del">
          <ac:chgData name="Andrew Mendez" userId="d9c8531c-5066-4223-a104-10d80a590609" providerId="ADAL" clId="{021402CA-CD4C-45BF-813C-47B8CB52E90B}" dt="2025-09-29T15:10:10.176" v="2324" actId="26606"/>
          <ac:spMkLst>
            <pc:docMk/>
            <pc:sldMk cId="3787399464" sldId="265"/>
            <ac:spMk id="62" creationId="{53E5B1A8-3AC9-4BD1-9BBC-78CA94F2D1BA}"/>
          </ac:spMkLst>
        </pc:spChg>
        <pc:spChg chg="add del">
          <ac:chgData name="Andrew Mendez" userId="d9c8531c-5066-4223-a104-10d80a590609" providerId="ADAL" clId="{021402CA-CD4C-45BF-813C-47B8CB52E90B}" dt="2025-09-29T15:07:21.334" v="2288" actId="26606"/>
          <ac:spMkLst>
            <pc:docMk/>
            <pc:sldMk cId="3787399464" sldId="265"/>
            <ac:spMk id="63" creationId="{53E5B1A8-3AC9-4BD1-9BBC-78CA94F2D1BA}"/>
          </ac:spMkLst>
        </pc:spChg>
        <pc:spChg chg="add del">
          <ac:chgData name="Andrew Mendez" userId="d9c8531c-5066-4223-a104-10d80a590609" providerId="ADAL" clId="{021402CA-CD4C-45BF-813C-47B8CB52E90B}" dt="2025-09-29T15:07:25.506" v="2290" actId="26606"/>
          <ac:spMkLst>
            <pc:docMk/>
            <pc:sldMk cId="3787399464" sldId="265"/>
            <ac:spMk id="65" creationId="{B50AB553-2A96-4A92-96F2-93548E096954}"/>
          </ac:spMkLst>
        </pc:spChg>
        <pc:spChg chg="add del">
          <ac:chgData name="Andrew Mendez" userId="d9c8531c-5066-4223-a104-10d80a590609" providerId="ADAL" clId="{021402CA-CD4C-45BF-813C-47B8CB52E90B}" dt="2025-09-29T15:10:10.166" v="2323" actId="26606"/>
          <ac:spMkLst>
            <pc:docMk/>
            <pc:sldMk cId="3787399464" sldId="265"/>
            <ac:spMk id="67" creationId="{70DFC902-7D23-471A-B557-B6B6917D7A0D}"/>
          </ac:spMkLst>
        </pc:spChg>
        <pc:spChg chg="add del">
          <ac:chgData name="Andrew Mendez" userId="d9c8531c-5066-4223-a104-10d80a590609" providerId="ADAL" clId="{021402CA-CD4C-45BF-813C-47B8CB52E90B}" dt="2025-09-29T15:10:10.166" v="2323" actId="26606"/>
          <ac:spMkLst>
            <pc:docMk/>
            <pc:sldMk cId="3787399464" sldId="265"/>
            <ac:spMk id="69" creationId="{A55D5633-D557-4DCA-982C-FF36EB7A1C00}"/>
          </ac:spMkLst>
        </pc:spChg>
        <pc:spChg chg="add del">
          <ac:chgData name="Andrew Mendez" userId="d9c8531c-5066-4223-a104-10d80a590609" providerId="ADAL" clId="{021402CA-CD4C-45BF-813C-47B8CB52E90B}" dt="2025-09-29T15:10:10.166" v="2323" actId="26606"/>
          <ac:spMkLst>
            <pc:docMk/>
            <pc:sldMk cId="3787399464" sldId="265"/>
            <ac:spMk id="71" creationId="{450D3AD2-FA80-415F-A9CE-54D884561CD7}"/>
          </ac:spMkLst>
        </pc:spChg>
        <pc:spChg chg="add del">
          <ac:chgData name="Andrew Mendez" userId="d9c8531c-5066-4223-a104-10d80a590609" providerId="ADAL" clId="{021402CA-CD4C-45BF-813C-47B8CB52E90B}" dt="2025-09-29T15:14:05.682" v="2401" actId="26606"/>
          <ac:spMkLst>
            <pc:docMk/>
            <pc:sldMk cId="3787399464" sldId="265"/>
            <ac:spMk id="73" creationId="{375E0459-6403-40CD-989D-56A4407CA12E}"/>
          </ac:spMkLst>
        </pc:spChg>
        <pc:spChg chg="add del">
          <ac:chgData name="Andrew Mendez" userId="d9c8531c-5066-4223-a104-10d80a590609" providerId="ADAL" clId="{021402CA-CD4C-45BF-813C-47B8CB52E90B}" dt="2025-09-29T15:14:05.682" v="2401" actId="26606"/>
          <ac:spMkLst>
            <pc:docMk/>
            <pc:sldMk cId="3787399464" sldId="265"/>
            <ac:spMk id="74" creationId="{1B15ED52-F352-441B-82BF-E0EA34836D08}"/>
          </ac:spMkLst>
        </pc:spChg>
        <pc:spChg chg="add del">
          <ac:chgData name="Andrew Mendez" userId="d9c8531c-5066-4223-a104-10d80a590609" providerId="ADAL" clId="{021402CA-CD4C-45BF-813C-47B8CB52E90B}" dt="2025-09-29T15:14:05.682" v="2401" actId="26606"/>
          <ac:spMkLst>
            <pc:docMk/>
            <pc:sldMk cId="3787399464" sldId="265"/>
            <ac:spMk id="75" creationId="{53E5B1A8-3AC9-4BD1-9BBC-78CA94F2D1BA}"/>
          </ac:spMkLst>
        </pc:spChg>
        <pc:spChg chg="add del">
          <ac:chgData name="Andrew Mendez" userId="d9c8531c-5066-4223-a104-10d80a590609" providerId="ADAL" clId="{021402CA-CD4C-45BF-813C-47B8CB52E90B}" dt="2025-09-29T15:14:05.682" v="2401" actId="26606"/>
          <ac:spMkLst>
            <pc:docMk/>
            <pc:sldMk cId="3787399464" sldId="265"/>
            <ac:spMk id="76" creationId="{3B2E3793-BFE6-45A2-9B7B-E18844431C99}"/>
          </ac:spMkLst>
        </pc:spChg>
        <pc:spChg chg="add del">
          <ac:chgData name="Andrew Mendez" userId="d9c8531c-5066-4223-a104-10d80a590609" providerId="ADAL" clId="{021402CA-CD4C-45BF-813C-47B8CB52E90B}" dt="2025-09-29T15:14:05.682" v="2401" actId="26606"/>
          <ac:spMkLst>
            <pc:docMk/>
            <pc:sldMk cId="3787399464" sldId="265"/>
            <ac:spMk id="77" creationId="{BC4C4868-CB8F-4AF9-9CDB-8108F2C19B67}"/>
          </ac:spMkLst>
        </pc:spChg>
        <pc:spChg chg="add del">
          <ac:chgData name="Andrew Mendez" userId="d9c8531c-5066-4223-a104-10d80a590609" providerId="ADAL" clId="{021402CA-CD4C-45BF-813C-47B8CB52E90B}" dt="2025-09-29T15:14:10.628" v="2403" actId="26606"/>
          <ac:spMkLst>
            <pc:docMk/>
            <pc:sldMk cId="3787399464" sldId="265"/>
            <ac:spMk id="82" creationId="{1B15ED52-F352-441B-82BF-E0EA34836D08}"/>
          </ac:spMkLst>
        </pc:spChg>
        <pc:spChg chg="add del">
          <ac:chgData name="Andrew Mendez" userId="d9c8531c-5066-4223-a104-10d80a590609" providerId="ADAL" clId="{021402CA-CD4C-45BF-813C-47B8CB52E90B}" dt="2025-09-29T15:14:10.628" v="2403" actId="26606"/>
          <ac:spMkLst>
            <pc:docMk/>
            <pc:sldMk cId="3787399464" sldId="265"/>
            <ac:spMk id="84" creationId="{3B2E3793-BFE6-45A2-9B7B-E18844431C99}"/>
          </ac:spMkLst>
        </pc:spChg>
        <pc:spChg chg="add del">
          <ac:chgData name="Andrew Mendez" userId="d9c8531c-5066-4223-a104-10d80a590609" providerId="ADAL" clId="{021402CA-CD4C-45BF-813C-47B8CB52E90B}" dt="2025-09-29T15:14:10.628" v="2403" actId="26606"/>
          <ac:spMkLst>
            <pc:docMk/>
            <pc:sldMk cId="3787399464" sldId="265"/>
            <ac:spMk id="86" creationId="{BC4C4868-CB8F-4AF9-9CDB-8108F2C19B67}"/>
          </ac:spMkLst>
        </pc:spChg>
        <pc:spChg chg="add del">
          <ac:chgData name="Andrew Mendez" userId="d9c8531c-5066-4223-a104-10d80a590609" providerId="ADAL" clId="{021402CA-CD4C-45BF-813C-47B8CB52E90B}" dt="2025-09-29T15:14:10.628" v="2403" actId="26606"/>
          <ac:spMkLst>
            <pc:docMk/>
            <pc:sldMk cId="3787399464" sldId="265"/>
            <ac:spMk id="88" creationId="{375E0459-6403-40CD-989D-56A4407CA12E}"/>
          </ac:spMkLst>
        </pc:spChg>
        <pc:spChg chg="add del">
          <ac:chgData name="Andrew Mendez" userId="d9c8531c-5066-4223-a104-10d80a590609" providerId="ADAL" clId="{021402CA-CD4C-45BF-813C-47B8CB52E90B}" dt="2025-09-29T15:14:10.628" v="2403" actId="26606"/>
          <ac:spMkLst>
            <pc:docMk/>
            <pc:sldMk cId="3787399464" sldId="265"/>
            <ac:spMk id="90" creationId="{53E5B1A8-3AC9-4BD1-9BBC-78CA94F2D1BA}"/>
          </ac:spMkLst>
        </pc:spChg>
        <pc:spChg chg="add">
          <ac:chgData name="Andrew Mendez" userId="d9c8531c-5066-4223-a104-10d80a590609" providerId="ADAL" clId="{021402CA-CD4C-45BF-813C-47B8CB52E90B}" dt="2025-09-29T15:14:10.628" v="2403" actId="26606"/>
          <ac:spMkLst>
            <pc:docMk/>
            <pc:sldMk cId="3787399464" sldId="265"/>
            <ac:spMk id="95" creationId="{1B15ED52-F352-441B-82BF-E0EA34836D08}"/>
          </ac:spMkLst>
        </pc:spChg>
        <pc:spChg chg="add del">
          <ac:chgData name="Andrew Mendez" userId="d9c8531c-5066-4223-a104-10d80a590609" providerId="ADAL" clId="{021402CA-CD4C-45BF-813C-47B8CB52E90B}" dt="2025-09-30T14:38:19.807" v="2691" actId="26606"/>
          <ac:spMkLst>
            <pc:docMk/>
            <pc:sldMk cId="3787399464" sldId="265"/>
            <ac:spMk id="97" creationId="{3B2E3793-BFE6-45A2-9B7B-E18844431C99}"/>
          </ac:spMkLst>
        </pc:spChg>
        <pc:spChg chg="del">
          <ac:chgData name="Andrew Mendez" userId="d9c8531c-5066-4223-a104-10d80a590609" providerId="ADAL" clId="{021402CA-CD4C-45BF-813C-47B8CB52E90B}" dt="2025-09-30T14:38:19.807" v="2691" actId="26606"/>
          <ac:spMkLst>
            <pc:docMk/>
            <pc:sldMk cId="3787399464" sldId="265"/>
            <ac:spMk id="99" creationId="{BC4C4868-CB8F-4AF9-9CDB-8108F2C19B67}"/>
          </ac:spMkLst>
        </pc:spChg>
        <pc:spChg chg="add del">
          <ac:chgData name="Andrew Mendez" userId="d9c8531c-5066-4223-a104-10d80a590609" providerId="ADAL" clId="{021402CA-CD4C-45BF-813C-47B8CB52E90B}" dt="2025-09-30T14:38:19.807" v="2691" actId="26606"/>
          <ac:spMkLst>
            <pc:docMk/>
            <pc:sldMk cId="3787399464" sldId="265"/>
            <ac:spMk id="101" creationId="{375E0459-6403-40CD-989D-56A4407CA12E}"/>
          </ac:spMkLst>
        </pc:spChg>
        <pc:spChg chg="add del">
          <ac:chgData name="Andrew Mendez" userId="d9c8531c-5066-4223-a104-10d80a590609" providerId="ADAL" clId="{021402CA-CD4C-45BF-813C-47B8CB52E90B}" dt="2025-09-30T14:38:19.807" v="2691" actId="26606"/>
          <ac:spMkLst>
            <pc:docMk/>
            <pc:sldMk cId="3787399464" sldId="265"/>
            <ac:spMk id="103" creationId="{53E5B1A8-3AC9-4BD1-9BBC-78CA94F2D1BA}"/>
          </ac:spMkLst>
        </pc:spChg>
        <pc:spChg chg="add">
          <ac:chgData name="Andrew Mendez" userId="d9c8531c-5066-4223-a104-10d80a590609" providerId="ADAL" clId="{021402CA-CD4C-45BF-813C-47B8CB52E90B}" dt="2025-09-30T14:38:19.807" v="2691" actId="26606"/>
          <ac:spMkLst>
            <pc:docMk/>
            <pc:sldMk cId="3787399464" sldId="265"/>
            <ac:spMk id="108" creationId="{DEE2AD96-B495-4E06-9291-B71706F728CB}"/>
          </ac:spMkLst>
        </pc:spChg>
        <pc:spChg chg="add">
          <ac:chgData name="Andrew Mendez" userId="d9c8531c-5066-4223-a104-10d80a590609" providerId="ADAL" clId="{021402CA-CD4C-45BF-813C-47B8CB52E90B}" dt="2025-09-30T14:38:19.807" v="2691" actId="26606"/>
          <ac:spMkLst>
            <pc:docMk/>
            <pc:sldMk cId="3787399464" sldId="265"/>
            <ac:spMk id="112" creationId="{86909FA0-B515-4681-B7A8-FA281D133B94}"/>
          </ac:spMkLst>
        </pc:spChg>
        <pc:spChg chg="add">
          <ac:chgData name="Andrew Mendez" userId="d9c8531c-5066-4223-a104-10d80a590609" providerId="ADAL" clId="{021402CA-CD4C-45BF-813C-47B8CB52E90B}" dt="2025-09-30T14:38:19.807" v="2691" actId="26606"/>
          <ac:spMkLst>
            <pc:docMk/>
            <pc:sldMk cId="3787399464" sldId="265"/>
            <ac:spMk id="114" creationId="{21C9FE86-FCC3-4A31-AA1C-C882262B7FE7}"/>
          </ac:spMkLst>
        </pc:spChg>
        <pc:spChg chg="add">
          <ac:chgData name="Andrew Mendez" userId="d9c8531c-5066-4223-a104-10d80a590609" providerId="ADAL" clId="{021402CA-CD4C-45BF-813C-47B8CB52E90B}" dt="2025-09-30T14:38:19.807" v="2691" actId="26606"/>
          <ac:spMkLst>
            <pc:docMk/>
            <pc:sldMk cId="3787399464" sldId="265"/>
            <ac:spMk id="116" creationId="{7D96243B-ECED-4B71-8E06-AE9A285EAD20}"/>
          </ac:spMkLst>
        </pc:spChg>
        <pc:graphicFrameChg chg="add del">
          <ac:chgData name="Andrew Mendez" userId="d9c8531c-5066-4223-a104-10d80a590609" providerId="ADAL" clId="{021402CA-CD4C-45BF-813C-47B8CB52E90B}" dt="2025-09-29T15:07:25.506" v="2290" actId="26606"/>
          <ac:graphicFrameMkLst>
            <pc:docMk/>
            <pc:sldMk cId="3787399464" sldId="265"/>
            <ac:graphicFrameMk id="52" creationId="{FD358317-F717-76A4-60F3-862FBDA28DEE}"/>
          </ac:graphicFrameMkLst>
        </pc:graphicFrameChg>
        <pc:picChg chg="del">
          <ac:chgData name="Andrew Mendez" userId="d9c8531c-5066-4223-a104-10d80a590609" providerId="ADAL" clId="{021402CA-CD4C-45BF-813C-47B8CB52E90B}" dt="2025-09-29T13:49:11.985" v="2186" actId="478"/>
          <ac:picMkLst>
            <pc:docMk/>
            <pc:sldMk cId="3787399464" sldId="265"/>
            <ac:picMk id="7" creationId="{9CD096E3-4953-9ADA-D113-66AACD9BAC7C}"/>
          </ac:picMkLst>
        </pc:picChg>
        <pc:picChg chg="del">
          <ac:chgData name="Andrew Mendez" userId="d9c8531c-5066-4223-a104-10d80a590609" providerId="ADAL" clId="{021402CA-CD4C-45BF-813C-47B8CB52E90B}" dt="2025-09-29T13:49:10.953" v="2185" actId="478"/>
          <ac:picMkLst>
            <pc:docMk/>
            <pc:sldMk cId="3787399464" sldId="265"/>
            <ac:picMk id="9" creationId="{16ABC64C-E988-B225-E6C9-B51AFA24FC65}"/>
          </ac:picMkLst>
        </pc:picChg>
        <pc:picChg chg="add del">
          <ac:chgData name="Andrew Mendez" userId="d9c8531c-5066-4223-a104-10d80a590609" providerId="ADAL" clId="{021402CA-CD4C-45BF-813C-47B8CB52E90B}" dt="2025-09-29T15:07:25.506" v="2290" actId="26606"/>
          <ac:picMkLst>
            <pc:docMk/>
            <pc:sldMk cId="3787399464" sldId="265"/>
            <ac:picMk id="53" creationId="{CA64D025-7ED2-BA26-1BB8-181245C03850}"/>
          </ac:picMkLst>
        </pc:picChg>
      </pc:sldChg>
      <pc:sldChg chg="addSp delSp modSp add mod">
        <pc:chgData name="Andrew Mendez" userId="d9c8531c-5066-4223-a104-10d80a590609" providerId="ADAL" clId="{021402CA-CD4C-45BF-813C-47B8CB52E90B}" dt="2025-09-30T14:34:44.854" v="2509" actId="20577"/>
        <pc:sldMkLst>
          <pc:docMk/>
          <pc:sldMk cId="752005873" sldId="266"/>
        </pc:sldMkLst>
        <pc:spChg chg="mod">
          <ac:chgData name="Andrew Mendez" userId="d9c8531c-5066-4223-a104-10d80a590609" providerId="ADAL" clId="{021402CA-CD4C-45BF-813C-47B8CB52E90B}" dt="2025-09-30T14:34:44.854" v="2509" actId="20577"/>
          <ac:spMkLst>
            <pc:docMk/>
            <pc:sldMk cId="752005873" sldId="266"/>
            <ac:spMk id="2" creationId="{10093CF6-F8D7-4F90-5866-36803F7F7454}"/>
          </ac:spMkLst>
        </pc:spChg>
        <pc:spChg chg="add mod">
          <ac:chgData name="Andrew Mendez" userId="d9c8531c-5066-4223-a104-10d80a590609" providerId="ADAL" clId="{021402CA-CD4C-45BF-813C-47B8CB52E90B}" dt="2025-09-29T15:14:33.374" v="2411" actId="27636"/>
          <ac:spMkLst>
            <pc:docMk/>
            <pc:sldMk cId="752005873" sldId="266"/>
            <ac:spMk id="3" creationId="{C503C980-38B9-C454-9928-7F9C29A9C04F}"/>
          </ac:spMkLst>
        </pc:spChg>
        <pc:spChg chg="del">
          <ac:chgData name="Andrew Mendez" userId="d9c8531c-5066-4223-a104-10d80a590609" providerId="ADAL" clId="{021402CA-CD4C-45BF-813C-47B8CB52E90B}" dt="2025-09-29T15:11:18.544" v="2326" actId="478"/>
          <ac:spMkLst>
            <pc:docMk/>
            <pc:sldMk cId="752005873" sldId="266"/>
            <ac:spMk id="5" creationId="{F7183223-ED32-B83F-71A0-0D19E1866A9C}"/>
          </ac:spMkLst>
        </pc:spChg>
        <pc:spChg chg="del">
          <ac:chgData name="Andrew Mendez" userId="d9c8531c-5066-4223-a104-10d80a590609" providerId="ADAL" clId="{021402CA-CD4C-45BF-813C-47B8CB52E90B}" dt="2025-09-29T15:11:23.799" v="2329" actId="26606"/>
          <ac:spMkLst>
            <pc:docMk/>
            <pc:sldMk cId="752005873" sldId="266"/>
            <ac:spMk id="73" creationId="{1C845DAF-36BF-1039-51C0-763FA7CDA97C}"/>
          </ac:spMkLst>
        </pc:spChg>
        <pc:spChg chg="del">
          <ac:chgData name="Andrew Mendez" userId="d9c8531c-5066-4223-a104-10d80a590609" providerId="ADAL" clId="{021402CA-CD4C-45BF-813C-47B8CB52E90B}" dt="2025-09-29T15:11:23.799" v="2329" actId="26606"/>
          <ac:spMkLst>
            <pc:docMk/>
            <pc:sldMk cId="752005873" sldId="266"/>
            <ac:spMk id="74" creationId="{2A4E8643-C42E-529E-AF19-619003E8C877}"/>
          </ac:spMkLst>
        </pc:spChg>
        <pc:spChg chg="del">
          <ac:chgData name="Andrew Mendez" userId="d9c8531c-5066-4223-a104-10d80a590609" providerId="ADAL" clId="{021402CA-CD4C-45BF-813C-47B8CB52E90B}" dt="2025-09-29T15:11:23.799" v="2329" actId="26606"/>
          <ac:spMkLst>
            <pc:docMk/>
            <pc:sldMk cId="752005873" sldId="266"/>
            <ac:spMk id="75" creationId="{A94C2FE4-7994-61E4-69FF-DC8DF22F6E60}"/>
          </ac:spMkLst>
        </pc:spChg>
        <pc:spChg chg="del">
          <ac:chgData name="Andrew Mendez" userId="d9c8531c-5066-4223-a104-10d80a590609" providerId="ADAL" clId="{021402CA-CD4C-45BF-813C-47B8CB52E90B}" dt="2025-09-29T15:11:23.799" v="2329" actId="26606"/>
          <ac:spMkLst>
            <pc:docMk/>
            <pc:sldMk cId="752005873" sldId="266"/>
            <ac:spMk id="76" creationId="{889F8D37-0EC5-B62A-57B6-17133F3FEFBF}"/>
          </ac:spMkLst>
        </pc:spChg>
        <pc:spChg chg="del">
          <ac:chgData name="Andrew Mendez" userId="d9c8531c-5066-4223-a104-10d80a590609" providerId="ADAL" clId="{021402CA-CD4C-45BF-813C-47B8CB52E90B}" dt="2025-09-29T15:11:23.799" v="2329" actId="26606"/>
          <ac:spMkLst>
            <pc:docMk/>
            <pc:sldMk cId="752005873" sldId="266"/>
            <ac:spMk id="77" creationId="{0E3BAFB2-BF76-D986-5CBF-A23DDC34A63D}"/>
          </ac:spMkLst>
        </pc:spChg>
        <pc:spChg chg="add">
          <ac:chgData name="Andrew Mendez" userId="d9c8531c-5066-4223-a104-10d80a590609" providerId="ADAL" clId="{021402CA-CD4C-45BF-813C-47B8CB52E90B}" dt="2025-09-29T15:11:23.799" v="2329" actId="26606"/>
          <ac:spMkLst>
            <pc:docMk/>
            <pc:sldMk cId="752005873" sldId="266"/>
            <ac:spMk id="82" creationId="{1B15ED52-F352-441B-82BF-E0EA34836D08}"/>
          </ac:spMkLst>
        </pc:spChg>
        <pc:spChg chg="add">
          <ac:chgData name="Andrew Mendez" userId="d9c8531c-5066-4223-a104-10d80a590609" providerId="ADAL" clId="{021402CA-CD4C-45BF-813C-47B8CB52E90B}" dt="2025-09-29T15:11:23.799" v="2329" actId="26606"/>
          <ac:spMkLst>
            <pc:docMk/>
            <pc:sldMk cId="752005873" sldId="266"/>
            <ac:spMk id="84" creationId="{3B2E3793-BFE6-45A2-9B7B-E18844431C99}"/>
          </ac:spMkLst>
        </pc:spChg>
        <pc:spChg chg="add">
          <ac:chgData name="Andrew Mendez" userId="d9c8531c-5066-4223-a104-10d80a590609" providerId="ADAL" clId="{021402CA-CD4C-45BF-813C-47B8CB52E90B}" dt="2025-09-29T15:11:23.799" v="2329" actId="26606"/>
          <ac:spMkLst>
            <pc:docMk/>
            <pc:sldMk cId="752005873" sldId="266"/>
            <ac:spMk id="86" creationId="{BC4C4868-CB8F-4AF9-9CDB-8108F2C19B67}"/>
          </ac:spMkLst>
        </pc:spChg>
        <pc:spChg chg="add">
          <ac:chgData name="Andrew Mendez" userId="d9c8531c-5066-4223-a104-10d80a590609" providerId="ADAL" clId="{021402CA-CD4C-45BF-813C-47B8CB52E90B}" dt="2025-09-29T15:11:23.799" v="2329" actId="26606"/>
          <ac:spMkLst>
            <pc:docMk/>
            <pc:sldMk cId="752005873" sldId="266"/>
            <ac:spMk id="90" creationId="{53E5B1A8-3AC9-4BD1-9BBC-78CA94F2D1BA}"/>
          </ac:spMkLst>
        </pc:spChg>
      </pc:sldChg>
      <pc:sldChg chg="new del">
        <pc:chgData name="Andrew Mendez" userId="d9c8531c-5066-4223-a104-10d80a590609" providerId="ADAL" clId="{021402CA-CD4C-45BF-813C-47B8CB52E90B}" dt="2025-09-29T15:13:05.342" v="2338" actId="680"/>
        <pc:sldMkLst>
          <pc:docMk/>
          <pc:sldMk cId="11905988" sldId="267"/>
        </pc:sldMkLst>
      </pc:sldChg>
      <pc:sldChg chg="addSp delSp modSp add mod">
        <pc:chgData name="Andrew Mendez" userId="d9c8531c-5066-4223-a104-10d80a590609" providerId="ADAL" clId="{021402CA-CD4C-45BF-813C-47B8CB52E90B}" dt="2025-09-30T14:46:18.819" v="2923" actId="12"/>
        <pc:sldMkLst>
          <pc:docMk/>
          <pc:sldMk cId="1852219259" sldId="267"/>
        </pc:sldMkLst>
        <pc:spChg chg="mod">
          <ac:chgData name="Andrew Mendez" userId="d9c8531c-5066-4223-a104-10d80a590609" providerId="ADAL" clId="{021402CA-CD4C-45BF-813C-47B8CB52E90B}" dt="2025-09-30T14:43:00.758" v="2905" actId="20577"/>
          <ac:spMkLst>
            <pc:docMk/>
            <pc:sldMk cId="1852219259" sldId="267"/>
            <ac:spMk id="2" creationId="{42476881-48C6-9D8F-9D3A-1A8705ACB5E2}"/>
          </ac:spMkLst>
        </pc:spChg>
        <pc:spChg chg="add del mod">
          <ac:chgData name="Andrew Mendez" userId="d9c8531c-5066-4223-a104-10d80a590609" providerId="ADAL" clId="{021402CA-CD4C-45BF-813C-47B8CB52E90B}" dt="2025-09-29T15:13:19.340" v="2369"/>
          <ac:spMkLst>
            <pc:docMk/>
            <pc:sldMk cId="1852219259" sldId="267"/>
            <ac:spMk id="3" creationId="{27528029-3EE9-7FDF-D342-14435B4CED7E}"/>
          </ac:spMkLst>
        </pc:spChg>
        <pc:spChg chg="add mod">
          <ac:chgData name="Andrew Mendez" userId="d9c8531c-5066-4223-a104-10d80a590609" providerId="ADAL" clId="{021402CA-CD4C-45BF-813C-47B8CB52E90B}" dt="2025-09-30T14:46:18.819" v="2923" actId="12"/>
          <ac:spMkLst>
            <pc:docMk/>
            <pc:sldMk cId="1852219259" sldId="267"/>
            <ac:spMk id="3" creationId="{EA5F63EB-02B2-ED3D-4D27-4798D5DEF6D4}"/>
          </ac:spMkLst>
        </pc:spChg>
        <pc:spChg chg="add">
          <ac:chgData name="Andrew Mendez" userId="d9c8531c-5066-4223-a104-10d80a590609" providerId="ADAL" clId="{021402CA-CD4C-45BF-813C-47B8CB52E90B}" dt="2025-09-29T15:13:13.416" v="2366"/>
          <ac:spMkLst>
            <pc:docMk/>
            <pc:sldMk cId="1852219259" sldId="267"/>
            <ac:spMk id="4" creationId="{9C09E5ED-8BE0-CFAD-C8B3-F2500EC091BB}"/>
          </ac:spMkLst>
        </pc:spChg>
        <pc:spChg chg="add">
          <ac:chgData name="Andrew Mendez" userId="d9c8531c-5066-4223-a104-10d80a590609" providerId="ADAL" clId="{021402CA-CD4C-45BF-813C-47B8CB52E90B}" dt="2025-09-29T15:13:14.840" v="2367"/>
          <ac:spMkLst>
            <pc:docMk/>
            <pc:sldMk cId="1852219259" sldId="267"/>
            <ac:spMk id="5" creationId="{233265C9-DA9E-CEE8-C1CE-474418346304}"/>
          </ac:spMkLst>
        </pc:spChg>
        <pc:spChg chg="add del mod">
          <ac:chgData name="Andrew Mendez" userId="d9c8531c-5066-4223-a104-10d80a590609" providerId="ADAL" clId="{021402CA-CD4C-45BF-813C-47B8CB52E90B}" dt="2025-09-30T14:46:02.855" v="2920"/>
          <ac:spMkLst>
            <pc:docMk/>
            <pc:sldMk cId="1852219259" sldId="267"/>
            <ac:spMk id="6" creationId="{EF2DEE9B-DBAE-2BB8-2FC3-171597A82409}"/>
          </ac:spMkLst>
        </pc:spChg>
        <pc:spChg chg="del">
          <ac:chgData name="Andrew Mendez" userId="d9c8531c-5066-4223-a104-10d80a590609" providerId="ADAL" clId="{021402CA-CD4C-45BF-813C-47B8CB52E90B}" dt="2025-09-29T15:13:31.538" v="2372" actId="26606"/>
          <ac:spMkLst>
            <pc:docMk/>
            <pc:sldMk cId="1852219259" sldId="267"/>
            <ac:spMk id="82" creationId="{EB77E248-4AAE-D56B-725B-1FC05E0A277B}"/>
          </ac:spMkLst>
        </pc:spChg>
        <pc:spChg chg="del">
          <ac:chgData name="Andrew Mendez" userId="d9c8531c-5066-4223-a104-10d80a590609" providerId="ADAL" clId="{021402CA-CD4C-45BF-813C-47B8CB52E90B}" dt="2025-09-29T15:13:31.538" v="2372" actId="26606"/>
          <ac:spMkLst>
            <pc:docMk/>
            <pc:sldMk cId="1852219259" sldId="267"/>
            <ac:spMk id="84" creationId="{D69EF95C-D7DD-C74D-1BCA-5905F71B05D5}"/>
          </ac:spMkLst>
        </pc:spChg>
        <pc:spChg chg="del">
          <ac:chgData name="Andrew Mendez" userId="d9c8531c-5066-4223-a104-10d80a590609" providerId="ADAL" clId="{021402CA-CD4C-45BF-813C-47B8CB52E90B}" dt="2025-09-29T15:13:31.538" v="2372" actId="26606"/>
          <ac:spMkLst>
            <pc:docMk/>
            <pc:sldMk cId="1852219259" sldId="267"/>
            <ac:spMk id="86" creationId="{F827C1DE-1279-62BD-4A22-99C64136A387}"/>
          </ac:spMkLst>
        </pc:spChg>
        <pc:spChg chg="del">
          <ac:chgData name="Andrew Mendez" userId="d9c8531c-5066-4223-a104-10d80a590609" providerId="ADAL" clId="{021402CA-CD4C-45BF-813C-47B8CB52E90B}" dt="2025-09-29T15:13:31.538" v="2372" actId="26606"/>
          <ac:spMkLst>
            <pc:docMk/>
            <pc:sldMk cId="1852219259" sldId="267"/>
            <ac:spMk id="90" creationId="{008B56A5-505A-CE80-06D1-38568D50A7E0}"/>
          </ac:spMkLst>
        </pc:spChg>
        <pc:spChg chg="add del">
          <ac:chgData name="Andrew Mendez" userId="d9c8531c-5066-4223-a104-10d80a590609" providerId="ADAL" clId="{021402CA-CD4C-45BF-813C-47B8CB52E90B}" dt="2025-09-29T15:13:35.334" v="2374" actId="26606"/>
          <ac:spMkLst>
            <pc:docMk/>
            <pc:sldMk cId="1852219259" sldId="267"/>
            <ac:spMk id="95" creationId="{1B15ED52-F352-441B-82BF-E0EA34836D08}"/>
          </ac:spMkLst>
        </pc:spChg>
        <pc:spChg chg="add del">
          <ac:chgData name="Andrew Mendez" userId="d9c8531c-5066-4223-a104-10d80a590609" providerId="ADAL" clId="{021402CA-CD4C-45BF-813C-47B8CB52E90B}" dt="2025-09-29T15:13:35.334" v="2374" actId="26606"/>
          <ac:spMkLst>
            <pc:docMk/>
            <pc:sldMk cId="1852219259" sldId="267"/>
            <ac:spMk id="97" creationId="{3B2E3793-BFE6-45A2-9B7B-E18844431C99}"/>
          </ac:spMkLst>
        </pc:spChg>
        <pc:spChg chg="add del">
          <ac:chgData name="Andrew Mendez" userId="d9c8531c-5066-4223-a104-10d80a590609" providerId="ADAL" clId="{021402CA-CD4C-45BF-813C-47B8CB52E90B}" dt="2025-09-29T15:13:35.334" v="2374" actId="26606"/>
          <ac:spMkLst>
            <pc:docMk/>
            <pc:sldMk cId="1852219259" sldId="267"/>
            <ac:spMk id="99" creationId="{BC4C4868-CB8F-4AF9-9CDB-8108F2C19B67}"/>
          </ac:spMkLst>
        </pc:spChg>
        <pc:spChg chg="add del">
          <ac:chgData name="Andrew Mendez" userId="d9c8531c-5066-4223-a104-10d80a590609" providerId="ADAL" clId="{021402CA-CD4C-45BF-813C-47B8CB52E90B}" dt="2025-09-29T15:13:35.334" v="2374" actId="26606"/>
          <ac:spMkLst>
            <pc:docMk/>
            <pc:sldMk cId="1852219259" sldId="267"/>
            <ac:spMk id="101" creationId="{375E0459-6403-40CD-989D-56A4407CA12E}"/>
          </ac:spMkLst>
        </pc:spChg>
        <pc:spChg chg="add del">
          <ac:chgData name="Andrew Mendez" userId="d9c8531c-5066-4223-a104-10d80a590609" providerId="ADAL" clId="{021402CA-CD4C-45BF-813C-47B8CB52E90B}" dt="2025-09-29T15:13:35.334" v="2374" actId="26606"/>
          <ac:spMkLst>
            <pc:docMk/>
            <pc:sldMk cId="1852219259" sldId="267"/>
            <ac:spMk id="103" creationId="{53E5B1A8-3AC9-4BD1-9BBC-78CA94F2D1BA}"/>
          </ac:spMkLst>
        </pc:spChg>
        <pc:spChg chg="add">
          <ac:chgData name="Andrew Mendez" userId="d9c8531c-5066-4223-a104-10d80a590609" providerId="ADAL" clId="{021402CA-CD4C-45BF-813C-47B8CB52E90B}" dt="2025-09-29T15:13:35.334" v="2374" actId="26606"/>
          <ac:spMkLst>
            <pc:docMk/>
            <pc:sldMk cId="1852219259" sldId="267"/>
            <ac:spMk id="108" creationId="{1B15ED52-F352-441B-82BF-E0EA34836D08}"/>
          </ac:spMkLst>
        </pc:spChg>
        <pc:spChg chg="add del">
          <ac:chgData name="Andrew Mendez" userId="d9c8531c-5066-4223-a104-10d80a590609" providerId="ADAL" clId="{021402CA-CD4C-45BF-813C-47B8CB52E90B}" dt="2025-09-30T14:38:00.011" v="2690" actId="26606"/>
          <ac:spMkLst>
            <pc:docMk/>
            <pc:sldMk cId="1852219259" sldId="267"/>
            <ac:spMk id="110" creationId="{3B2E3793-BFE6-45A2-9B7B-E18844431C99}"/>
          </ac:spMkLst>
        </pc:spChg>
        <pc:spChg chg="add del">
          <ac:chgData name="Andrew Mendez" userId="d9c8531c-5066-4223-a104-10d80a590609" providerId="ADAL" clId="{021402CA-CD4C-45BF-813C-47B8CB52E90B}" dt="2025-09-30T14:38:00.011" v="2690" actId="26606"/>
          <ac:spMkLst>
            <pc:docMk/>
            <pc:sldMk cId="1852219259" sldId="267"/>
            <ac:spMk id="112" creationId="{BC4C4868-CB8F-4AF9-9CDB-8108F2C19B67}"/>
          </ac:spMkLst>
        </pc:spChg>
        <pc:spChg chg="add del">
          <ac:chgData name="Andrew Mendez" userId="d9c8531c-5066-4223-a104-10d80a590609" providerId="ADAL" clId="{021402CA-CD4C-45BF-813C-47B8CB52E90B}" dt="2025-09-30T14:38:00.011" v="2690" actId="26606"/>
          <ac:spMkLst>
            <pc:docMk/>
            <pc:sldMk cId="1852219259" sldId="267"/>
            <ac:spMk id="114" creationId="{375E0459-6403-40CD-989D-56A4407CA12E}"/>
          </ac:spMkLst>
        </pc:spChg>
        <pc:spChg chg="del">
          <ac:chgData name="Andrew Mendez" userId="d9c8531c-5066-4223-a104-10d80a590609" providerId="ADAL" clId="{021402CA-CD4C-45BF-813C-47B8CB52E90B}" dt="2025-09-30T14:38:00.011" v="2690" actId="26606"/>
          <ac:spMkLst>
            <pc:docMk/>
            <pc:sldMk cId="1852219259" sldId="267"/>
            <ac:spMk id="116" creationId="{53E5B1A8-3AC9-4BD1-9BBC-78CA94F2D1BA}"/>
          </ac:spMkLst>
        </pc:spChg>
        <pc:spChg chg="add del">
          <ac:chgData name="Andrew Mendez" userId="d9c8531c-5066-4223-a104-10d80a590609" providerId="ADAL" clId="{021402CA-CD4C-45BF-813C-47B8CB52E90B}" dt="2025-09-30T14:46:11.793" v="2921" actId="26606"/>
          <ac:spMkLst>
            <pc:docMk/>
            <pc:sldMk cId="1852219259" sldId="267"/>
            <ac:spMk id="121" creationId="{DEE2AD96-B495-4E06-9291-B71706F728CB}"/>
          </ac:spMkLst>
        </pc:spChg>
        <pc:spChg chg="add del">
          <ac:chgData name="Andrew Mendez" userId="d9c8531c-5066-4223-a104-10d80a590609" providerId="ADAL" clId="{021402CA-CD4C-45BF-813C-47B8CB52E90B}" dt="2025-09-30T14:46:11.793" v="2921" actId="26606"/>
          <ac:spMkLst>
            <pc:docMk/>
            <pc:sldMk cId="1852219259" sldId="267"/>
            <ac:spMk id="123" creationId="{53CF6D67-C5A8-4ADD-9E8E-1E38CA1D3166}"/>
          </ac:spMkLst>
        </pc:spChg>
        <pc:spChg chg="add del">
          <ac:chgData name="Andrew Mendez" userId="d9c8531c-5066-4223-a104-10d80a590609" providerId="ADAL" clId="{021402CA-CD4C-45BF-813C-47B8CB52E90B}" dt="2025-09-30T14:46:11.793" v="2921" actId="26606"/>
          <ac:spMkLst>
            <pc:docMk/>
            <pc:sldMk cId="1852219259" sldId="267"/>
            <ac:spMk id="125" creationId="{86909FA0-B515-4681-B7A8-FA281D133B94}"/>
          </ac:spMkLst>
        </pc:spChg>
        <pc:spChg chg="del">
          <ac:chgData name="Andrew Mendez" userId="d9c8531c-5066-4223-a104-10d80a590609" providerId="ADAL" clId="{021402CA-CD4C-45BF-813C-47B8CB52E90B}" dt="2025-09-30T14:46:11.793" v="2921" actId="26606"/>
          <ac:spMkLst>
            <pc:docMk/>
            <pc:sldMk cId="1852219259" sldId="267"/>
            <ac:spMk id="129" creationId="{7D96243B-ECED-4B71-8E06-AE9A285EAD20}"/>
          </ac:spMkLst>
        </pc:spChg>
        <pc:spChg chg="add">
          <ac:chgData name="Andrew Mendez" userId="d9c8531c-5066-4223-a104-10d80a590609" providerId="ADAL" clId="{021402CA-CD4C-45BF-813C-47B8CB52E90B}" dt="2025-09-30T14:38:00.011" v="2690" actId="26606"/>
          <ac:spMkLst>
            <pc:docMk/>
            <pc:sldMk cId="1852219259" sldId="267"/>
            <ac:spMk id="131" creationId="{A09989E4-EFDC-4A90-A633-E0525FB4139E}"/>
          </ac:spMkLst>
        </pc:spChg>
        <pc:spChg chg="add">
          <ac:chgData name="Andrew Mendez" userId="d9c8531c-5066-4223-a104-10d80a590609" providerId="ADAL" clId="{021402CA-CD4C-45BF-813C-47B8CB52E90B}" dt="2025-09-30T14:46:11.793" v="2921" actId="26606"/>
          <ac:spMkLst>
            <pc:docMk/>
            <pc:sldMk cId="1852219259" sldId="267"/>
            <ac:spMk id="136" creationId="{DEE2AD96-B495-4E06-9291-B71706F728CB}"/>
          </ac:spMkLst>
        </pc:spChg>
        <pc:spChg chg="add">
          <ac:chgData name="Andrew Mendez" userId="d9c8531c-5066-4223-a104-10d80a590609" providerId="ADAL" clId="{021402CA-CD4C-45BF-813C-47B8CB52E90B}" dt="2025-09-30T14:46:11.793" v="2921" actId="26606"/>
          <ac:spMkLst>
            <pc:docMk/>
            <pc:sldMk cId="1852219259" sldId="267"/>
            <ac:spMk id="138" creationId="{53CF6D67-C5A8-4ADD-9E8E-1E38CA1D3166}"/>
          </ac:spMkLst>
        </pc:spChg>
        <pc:spChg chg="add">
          <ac:chgData name="Andrew Mendez" userId="d9c8531c-5066-4223-a104-10d80a590609" providerId="ADAL" clId="{021402CA-CD4C-45BF-813C-47B8CB52E90B}" dt="2025-09-30T14:46:11.793" v="2921" actId="26606"/>
          <ac:spMkLst>
            <pc:docMk/>
            <pc:sldMk cId="1852219259" sldId="267"/>
            <ac:spMk id="140" creationId="{86909FA0-B515-4681-B7A8-FA281D133B94}"/>
          </ac:spMkLst>
        </pc:spChg>
        <pc:spChg chg="add">
          <ac:chgData name="Andrew Mendez" userId="d9c8531c-5066-4223-a104-10d80a590609" providerId="ADAL" clId="{021402CA-CD4C-45BF-813C-47B8CB52E90B}" dt="2025-09-30T14:46:11.793" v="2921" actId="26606"/>
          <ac:spMkLst>
            <pc:docMk/>
            <pc:sldMk cId="1852219259" sldId="267"/>
            <ac:spMk id="142" creationId="{21C9FE86-FCC3-4A31-AA1C-C882262B7FE7}"/>
          </ac:spMkLst>
        </pc:spChg>
        <pc:spChg chg="add">
          <ac:chgData name="Andrew Mendez" userId="d9c8531c-5066-4223-a104-10d80a590609" providerId="ADAL" clId="{021402CA-CD4C-45BF-813C-47B8CB52E90B}" dt="2025-09-30T14:46:11.793" v="2921" actId="26606"/>
          <ac:spMkLst>
            <pc:docMk/>
            <pc:sldMk cId="1852219259" sldId="267"/>
            <ac:spMk id="146" creationId="{A09989E4-EFDC-4A90-A633-E0525FB4139E}"/>
          </ac:spMkLst>
        </pc:spChg>
      </pc:sldChg>
      <pc:sldChg chg="addSp delSp modSp add mod">
        <pc:chgData name="Andrew Mendez" userId="d9c8531c-5066-4223-a104-10d80a590609" providerId="ADAL" clId="{021402CA-CD4C-45BF-813C-47B8CB52E90B}" dt="2025-09-30T15:28:01.887" v="2960" actId="20577"/>
        <pc:sldMkLst>
          <pc:docMk/>
          <pc:sldMk cId="3847190697" sldId="268"/>
        </pc:sldMkLst>
        <pc:spChg chg="mod">
          <ac:chgData name="Andrew Mendez" userId="d9c8531c-5066-4223-a104-10d80a590609" providerId="ADAL" clId="{021402CA-CD4C-45BF-813C-47B8CB52E90B}" dt="2025-09-30T14:43:11.320" v="2916" actId="20577"/>
          <ac:spMkLst>
            <pc:docMk/>
            <pc:sldMk cId="3847190697" sldId="268"/>
            <ac:spMk id="2" creationId="{FB27E003-7ED9-6B86-52FC-CD6376E626BA}"/>
          </ac:spMkLst>
        </pc:spChg>
        <pc:spChg chg="mod">
          <ac:chgData name="Andrew Mendez" userId="d9c8531c-5066-4223-a104-10d80a590609" providerId="ADAL" clId="{021402CA-CD4C-45BF-813C-47B8CB52E90B}" dt="2025-09-30T15:28:01.887" v="2960" actId="20577"/>
          <ac:spMkLst>
            <pc:docMk/>
            <pc:sldMk cId="3847190697" sldId="268"/>
            <ac:spMk id="6" creationId="{C2406A08-350C-80C6-0454-97A7E312EC45}"/>
          </ac:spMkLst>
        </pc:spChg>
        <pc:spChg chg="del">
          <ac:chgData name="Andrew Mendez" userId="d9c8531c-5066-4223-a104-10d80a590609" providerId="ADAL" clId="{021402CA-CD4C-45BF-813C-47B8CB52E90B}" dt="2025-09-29T15:15:30.924" v="2417" actId="26606"/>
          <ac:spMkLst>
            <pc:docMk/>
            <pc:sldMk cId="3847190697" sldId="268"/>
            <ac:spMk id="108" creationId="{B2B7A54A-E500-ADAF-339F-CB149CCEAA62}"/>
          </ac:spMkLst>
        </pc:spChg>
        <pc:spChg chg="del">
          <ac:chgData name="Andrew Mendez" userId="d9c8531c-5066-4223-a104-10d80a590609" providerId="ADAL" clId="{021402CA-CD4C-45BF-813C-47B8CB52E90B}" dt="2025-09-29T15:15:30.924" v="2417" actId="26606"/>
          <ac:spMkLst>
            <pc:docMk/>
            <pc:sldMk cId="3847190697" sldId="268"/>
            <ac:spMk id="110" creationId="{7B0A3DB3-94A2-9556-4836-19FFEBBA374A}"/>
          </ac:spMkLst>
        </pc:spChg>
        <pc:spChg chg="del">
          <ac:chgData name="Andrew Mendez" userId="d9c8531c-5066-4223-a104-10d80a590609" providerId="ADAL" clId="{021402CA-CD4C-45BF-813C-47B8CB52E90B}" dt="2025-09-29T15:15:30.924" v="2417" actId="26606"/>
          <ac:spMkLst>
            <pc:docMk/>
            <pc:sldMk cId="3847190697" sldId="268"/>
            <ac:spMk id="112" creationId="{680C755E-6B68-B223-AE31-C51CC32601C0}"/>
          </ac:spMkLst>
        </pc:spChg>
        <pc:spChg chg="del">
          <ac:chgData name="Andrew Mendez" userId="d9c8531c-5066-4223-a104-10d80a590609" providerId="ADAL" clId="{021402CA-CD4C-45BF-813C-47B8CB52E90B}" dt="2025-09-29T15:15:30.924" v="2417" actId="26606"/>
          <ac:spMkLst>
            <pc:docMk/>
            <pc:sldMk cId="3847190697" sldId="268"/>
            <ac:spMk id="114" creationId="{8EFAB819-C2F4-AA01-72F2-5243CA220130}"/>
          </ac:spMkLst>
        </pc:spChg>
        <pc:spChg chg="del">
          <ac:chgData name="Andrew Mendez" userId="d9c8531c-5066-4223-a104-10d80a590609" providerId="ADAL" clId="{021402CA-CD4C-45BF-813C-47B8CB52E90B}" dt="2025-09-29T15:15:30.924" v="2417" actId="26606"/>
          <ac:spMkLst>
            <pc:docMk/>
            <pc:sldMk cId="3847190697" sldId="268"/>
            <ac:spMk id="116" creationId="{BAC920BD-FC05-7C2E-7C7F-2A3675847923}"/>
          </ac:spMkLst>
        </pc:spChg>
        <pc:spChg chg="add">
          <ac:chgData name="Andrew Mendez" userId="d9c8531c-5066-4223-a104-10d80a590609" providerId="ADAL" clId="{021402CA-CD4C-45BF-813C-47B8CB52E90B}" dt="2025-09-29T15:15:30.924" v="2417" actId="26606"/>
          <ac:spMkLst>
            <pc:docMk/>
            <pc:sldMk cId="3847190697" sldId="268"/>
            <ac:spMk id="121" creationId="{1B15ED52-F352-441B-82BF-E0EA34836D08}"/>
          </ac:spMkLst>
        </pc:spChg>
        <pc:spChg chg="add">
          <ac:chgData name="Andrew Mendez" userId="d9c8531c-5066-4223-a104-10d80a590609" providerId="ADAL" clId="{021402CA-CD4C-45BF-813C-47B8CB52E90B}" dt="2025-09-29T15:15:30.924" v="2417" actId="26606"/>
          <ac:spMkLst>
            <pc:docMk/>
            <pc:sldMk cId="3847190697" sldId="268"/>
            <ac:spMk id="123" creationId="{3B2E3793-BFE6-45A2-9B7B-E18844431C99}"/>
          </ac:spMkLst>
        </pc:spChg>
        <pc:spChg chg="add">
          <ac:chgData name="Andrew Mendez" userId="d9c8531c-5066-4223-a104-10d80a590609" providerId="ADAL" clId="{021402CA-CD4C-45BF-813C-47B8CB52E90B}" dt="2025-09-29T15:15:30.924" v="2417" actId="26606"/>
          <ac:spMkLst>
            <pc:docMk/>
            <pc:sldMk cId="3847190697" sldId="268"/>
            <ac:spMk id="125" creationId="{BC4C4868-CB8F-4AF9-9CDB-8108F2C19B67}"/>
          </ac:spMkLst>
        </pc:spChg>
        <pc:spChg chg="add">
          <ac:chgData name="Andrew Mendez" userId="d9c8531c-5066-4223-a104-10d80a590609" providerId="ADAL" clId="{021402CA-CD4C-45BF-813C-47B8CB52E90B}" dt="2025-09-29T15:15:30.924" v="2417" actId="26606"/>
          <ac:spMkLst>
            <pc:docMk/>
            <pc:sldMk cId="3847190697" sldId="268"/>
            <ac:spMk id="127" creationId="{375E0459-6403-40CD-989D-56A4407CA12E}"/>
          </ac:spMkLst>
        </pc:spChg>
        <pc:spChg chg="add">
          <ac:chgData name="Andrew Mendez" userId="d9c8531c-5066-4223-a104-10d80a590609" providerId="ADAL" clId="{021402CA-CD4C-45BF-813C-47B8CB52E90B}" dt="2025-09-29T15:15:30.924" v="2417" actId="26606"/>
          <ac:spMkLst>
            <pc:docMk/>
            <pc:sldMk cId="3847190697" sldId="268"/>
            <ac:spMk id="129" creationId="{53E5B1A8-3AC9-4BD1-9BBC-78CA94F2D1BA}"/>
          </ac:spMkLst>
        </pc:spChg>
      </pc:sldChg>
      <pc:sldChg chg="addSp delSp modSp add mod">
        <pc:chgData name="Andrew Mendez" userId="d9c8531c-5066-4223-a104-10d80a590609" providerId="ADAL" clId="{021402CA-CD4C-45BF-813C-47B8CB52E90B}" dt="2025-09-30T14:47:37.082" v="2929" actId="12"/>
        <pc:sldMkLst>
          <pc:docMk/>
          <pc:sldMk cId="4281345282" sldId="269"/>
        </pc:sldMkLst>
        <pc:spChg chg="mod">
          <ac:chgData name="Andrew Mendez" userId="d9c8531c-5066-4223-a104-10d80a590609" providerId="ADAL" clId="{021402CA-CD4C-45BF-813C-47B8CB52E90B}" dt="2025-09-30T14:43:15.401" v="2918" actId="20577"/>
          <ac:spMkLst>
            <pc:docMk/>
            <pc:sldMk cId="4281345282" sldId="269"/>
            <ac:spMk id="2" creationId="{EC5E7058-787E-D0FA-155C-FE401618BFC8}"/>
          </ac:spMkLst>
        </pc:spChg>
        <pc:spChg chg="add del mod">
          <ac:chgData name="Andrew Mendez" userId="d9c8531c-5066-4223-a104-10d80a590609" providerId="ADAL" clId="{021402CA-CD4C-45BF-813C-47B8CB52E90B}" dt="2025-09-30T14:47:31.693" v="2926"/>
          <ac:spMkLst>
            <pc:docMk/>
            <pc:sldMk cId="4281345282" sldId="269"/>
            <ac:spMk id="3" creationId="{02429354-E15B-67A4-565B-D0FD2824AE85}"/>
          </ac:spMkLst>
        </pc:spChg>
        <pc:spChg chg="add">
          <ac:chgData name="Andrew Mendez" userId="d9c8531c-5066-4223-a104-10d80a590609" providerId="ADAL" clId="{021402CA-CD4C-45BF-813C-47B8CB52E90B}" dt="2025-09-30T14:47:28.249" v="2924"/>
          <ac:spMkLst>
            <pc:docMk/>
            <pc:sldMk cId="4281345282" sldId="269"/>
            <ac:spMk id="4" creationId="{B6FD4AB1-E86A-604D-4F68-51E645BACCF6}"/>
          </ac:spMkLst>
        </pc:spChg>
        <pc:spChg chg="add mod">
          <ac:chgData name="Andrew Mendez" userId="d9c8531c-5066-4223-a104-10d80a590609" providerId="ADAL" clId="{021402CA-CD4C-45BF-813C-47B8CB52E90B}" dt="2025-09-30T14:47:37.082" v="2929" actId="12"/>
          <ac:spMkLst>
            <pc:docMk/>
            <pc:sldMk cId="4281345282" sldId="269"/>
            <ac:spMk id="5" creationId="{A6D9F66B-737C-119E-8585-806449991CE1}"/>
          </ac:spMkLst>
        </pc:spChg>
        <pc:spChg chg="del mod">
          <ac:chgData name="Andrew Mendez" userId="d9c8531c-5066-4223-a104-10d80a590609" providerId="ADAL" clId="{021402CA-CD4C-45BF-813C-47B8CB52E90B}" dt="2025-09-30T14:37:14.401" v="2673"/>
          <ac:spMkLst>
            <pc:docMk/>
            <pc:sldMk cId="4281345282" sldId="269"/>
            <ac:spMk id="6" creationId="{A6E2EB70-902D-F7B3-235B-20AA07533A20}"/>
          </ac:spMkLst>
        </pc:spChg>
        <pc:spChg chg="del">
          <ac:chgData name="Andrew Mendez" userId="d9c8531c-5066-4223-a104-10d80a590609" providerId="ADAL" clId="{021402CA-CD4C-45BF-813C-47B8CB52E90B}" dt="2025-09-30T14:37:54.920" v="2689" actId="26606"/>
          <ac:spMkLst>
            <pc:docMk/>
            <pc:sldMk cId="4281345282" sldId="269"/>
            <ac:spMk id="123" creationId="{E910B5DC-47BC-F409-C3B7-3A396E3BE436}"/>
          </ac:spMkLst>
        </pc:spChg>
        <pc:spChg chg="del">
          <ac:chgData name="Andrew Mendez" userId="d9c8531c-5066-4223-a104-10d80a590609" providerId="ADAL" clId="{021402CA-CD4C-45BF-813C-47B8CB52E90B}" dt="2025-09-30T14:37:54.920" v="2689" actId="26606"/>
          <ac:spMkLst>
            <pc:docMk/>
            <pc:sldMk cId="4281345282" sldId="269"/>
            <ac:spMk id="127" creationId="{205B0338-226A-6749-D548-37DD872BF808}"/>
          </ac:spMkLst>
        </pc:spChg>
        <pc:spChg chg="del">
          <ac:chgData name="Andrew Mendez" userId="d9c8531c-5066-4223-a104-10d80a590609" providerId="ADAL" clId="{021402CA-CD4C-45BF-813C-47B8CB52E90B}" dt="2025-09-30T14:37:54.920" v="2689" actId="26606"/>
          <ac:spMkLst>
            <pc:docMk/>
            <pc:sldMk cId="4281345282" sldId="269"/>
            <ac:spMk id="129" creationId="{FAB11253-5A9A-B848-C2DD-C68A3709C0CD}"/>
          </ac:spMkLst>
        </pc:spChg>
        <pc:spChg chg="add del">
          <ac:chgData name="Andrew Mendez" userId="d9c8531c-5066-4223-a104-10d80a590609" providerId="ADAL" clId="{021402CA-CD4C-45BF-813C-47B8CB52E90B}" dt="2025-09-30T14:39:08.310" v="2771" actId="26606"/>
          <ac:spMkLst>
            <pc:docMk/>
            <pc:sldMk cId="4281345282" sldId="269"/>
            <ac:spMk id="134" creationId="{DEE2AD96-B495-4E06-9291-B71706F728CB}"/>
          </ac:spMkLst>
        </pc:spChg>
        <pc:spChg chg="add del">
          <ac:chgData name="Andrew Mendez" userId="d9c8531c-5066-4223-a104-10d80a590609" providerId="ADAL" clId="{021402CA-CD4C-45BF-813C-47B8CB52E90B}" dt="2025-09-30T14:39:08.310" v="2771" actId="26606"/>
          <ac:spMkLst>
            <pc:docMk/>
            <pc:sldMk cId="4281345282" sldId="269"/>
            <ac:spMk id="136" creationId="{53CF6D67-C5A8-4ADD-9E8E-1E38CA1D3166}"/>
          </ac:spMkLst>
        </pc:spChg>
        <pc:spChg chg="add del">
          <ac:chgData name="Andrew Mendez" userId="d9c8531c-5066-4223-a104-10d80a590609" providerId="ADAL" clId="{021402CA-CD4C-45BF-813C-47B8CB52E90B}" dt="2025-09-30T14:39:08.310" v="2771" actId="26606"/>
          <ac:spMkLst>
            <pc:docMk/>
            <pc:sldMk cId="4281345282" sldId="269"/>
            <ac:spMk id="138" creationId="{86909FA0-B515-4681-B7A8-FA281D133B94}"/>
          </ac:spMkLst>
        </pc:spChg>
        <pc:spChg chg="add del">
          <ac:chgData name="Andrew Mendez" userId="d9c8531c-5066-4223-a104-10d80a590609" providerId="ADAL" clId="{021402CA-CD4C-45BF-813C-47B8CB52E90B}" dt="2025-09-30T14:39:08.310" v="2771" actId="26606"/>
          <ac:spMkLst>
            <pc:docMk/>
            <pc:sldMk cId="4281345282" sldId="269"/>
            <ac:spMk id="140" creationId="{21C9FE86-FCC3-4A31-AA1C-C882262B7FE7}"/>
          </ac:spMkLst>
        </pc:spChg>
        <pc:spChg chg="add del">
          <ac:chgData name="Andrew Mendez" userId="d9c8531c-5066-4223-a104-10d80a590609" providerId="ADAL" clId="{021402CA-CD4C-45BF-813C-47B8CB52E90B}" dt="2025-09-30T14:39:08.310" v="2771" actId="26606"/>
          <ac:spMkLst>
            <pc:docMk/>
            <pc:sldMk cId="4281345282" sldId="269"/>
            <ac:spMk id="142" creationId="{7D96243B-ECED-4B71-8E06-AE9A285EAD20}"/>
          </ac:spMkLst>
        </pc:spChg>
        <pc:spChg chg="del">
          <ac:chgData name="Andrew Mendez" userId="d9c8531c-5066-4223-a104-10d80a590609" providerId="ADAL" clId="{021402CA-CD4C-45BF-813C-47B8CB52E90B}" dt="2025-09-30T14:39:08.310" v="2771" actId="26606"/>
          <ac:spMkLst>
            <pc:docMk/>
            <pc:sldMk cId="4281345282" sldId="269"/>
            <ac:spMk id="144" creationId="{A09989E4-EFDC-4A90-A633-E0525FB4139E}"/>
          </ac:spMkLst>
        </pc:spChg>
        <pc:spChg chg="add del">
          <ac:chgData name="Andrew Mendez" userId="d9c8531c-5066-4223-a104-10d80a590609" providerId="ADAL" clId="{021402CA-CD4C-45BF-813C-47B8CB52E90B}" dt="2025-09-30T14:47:33.617" v="2927" actId="26606"/>
          <ac:spMkLst>
            <pc:docMk/>
            <pc:sldMk cId="4281345282" sldId="269"/>
            <ac:spMk id="149" creationId="{DEE2AD96-B495-4E06-9291-B71706F728CB}"/>
          </ac:spMkLst>
        </pc:spChg>
        <pc:spChg chg="add del">
          <ac:chgData name="Andrew Mendez" userId="d9c8531c-5066-4223-a104-10d80a590609" providerId="ADAL" clId="{021402CA-CD4C-45BF-813C-47B8CB52E90B}" dt="2025-09-30T14:47:33.617" v="2927" actId="26606"/>
          <ac:spMkLst>
            <pc:docMk/>
            <pc:sldMk cId="4281345282" sldId="269"/>
            <ac:spMk id="151" creationId="{53CF6D67-C5A8-4ADD-9E8E-1E38CA1D3166}"/>
          </ac:spMkLst>
        </pc:spChg>
        <pc:spChg chg="add del">
          <ac:chgData name="Andrew Mendez" userId="d9c8531c-5066-4223-a104-10d80a590609" providerId="ADAL" clId="{021402CA-CD4C-45BF-813C-47B8CB52E90B}" dt="2025-09-30T14:47:33.617" v="2927" actId="26606"/>
          <ac:spMkLst>
            <pc:docMk/>
            <pc:sldMk cId="4281345282" sldId="269"/>
            <ac:spMk id="155" creationId="{21C9FE86-FCC3-4A31-AA1C-C882262B7FE7}"/>
          </ac:spMkLst>
        </pc:spChg>
        <pc:spChg chg="add del">
          <ac:chgData name="Andrew Mendez" userId="d9c8531c-5066-4223-a104-10d80a590609" providerId="ADAL" clId="{021402CA-CD4C-45BF-813C-47B8CB52E90B}" dt="2025-09-30T14:47:33.617" v="2927" actId="26606"/>
          <ac:spMkLst>
            <pc:docMk/>
            <pc:sldMk cId="4281345282" sldId="269"/>
            <ac:spMk id="157" creationId="{7D96243B-ECED-4B71-8E06-AE9A285EAD20}"/>
          </ac:spMkLst>
        </pc:spChg>
        <pc:spChg chg="add">
          <ac:chgData name="Andrew Mendez" userId="d9c8531c-5066-4223-a104-10d80a590609" providerId="ADAL" clId="{021402CA-CD4C-45BF-813C-47B8CB52E90B}" dt="2025-09-30T14:47:33.617" v="2927" actId="26606"/>
          <ac:spMkLst>
            <pc:docMk/>
            <pc:sldMk cId="4281345282" sldId="269"/>
            <ac:spMk id="164" creationId="{DEE2AD96-B495-4E06-9291-B71706F728CB}"/>
          </ac:spMkLst>
        </pc:spChg>
        <pc:spChg chg="add">
          <ac:chgData name="Andrew Mendez" userId="d9c8531c-5066-4223-a104-10d80a590609" providerId="ADAL" clId="{021402CA-CD4C-45BF-813C-47B8CB52E90B}" dt="2025-09-30T14:47:33.617" v="2927" actId="26606"/>
          <ac:spMkLst>
            <pc:docMk/>
            <pc:sldMk cId="4281345282" sldId="269"/>
            <ac:spMk id="166" creationId="{53CF6D67-C5A8-4ADD-9E8E-1E38CA1D3166}"/>
          </ac:spMkLst>
        </pc:spChg>
        <pc:spChg chg="add">
          <ac:chgData name="Andrew Mendez" userId="d9c8531c-5066-4223-a104-10d80a590609" providerId="ADAL" clId="{021402CA-CD4C-45BF-813C-47B8CB52E90B}" dt="2025-09-30T14:47:33.617" v="2927" actId="26606"/>
          <ac:spMkLst>
            <pc:docMk/>
            <pc:sldMk cId="4281345282" sldId="269"/>
            <ac:spMk id="170" creationId="{21C9FE86-FCC3-4A31-AA1C-C882262B7FE7}"/>
          </ac:spMkLst>
        </pc:spChg>
        <pc:spChg chg="add">
          <ac:chgData name="Andrew Mendez" userId="d9c8531c-5066-4223-a104-10d80a590609" providerId="ADAL" clId="{021402CA-CD4C-45BF-813C-47B8CB52E90B}" dt="2025-09-30T14:47:33.617" v="2927" actId="26606"/>
          <ac:spMkLst>
            <pc:docMk/>
            <pc:sldMk cId="4281345282" sldId="269"/>
            <ac:spMk id="172" creationId="{7D96243B-ECED-4B71-8E06-AE9A285EAD20}"/>
          </ac:spMkLst>
        </pc:spChg>
        <pc:spChg chg="add">
          <ac:chgData name="Andrew Mendez" userId="d9c8531c-5066-4223-a104-10d80a590609" providerId="ADAL" clId="{021402CA-CD4C-45BF-813C-47B8CB52E90B}" dt="2025-09-30T14:47:33.617" v="2927" actId="26606"/>
          <ac:spMkLst>
            <pc:docMk/>
            <pc:sldMk cId="4281345282" sldId="269"/>
            <ac:spMk id="174" creationId="{A09989E4-EFDC-4A90-A633-E0525FB4139E}"/>
          </ac:spMkLst>
        </pc:spChg>
      </pc:sldChg>
      <pc:sldChg chg="addSp delSp modSp add mod ord">
        <pc:chgData name="Andrew Mendez" userId="d9c8531c-5066-4223-a104-10d80a590609" providerId="ADAL" clId="{021402CA-CD4C-45BF-813C-47B8CB52E90B}" dt="2025-09-30T14:40:29.733" v="2898" actId="27614"/>
        <pc:sldMkLst>
          <pc:docMk/>
          <pc:sldMk cId="1456052389" sldId="270"/>
        </pc:sldMkLst>
        <pc:spChg chg="mod">
          <ac:chgData name="Andrew Mendez" userId="d9c8531c-5066-4223-a104-10d80a590609" providerId="ADAL" clId="{021402CA-CD4C-45BF-813C-47B8CB52E90B}" dt="2025-09-30T14:40:26.127" v="2896" actId="26606"/>
          <ac:spMkLst>
            <pc:docMk/>
            <pc:sldMk cId="1456052389" sldId="270"/>
            <ac:spMk id="2" creationId="{AA52E6F9-BB48-5DE9-1CC2-C30830B397EE}"/>
          </ac:spMkLst>
        </pc:spChg>
        <pc:spChg chg="del mod ord">
          <ac:chgData name="Andrew Mendez" userId="d9c8531c-5066-4223-a104-10d80a590609" providerId="ADAL" clId="{021402CA-CD4C-45BF-813C-47B8CB52E90B}" dt="2025-09-30T14:40:24.427" v="2895" actId="478"/>
          <ac:spMkLst>
            <pc:docMk/>
            <pc:sldMk cId="1456052389" sldId="270"/>
            <ac:spMk id="6" creationId="{9CEBA1A1-2230-A348-8FAC-8F617FD5B496}"/>
          </ac:spMkLst>
        </pc:spChg>
        <pc:spChg chg="del">
          <ac:chgData name="Andrew Mendez" userId="d9c8531c-5066-4223-a104-10d80a590609" providerId="ADAL" clId="{021402CA-CD4C-45BF-813C-47B8CB52E90B}" dt="2025-09-30T14:40:21.022" v="2894" actId="26606"/>
          <ac:spMkLst>
            <pc:docMk/>
            <pc:sldMk cId="1456052389" sldId="270"/>
            <ac:spMk id="121" creationId="{59F5C819-DBF8-8E52-F782-EDCF75C79774}"/>
          </ac:spMkLst>
        </pc:spChg>
        <pc:spChg chg="del">
          <ac:chgData name="Andrew Mendez" userId="d9c8531c-5066-4223-a104-10d80a590609" providerId="ADAL" clId="{021402CA-CD4C-45BF-813C-47B8CB52E90B}" dt="2025-09-30T14:40:21.022" v="2894" actId="26606"/>
          <ac:spMkLst>
            <pc:docMk/>
            <pc:sldMk cId="1456052389" sldId="270"/>
            <ac:spMk id="123" creationId="{9D7337DC-91EF-DD0E-C4F6-C2B5ACD88170}"/>
          </ac:spMkLst>
        </pc:spChg>
        <pc:spChg chg="del">
          <ac:chgData name="Andrew Mendez" userId="d9c8531c-5066-4223-a104-10d80a590609" providerId="ADAL" clId="{021402CA-CD4C-45BF-813C-47B8CB52E90B}" dt="2025-09-30T14:40:21.022" v="2894" actId="26606"/>
          <ac:spMkLst>
            <pc:docMk/>
            <pc:sldMk cId="1456052389" sldId="270"/>
            <ac:spMk id="125" creationId="{20F9B354-91A9-7093-FE99-41E43999EC1F}"/>
          </ac:spMkLst>
        </pc:spChg>
        <pc:spChg chg="del">
          <ac:chgData name="Andrew Mendez" userId="d9c8531c-5066-4223-a104-10d80a590609" providerId="ADAL" clId="{021402CA-CD4C-45BF-813C-47B8CB52E90B}" dt="2025-09-30T14:40:21.022" v="2894" actId="26606"/>
          <ac:spMkLst>
            <pc:docMk/>
            <pc:sldMk cId="1456052389" sldId="270"/>
            <ac:spMk id="127" creationId="{53EDD205-4711-5A95-2B83-B88451EF8383}"/>
          </ac:spMkLst>
        </pc:spChg>
        <pc:spChg chg="del">
          <ac:chgData name="Andrew Mendez" userId="d9c8531c-5066-4223-a104-10d80a590609" providerId="ADAL" clId="{021402CA-CD4C-45BF-813C-47B8CB52E90B}" dt="2025-09-30T14:40:21.022" v="2894" actId="26606"/>
          <ac:spMkLst>
            <pc:docMk/>
            <pc:sldMk cId="1456052389" sldId="270"/>
            <ac:spMk id="129" creationId="{75EA459B-2215-EE7D-4351-8F2729AD5AE5}"/>
          </ac:spMkLst>
        </pc:spChg>
        <pc:spChg chg="add del">
          <ac:chgData name="Andrew Mendez" userId="d9c8531c-5066-4223-a104-10d80a590609" providerId="ADAL" clId="{021402CA-CD4C-45BF-813C-47B8CB52E90B}" dt="2025-09-30T14:40:26.127" v="2896" actId="26606"/>
          <ac:spMkLst>
            <pc:docMk/>
            <pc:sldMk cId="1456052389" sldId="270"/>
            <ac:spMk id="134" creationId="{B712E947-0734-45F9-9C4F-41114EC3A33E}"/>
          </ac:spMkLst>
        </pc:spChg>
        <pc:spChg chg="add">
          <ac:chgData name="Andrew Mendez" userId="d9c8531c-5066-4223-a104-10d80a590609" providerId="ADAL" clId="{021402CA-CD4C-45BF-813C-47B8CB52E90B}" dt="2025-09-30T14:40:26.127" v="2896" actId="26606"/>
          <ac:spMkLst>
            <pc:docMk/>
            <pc:sldMk cId="1456052389" sldId="270"/>
            <ac:spMk id="144" creationId="{2151139A-886F-4B97-8815-729AD3831BBD}"/>
          </ac:spMkLst>
        </pc:spChg>
        <pc:spChg chg="add">
          <ac:chgData name="Andrew Mendez" userId="d9c8531c-5066-4223-a104-10d80a590609" providerId="ADAL" clId="{021402CA-CD4C-45BF-813C-47B8CB52E90B}" dt="2025-09-30T14:40:26.127" v="2896" actId="26606"/>
          <ac:spMkLst>
            <pc:docMk/>
            <pc:sldMk cId="1456052389" sldId="270"/>
            <ac:spMk id="146" creationId="{AB5E08C4-8CDD-4623-A5B8-E998C6DEE3B7}"/>
          </ac:spMkLst>
        </pc:spChg>
        <pc:spChg chg="add">
          <ac:chgData name="Andrew Mendez" userId="d9c8531c-5066-4223-a104-10d80a590609" providerId="ADAL" clId="{021402CA-CD4C-45BF-813C-47B8CB52E90B}" dt="2025-09-30T14:40:26.127" v="2896" actId="26606"/>
          <ac:spMkLst>
            <pc:docMk/>
            <pc:sldMk cId="1456052389" sldId="270"/>
            <ac:spMk id="148" creationId="{15F33878-D502-4FFA-8ACE-F2AECDB2A23F}"/>
          </ac:spMkLst>
        </pc:spChg>
        <pc:spChg chg="add">
          <ac:chgData name="Andrew Mendez" userId="d9c8531c-5066-4223-a104-10d80a590609" providerId="ADAL" clId="{021402CA-CD4C-45BF-813C-47B8CB52E90B}" dt="2025-09-30T14:40:26.127" v="2896" actId="26606"/>
          <ac:spMkLst>
            <pc:docMk/>
            <pc:sldMk cId="1456052389" sldId="270"/>
            <ac:spMk id="150" creationId="{D3539FEE-81D3-4406-802E-60B20B16F4F6}"/>
          </ac:spMkLst>
        </pc:spChg>
        <pc:spChg chg="add">
          <ac:chgData name="Andrew Mendez" userId="d9c8531c-5066-4223-a104-10d80a590609" providerId="ADAL" clId="{021402CA-CD4C-45BF-813C-47B8CB52E90B}" dt="2025-09-30T14:40:26.127" v="2896" actId="26606"/>
          <ac:spMkLst>
            <pc:docMk/>
            <pc:sldMk cId="1456052389" sldId="270"/>
            <ac:spMk id="152" creationId="{DC701763-729E-462F-A5A8-E0DEFEB1E2E4}"/>
          </ac:spMkLst>
        </pc:spChg>
        <pc:grpChg chg="del">
          <ac:chgData name="Andrew Mendez" userId="d9c8531c-5066-4223-a104-10d80a590609" providerId="ADAL" clId="{021402CA-CD4C-45BF-813C-47B8CB52E90B}" dt="2025-09-30T14:40:26.127" v="2896" actId="26606"/>
          <ac:grpSpMkLst>
            <pc:docMk/>
            <pc:sldMk cId="1456052389" sldId="270"/>
            <ac:grpSpMk id="136" creationId="{12B3290A-D3BF-4B87-B55B-FD9A98B49727}"/>
          </ac:grpSpMkLst>
        </pc:grpChg>
        <pc:picChg chg="add mod ord">
          <ac:chgData name="Andrew Mendez" userId="d9c8531c-5066-4223-a104-10d80a590609" providerId="ADAL" clId="{021402CA-CD4C-45BF-813C-47B8CB52E90B}" dt="2025-09-30T14:40:29.730" v="2897" actId="27614"/>
          <ac:picMkLst>
            <pc:docMk/>
            <pc:sldMk cId="1456052389" sldId="270"/>
            <ac:picMk id="4" creationId="{CD3439EB-9FC7-BF11-E4A7-6F7575C7F0C6}"/>
          </ac:picMkLst>
        </pc:picChg>
        <pc:picChg chg="add mod">
          <ac:chgData name="Andrew Mendez" userId="d9c8531c-5066-4223-a104-10d80a590609" providerId="ADAL" clId="{021402CA-CD4C-45BF-813C-47B8CB52E90B}" dt="2025-09-30T14:40:29.733" v="2898" actId="27614"/>
          <ac:picMkLst>
            <pc:docMk/>
            <pc:sldMk cId="1456052389" sldId="270"/>
            <ac:picMk id="7" creationId="{25CD3ED9-B0B9-CB6C-C91B-6AE0C769F35A}"/>
          </ac:picMkLst>
        </pc:picChg>
      </pc:sldChg>
      <pc:sldChg chg="addSp delSp modSp add mod">
        <pc:chgData name="Andrew Mendez" userId="d9c8531c-5066-4223-a104-10d80a590609" providerId="ADAL" clId="{021402CA-CD4C-45BF-813C-47B8CB52E90B}" dt="2025-09-30T21:55:13.818" v="3068" actId="20577"/>
        <pc:sldMkLst>
          <pc:docMk/>
          <pc:sldMk cId="2881574497" sldId="271"/>
        </pc:sldMkLst>
        <pc:spChg chg="mod">
          <ac:chgData name="Andrew Mendez" userId="d9c8531c-5066-4223-a104-10d80a590609" providerId="ADAL" clId="{021402CA-CD4C-45BF-813C-47B8CB52E90B}" dt="2025-09-30T21:47:15.055" v="3010" actId="26606"/>
          <ac:spMkLst>
            <pc:docMk/>
            <pc:sldMk cId="2881574497" sldId="271"/>
            <ac:spMk id="2" creationId="{4683997D-3ACD-96A0-00C5-85EEA18BDD56}"/>
          </ac:spMkLst>
        </pc:spChg>
        <pc:spChg chg="add del mod">
          <ac:chgData name="Andrew Mendez" userId="d9c8531c-5066-4223-a104-10d80a590609" providerId="ADAL" clId="{021402CA-CD4C-45BF-813C-47B8CB52E90B}" dt="2025-09-30T21:48:35.710" v="3035" actId="478"/>
          <ac:spMkLst>
            <pc:docMk/>
            <pc:sldMk cId="2881574497" sldId="271"/>
            <ac:spMk id="5" creationId="{3BDD9442-77CB-8C89-4EC2-23811BDB226B}"/>
          </ac:spMkLst>
        </pc:spChg>
        <pc:spChg chg="add mod">
          <ac:chgData name="Andrew Mendez" userId="d9c8531c-5066-4223-a104-10d80a590609" providerId="ADAL" clId="{021402CA-CD4C-45BF-813C-47B8CB52E90B}" dt="2025-09-30T21:55:13.818" v="3068" actId="20577"/>
          <ac:spMkLst>
            <pc:docMk/>
            <pc:sldMk cId="2881574497" sldId="271"/>
            <ac:spMk id="8" creationId="{E8411581-17AD-B264-86DA-52A524321865}"/>
          </ac:spMkLst>
        </pc:spChg>
        <pc:spChg chg="add del">
          <ac:chgData name="Andrew Mendez" userId="d9c8531c-5066-4223-a104-10d80a590609" providerId="ADAL" clId="{021402CA-CD4C-45BF-813C-47B8CB52E90B}" dt="2025-09-30T21:47:15.055" v="3010" actId="26606"/>
          <ac:spMkLst>
            <pc:docMk/>
            <pc:sldMk cId="2881574497" sldId="271"/>
            <ac:spMk id="144" creationId="{7B7E52EB-D50E-BD60-AF7D-D032CE539117}"/>
          </ac:spMkLst>
        </pc:spChg>
        <pc:spChg chg="add del">
          <ac:chgData name="Andrew Mendez" userId="d9c8531c-5066-4223-a104-10d80a590609" providerId="ADAL" clId="{021402CA-CD4C-45BF-813C-47B8CB52E90B}" dt="2025-09-30T21:47:15.055" v="3010" actId="26606"/>
          <ac:spMkLst>
            <pc:docMk/>
            <pc:sldMk cId="2881574497" sldId="271"/>
            <ac:spMk id="146" creationId="{F0509BF3-DAE6-07A6-EDB5-01CC70003127}"/>
          </ac:spMkLst>
        </pc:spChg>
        <pc:spChg chg="add del">
          <ac:chgData name="Andrew Mendez" userId="d9c8531c-5066-4223-a104-10d80a590609" providerId="ADAL" clId="{021402CA-CD4C-45BF-813C-47B8CB52E90B}" dt="2025-09-30T21:47:15.046" v="3009" actId="26606"/>
          <ac:spMkLst>
            <pc:docMk/>
            <pc:sldMk cId="2881574497" sldId="271"/>
            <ac:spMk id="148" creationId="{B0144F34-4415-1AA8-B977-CD8DE4187F5D}"/>
          </ac:spMkLst>
        </pc:spChg>
        <pc:spChg chg="add del">
          <ac:chgData name="Andrew Mendez" userId="d9c8531c-5066-4223-a104-10d80a590609" providerId="ADAL" clId="{021402CA-CD4C-45BF-813C-47B8CB52E90B}" dt="2025-09-30T21:47:15.055" v="3010" actId="26606"/>
          <ac:spMkLst>
            <pc:docMk/>
            <pc:sldMk cId="2881574497" sldId="271"/>
            <ac:spMk id="150" creationId="{709DE64B-9C9F-763E-780D-A88D4524A714}"/>
          </ac:spMkLst>
        </pc:spChg>
        <pc:spChg chg="add del">
          <ac:chgData name="Andrew Mendez" userId="d9c8531c-5066-4223-a104-10d80a590609" providerId="ADAL" clId="{021402CA-CD4C-45BF-813C-47B8CB52E90B}" dt="2025-09-30T21:47:15.055" v="3010" actId="26606"/>
          <ac:spMkLst>
            <pc:docMk/>
            <pc:sldMk cId="2881574497" sldId="271"/>
            <ac:spMk id="152" creationId="{2FE06148-5C85-1873-EA76-4A5C768B4EA8}"/>
          </ac:spMkLst>
        </pc:spChg>
        <pc:spChg chg="add del">
          <ac:chgData name="Andrew Mendez" userId="d9c8531c-5066-4223-a104-10d80a590609" providerId="ADAL" clId="{021402CA-CD4C-45BF-813C-47B8CB52E90B}" dt="2025-09-30T21:47:15.046" v="3009" actId="26606"/>
          <ac:spMkLst>
            <pc:docMk/>
            <pc:sldMk cId="2881574497" sldId="271"/>
            <ac:spMk id="157" creationId="{70DFC902-7D23-471A-B557-B6B6917D7A0D}"/>
          </ac:spMkLst>
        </pc:spChg>
        <pc:spChg chg="add del">
          <ac:chgData name="Andrew Mendez" userId="d9c8531c-5066-4223-a104-10d80a590609" providerId="ADAL" clId="{021402CA-CD4C-45BF-813C-47B8CB52E90B}" dt="2025-09-30T21:47:15.046" v="3009" actId="26606"/>
          <ac:spMkLst>
            <pc:docMk/>
            <pc:sldMk cId="2881574497" sldId="271"/>
            <ac:spMk id="159" creationId="{A55D5633-D557-4DCA-982C-FF36EB7A1C00}"/>
          </ac:spMkLst>
        </pc:spChg>
        <pc:spChg chg="add del">
          <ac:chgData name="Andrew Mendez" userId="d9c8531c-5066-4223-a104-10d80a590609" providerId="ADAL" clId="{021402CA-CD4C-45BF-813C-47B8CB52E90B}" dt="2025-09-30T21:47:15.046" v="3009" actId="26606"/>
          <ac:spMkLst>
            <pc:docMk/>
            <pc:sldMk cId="2881574497" sldId="271"/>
            <ac:spMk id="161" creationId="{450D3AD2-FA80-415F-A9CE-54D884561CD7}"/>
          </ac:spMkLst>
        </pc:spChg>
        <pc:spChg chg="add del">
          <ac:chgData name="Andrew Mendez" userId="d9c8531c-5066-4223-a104-10d80a590609" providerId="ADAL" clId="{021402CA-CD4C-45BF-813C-47B8CB52E90B}" dt="2025-09-30T21:48:39.587" v="3037" actId="26606"/>
          <ac:spMkLst>
            <pc:docMk/>
            <pc:sldMk cId="2881574497" sldId="271"/>
            <ac:spMk id="163" creationId="{375E0459-6403-40CD-989D-56A4407CA12E}"/>
          </ac:spMkLst>
        </pc:spChg>
        <pc:spChg chg="add del">
          <ac:chgData name="Andrew Mendez" userId="d9c8531c-5066-4223-a104-10d80a590609" providerId="ADAL" clId="{021402CA-CD4C-45BF-813C-47B8CB52E90B}" dt="2025-09-30T21:48:39.587" v="3037" actId="26606"/>
          <ac:spMkLst>
            <pc:docMk/>
            <pc:sldMk cId="2881574497" sldId="271"/>
            <ac:spMk id="165" creationId="{53E5B1A8-3AC9-4BD1-9BBC-78CA94F2D1BA}"/>
          </ac:spMkLst>
        </pc:spChg>
        <pc:spChg chg="add del">
          <ac:chgData name="Andrew Mendez" userId="d9c8531c-5066-4223-a104-10d80a590609" providerId="ADAL" clId="{021402CA-CD4C-45BF-813C-47B8CB52E90B}" dt="2025-09-30T21:48:39.587" v="3037" actId="26606"/>
          <ac:spMkLst>
            <pc:docMk/>
            <pc:sldMk cId="2881574497" sldId="271"/>
            <ac:spMk id="166" creationId="{3B2E3793-BFE6-45A2-9B7B-E18844431C99}"/>
          </ac:spMkLst>
        </pc:spChg>
        <pc:spChg chg="add del">
          <ac:chgData name="Andrew Mendez" userId="d9c8531c-5066-4223-a104-10d80a590609" providerId="ADAL" clId="{021402CA-CD4C-45BF-813C-47B8CB52E90B}" dt="2025-09-30T21:48:39.587" v="3037" actId="26606"/>
          <ac:spMkLst>
            <pc:docMk/>
            <pc:sldMk cId="2881574497" sldId="271"/>
            <ac:spMk id="167" creationId="{BC4C4868-CB8F-4AF9-9CDB-8108F2C19B67}"/>
          </ac:spMkLst>
        </pc:spChg>
        <pc:spChg chg="add del">
          <ac:chgData name="Andrew Mendez" userId="d9c8531c-5066-4223-a104-10d80a590609" providerId="ADAL" clId="{021402CA-CD4C-45BF-813C-47B8CB52E90B}" dt="2025-09-30T21:49:27.967" v="3063" actId="26606"/>
          <ac:spMkLst>
            <pc:docMk/>
            <pc:sldMk cId="2881574497" sldId="271"/>
            <ac:spMk id="172" creationId="{1B15ED52-F352-441B-82BF-E0EA34836D08}"/>
          </ac:spMkLst>
        </pc:spChg>
        <pc:spChg chg="add del">
          <ac:chgData name="Andrew Mendez" userId="d9c8531c-5066-4223-a104-10d80a590609" providerId="ADAL" clId="{021402CA-CD4C-45BF-813C-47B8CB52E90B}" dt="2025-09-30T21:49:27.967" v="3063" actId="26606"/>
          <ac:spMkLst>
            <pc:docMk/>
            <pc:sldMk cId="2881574497" sldId="271"/>
            <ac:spMk id="174" creationId="{3B2E3793-BFE6-45A2-9B7B-E18844431C99}"/>
          </ac:spMkLst>
        </pc:spChg>
        <pc:spChg chg="add del">
          <ac:chgData name="Andrew Mendez" userId="d9c8531c-5066-4223-a104-10d80a590609" providerId="ADAL" clId="{021402CA-CD4C-45BF-813C-47B8CB52E90B}" dt="2025-09-30T21:49:27.967" v="3063" actId="26606"/>
          <ac:spMkLst>
            <pc:docMk/>
            <pc:sldMk cId="2881574497" sldId="271"/>
            <ac:spMk id="176" creationId="{BC4C4868-CB8F-4AF9-9CDB-8108F2C19B67}"/>
          </ac:spMkLst>
        </pc:spChg>
        <pc:spChg chg="add del">
          <ac:chgData name="Andrew Mendez" userId="d9c8531c-5066-4223-a104-10d80a590609" providerId="ADAL" clId="{021402CA-CD4C-45BF-813C-47B8CB52E90B}" dt="2025-09-30T21:49:27.967" v="3063" actId="26606"/>
          <ac:spMkLst>
            <pc:docMk/>
            <pc:sldMk cId="2881574497" sldId="271"/>
            <ac:spMk id="178" creationId="{375E0459-6403-40CD-989D-56A4407CA12E}"/>
          </ac:spMkLst>
        </pc:spChg>
        <pc:spChg chg="add del">
          <ac:chgData name="Andrew Mendez" userId="d9c8531c-5066-4223-a104-10d80a590609" providerId="ADAL" clId="{021402CA-CD4C-45BF-813C-47B8CB52E90B}" dt="2025-09-30T21:49:27.967" v="3063" actId="26606"/>
          <ac:spMkLst>
            <pc:docMk/>
            <pc:sldMk cId="2881574497" sldId="271"/>
            <ac:spMk id="180" creationId="{53E5B1A8-3AC9-4BD1-9BBC-78CA94F2D1BA}"/>
          </ac:spMkLst>
        </pc:spChg>
        <pc:spChg chg="add del">
          <ac:chgData name="Andrew Mendez" userId="d9c8531c-5066-4223-a104-10d80a590609" providerId="ADAL" clId="{021402CA-CD4C-45BF-813C-47B8CB52E90B}" dt="2025-09-30T21:49:27.967" v="3063" actId="26606"/>
          <ac:spMkLst>
            <pc:docMk/>
            <pc:sldMk cId="2881574497" sldId="271"/>
            <ac:spMk id="185" creationId="{1B15ED52-F352-441B-82BF-E0EA34836D08}"/>
          </ac:spMkLst>
        </pc:spChg>
        <pc:spChg chg="add del">
          <ac:chgData name="Andrew Mendez" userId="d9c8531c-5066-4223-a104-10d80a590609" providerId="ADAL" clId="{021402CA-CD4C-45BF-813C-47B8CB52E90B}" dt="2025-09-30T21:49:27.967" v="3063" actId="26606"/>
          <ac:spMkLst>
            <pc:docMk/>
            <pc:sldMk cId="2881574497" sldId="271"/>
            <ac:spMk id="187" creationId="{3B2E3793-BFE6-45A2-9B7B-E18844431C99}"/>
          </ac:spMkLst>
        </pc:spChg>
        <pc:spChg chg="add del">
          <ac:chgData name="Andrew Mendez" userId="d9c8531c-5066-4223-a104-10d80a590609" providerId="ADAL" clId="{021402CA-CD4C-45BF-813C-47B8CB52E90B}" dt="2025-09-30T21:49:27.967" v="3063" actId="26606"/>
          <ac:spMkLst>
            <pc:docMk/>
            <pc:sldMk cId="2881574497" sldId="271"/>
            <ac:spMk id="191" creationId="{375E0459-6403-40CD-989D-56A4407CA12E}"/>
          </ac:spMkLst>
        </pc:spChg>
        <pc:spChg chg="add del">
          <ac:chgData name="Andrew Mendez" userId="d9c8531c-5066-4223-a104-10d80a590609" providerId="ADAL" clId="{021402CA-CD4C-45BF-813C-47B8CB52E90B}" dt="2025-09-30T21:49:27.967" v="3063" actId="26606"/>
          <ac:spMkLst>
            <pc:docMk/>
            <pc:sldMk cId="2881574497" sldId="271"/>
            <ac:spMk id="193" creationId="{53E5B1A8-3AC9-4BD1-9BBC-78CA94F2D1BA}"/>
          </ac:spMkLst>
        </pc:spChg>
        <pc:picChg chg="del">
          <ac:chgData name="Andrew Mendez" userId="d9c8531c-5066-4223-a104-10d80a590609" providerId="ADAL" clId="{021402CA-CD4C-45BF-813C-47B8CB52E90B}" dt="2025-09-30T21:45:30.851" v="2999" actId="478"/>
          <ac:picMkLst>
            <pc:docMk/>
            <pc:sldMk cId="2881574497" sldId="271"/>
            <ac:picMk id="4" creationId="{984E018F-49DF-BB77-B64F-28E7AC407E05}"/>
          </ac:picMkLst>
        </pc:picChg>
        <pc:picChg chg="del">
          <ac:chgData name="Andrew Mendez" userId="d9c8531c-5066-4223-a104-10d80a590609" providerId="ADAL" clId="{021402CA-CD4C-45BF-813C-47B8CB52E90B}" dt="2025-09-30T21:45:30.548" v="2998" actId="478"/>
          <ac:picMkLst>
            <pc:docMk/>
            <pc:sldMk cId="2881574497" sldId="271"/>
            <ac:picMk id="7" creationId="{790A493B-A39C-2A8F-E35E-0028528ACC7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2DC2CE-80AD-4AEF-8DC9-3F74075DB88E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4C720-FD0E-4FA2-A67E-9CEBA055F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28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4C720-FD0E-4FA2-A67E-9CEBA055F6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61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A5B70-71B0-4D3A-A899-55E9008C5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C487D9-2C76-069E-6703-A9432B3A54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C06BCC-6264-A1A4-1AB9-26297CAEF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ED331-8F40-D9D5-A002-B52232DBF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4C720-FD0E-4FA2-A67E-9CEBA055F6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0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1CCB-E028-C972-DDAD-3B7F2D06E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8D672-B7C2-23A2-3ACE-67499EBD2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E8F71-75B7-3EE2-FD86-1EC0DC50E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56D-20AB-4022-98A0-8D79C33A398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D3BC8-BC44-E2EA-2B00-8D5E3D649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5D0B-6D29-9B20-C328-57C170018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487E-418D-411E-A908-FDDA813B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3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F984-8A83-232C-6417-27A6C363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E6E7A-3BF3-97F3-CA67-FCD754153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8D94D-1A77-B491-6F88-6E9A5C7EC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56D-20AB-4022-98A0-8D79C33A398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E951E-4377-9BA0-0422-73E9483A1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74BA4-2DC6-3990-72EE-1F65FAC4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487E-418D-411E-A908-FDDA813B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01177-61BE-E776-7C98-6441702E2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1BD2E-45A3-69FB-6627-3CE8C580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AC3AB-E22B-DE00-4E0A-187F9227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56D-20AB-4022-98A0-8D79C33A398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9378-275E-D686-0B26-795B5DCB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477BA-6042-F21C-0A15-F64BEF5F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487E-418D-411E-A908-FDDA813B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4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8285-3958-0B0D-23F9-14FB4E57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4516E-615A-EEC9-2288-105E116DB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1A484-B927-6C54-06B9-B94625FE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56D-20AB-4022-98A0-8D79C33A398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7B214-B94F-5ADB-95C6-3E7EE990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DE278-BDDF-50E6-78CF-D5D12EC9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487E-418D-411E-A908-FDDA813B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81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9467-552C-ABBC-ECF3-43E21D05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61F69-692D-C706-F5B5-680FBFC4F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FAD2-A77E-5535-3405-242D3E83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56D-20AB-4022-98A0-8D79C33A398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DCBA8-3C47-9B9D-8D64-53282F94E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5EB6-777A-079C-8D0F-4FE3E46C2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487E-418D-411E-A908-FDDA813B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86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DE582-9226-A3AE-BDBE-EAEE44A33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6BDCE-A58C-FC09-3122-FA2D94C9C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06417-9B10-8DC7-F164-84C718FE3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A4909-9230-5F2B-6705-90BC891F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56D-20AB-4022-98A0-8D79C33A398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EA35E-3928-E9F5-78E4-82E5896D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53EB8-A3F8-E07F-02C8-96CE36CD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487E-418D-411E-A908-FDDA813B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97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BDCB-AD98-5368-A1BC-029A883E8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A8CE1-A58A-B423-1316-A20874C5A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EF621-5477-6FFB-1227-94DFDBE53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007F0-1567-7024-A5B1-9C20F8FBA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D708F-BD2E-A495-286C-2EBFF0BA5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250DDB-3338-2877-DDB6-658C7E1E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56D-20AB-4022-98A0-8D79C33A398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189747-9C4F-72C6-382D-60D859D5F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30B707-6138-FD94-28E8-9C8559A9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487E-418D-411E-A908-FDDA813B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4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CEF4-1C6D-2B94-E4DF-A400F8E9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44252A-9D21-2EA9-6927-990F6E1FF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56D-20AB-4022-98A0-8D79C33A398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32B95-1ED0-5E70-A08A-B5E24D1A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BB287-AED7-CA21-21EB-0CE73917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487E-418D-411E-A908-FDDA813B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2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6CF71-23AB-5447-28CD-CE288BEB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56D-20AB-4022-98A0-8D79C33A398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2956BB-E6BA-1B1D-2D75-C17945A36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F9461-A603-01E5-4D07-8DD22F08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487E-418D-411E-A908-FDDA813B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6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64F9-C887-5CAF-FB61-5D98217DD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86D8-1684-BE04-7F9E-0C6B0D6DC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697DF-732F-309D-0122-14848B48D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38E7D-23D0-061B-7E6B-86CF71B7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56D-20AB-4022-98A0-8D79C33A398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3B977-66B2-629A-296D-CEAEFDFC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580A5-4EB9-1F8A-494B-E68966BCF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487E-418D-411E-A908-FDDA813B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494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DEA3-9723-4805-E679-A23523AD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C17988-6887-B24C-5F27-1808CC4E8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6B2A6-BF83-FBD9-359B-0898D5207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8D227-F219-6D39-BB31-84FB74299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9756D-20AB-4022-98A0-8D79C33A398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471AA-3248-2AEC-099A-DF5D60929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0D2E5-E389-143B-DC77-2E495A50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8487E-418D-411E-A908-FDDA813B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5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8E47E-E025-FC5E-F1EC-42855865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1004E-EBD7-A847-C532-E342E54E9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E3D6-3C65-91F9-52BC-C9BE5DB73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9756D-20AB-4022-98A0-8D79C33A398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F627D-925F-F71F-C997-0F448E5DFA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EF98C-22DF-781F-1BFC-D978C9CD5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8487E-418D-411E-A908-FDDA813B10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6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F074DD-07E0-ED1F-FE06-25899C7F5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DASC 41103 - Project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E1764E-06C0-9C6F-CAAB-869A54533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By Andrew Mendez, Cedric Strobel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8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E95AC7-7106-B40F-4F1D-8172C9CD4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44EEF4-6224-E0AF-5FF7-56FC97D9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Part 4 – Why is feature scaling is important for gradient-based algorithms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8F4D44A-B59D-2296-0DAA-4A590F5F16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Balances feature influence: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prevents large scale features from dominating updates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Stabilizes gradients: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ensures weight updates reflect true importance, not raw scale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Faster convergence: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scaled features help gradient descent reach minima more efficiently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Fair comparison: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puts all features on the same footing ("apples to apples")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Improves model performance: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reduces risk of skewed or biased learning</a:t>
            </a:r>
          </a:p>
        </p:txBody>
      </p:sp>
    </p:spTree>
    <p:extLst>
      <p:ext uri="{BB962C8B-B14F-4D97-AF65-F5344CB8AC3E}">
        <p14:creationId xmlns:p14="http://schemas.microsoft.com/office/powerpoint/2010/main" val="3787399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BDA1F-00ED-C0A2-90B2-7B5E02EF5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93CF6-F8D7-4F90-5866-36803F7F7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Part 4 – Explain the difference between batch gradient descent and stochastic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3C980-38B9-C454-9928-7F9C29A9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9724031" cy="43240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Batch Gradient Descent</a:t>
            </a:r>
            <a:endParaRPr lang="en-US" sz="2000" dirty="0"/>
          </a:p>
          <a:p>
            <a:r>
              <a:rPr lang="en-US" sz="2000" dirty="0"/>
              <a:t>Uses the entire dataset to compute the loss</a:t>
            </a:r>
          </a:p>
          <a:p>
            <a:r>
              <a:rPr lang="en-US" sz="2000" dirty="0"/>
              <a:t>Updates weights based on the gradient of all samples combined</a:t>
            </a:r>
          </a:p>
          <a:p>
            <a:r>
              <a:rPr lang="en-US" sz="2000" dirty="0"/>
              <a:t>Typically more stable but slower per update</a:t>
            </a:r>
          </a:p>
          <a:p>
            <a:r>
              <a:rPr lang="en-US" sz="2000" dirty="0"/>
              <a:t>Repeated for multiple epochs until convergence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Stochastic Gradient Descent (SGD)</a:t>
            </a:r>
            <a:endParaRPr lang="en-US" sz="2000" dirty="0"/>
          </a:p>
          <a:p>
            <a:r>
              <a:rPr lang="en-US" sz="2000" dirty="0"/>
              <a:t>Uses one sample at a time to compute the loss</a:t>
            </a:r>
          </a:p>
          <a:p>
            <a:r>
              <a:rPr lang="en-US" sz="2000" dirty="0"/>
              <a:t>Updates weights after each individual sample</a:t>
            </a:r>
          </a:p>
          <a:p>
            <a:r>
              <a:rPr lang="en-US" sz="2000" dirty="0"/>
              <a:t>Faster per update but introduces more noise</a:t>
            </a:r>
          </a:p>
          <a:p>
            <a:r>
              <a:rPr lang="en-US" sz="2000" dirty="0"/>
              <a:t>Iterates through all samples, repeated for multiple epochs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52005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E9226B-CE04-0A3B-8526-819EF480F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6" name="Rectangle 135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76881-48C6-9D8F-9D3A-1A8705ACB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Part 4 – Why does scikit-learn Perceptron and Adaline algorithms outperform book code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A5F63EB-02B2-ED3D-4D27-4798D5DEF6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Vectorized operations: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Uses NumPy’s highly optimized C and Fortran backend, allowing large datasets to be processed much faster than naive Python loops in book code.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Adaptive learning schedules: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Instead of a fixed learning rate, scikit-learn can adjust the rate over time, helping with convergence stability.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Convergence criteria: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Implements tolerance-based stopping rules that prevent unnecessary iterations once the model has converged.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Built-in regularization: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Supports L1 (lasso), L2 (ridge), and elastic-net penalties that improve generalization and reduce overfitting.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Numerical stability: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Avoids issues like exploding weights or division by zero that can arise in naive implementations.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Parallelization: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Takes advantage of multicore CPUs for faster training</a:t>
            </a:r>
          </a:p>
        </p:txBody>
      </p:sp>
    </p:spTree>
    <p:extLst>
      <p:ext uri="{BB962C8B-B14F-4D97-AF65-F5344CB8AC3E}">
        <p14:creationId xmlns:p14="http://schemas.microsoft.com/office/powerpoint/2010/main" val="1852219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3FDF49-0742-7024-21CB-D3186DD1E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7E003-7ED9-6B86-52FC-CD6376E62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Part 4 – Compare the decision boundaries of LogisticRegression and SVM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406A08-350C-80C6-0454-97A7E312EC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Logistic Regression</a:t>
            </a:r>
            <a:endParaRPr lang="en-US" sz="2000" dirty="0"/>
          </a:p>
          <a:p>
            <a:r>
              <a:rPr lang="en-US" sz="2000" dirty="0"/>
              <a:t>Produces a linear boundary (line in 2D, hyperplane in higher dimensions)</a:t>
            </a:r>
          </a:p>
          <a:p>
            <a:r>
              <a:rPr lang="en-US" sz="2000" dirty="0"/>
              <a:t>Based on predicted probability = 0.5</a:t>
            </a:r>
          </a:p>
          <a:p>
            <a:r>
              <a:rPr lang="en-US" sz="2000" dirty="0"/>
              <a:t>Easy to interpret since coefficients link directly to feature odds</a:t>
            </a:r>
          </a:p>
          <a:p>
            <a:pPr marL="0" indent="0">
              <a:buNone/>
            </a:pPr>
            <a:r>
              <a:rPr lang="en-US" sz="2000" b="1" dirty="0"/>
              <a:t>Support Vector Machines (SVM)</a:t>
            </a:r>
            <a:endParaRPr lang="en-US" sz="2000" dirty="0"/>
          </a:p>
          <a:p>
            <a:r>
              <a:rPr lang="en-US" sz="2000" dirty="0"/>
              <a:t>Boundary maximizes margin from nearest support vectors</a:t>
            </a:r>
          </a:p>
          <a:p>
            <a:r>
              <a:rPr lang="en-US" sz="2000" dirty="0"/>
              <a:t>Linear kernel → straight line/hyperplane</a:t>
            </a:r>
          </a:p>
          <a:p>
            <a:r>
              <a:rPr lang="en-US" sz="2000" dirty="0"/>
              <a:t>Non-linear kernels (RBF, polynomial) → complex curved boundaries</a:t>
            </a:r>
          </a:p>
          <a:p>
            <a:r>
              <a:rPr lang="en-US" sz="2000" dirty="0"/>
              <a:t>More flexible for non-linear data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19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420203-2EB9-36C6-5707-932B89AA6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E7058-787E-D0FA-155C-FE401618B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Part 4 – What is the role of Regularization in preventing overfitting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9F66B-737C-119E-8585-806449991C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158" y="649480"/>
            <a:ext cx="48624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Prevents excessively large weights: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Keeps the model stable by discouraging extreme parameter values.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Reduces reliance on a few features: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Ensures the model distributes importance more evenly instead of overfitting to specific inputs.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Adds a penalty term to the loss function: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Increases cost when weights grow too large, encouraging smaller and more balanced coefficients.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Encourages better generalization: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Improves performance on unseen data by limiting model complexity.</a:t>
            </a:r>
          </a:p>
        </p:txBody>
      </p:sp>
    </p:spTree>
    <p:extLst>
      <p:ext uri="{BB962C8B-B14F-4D97-AF65-F5344CB8AC3E}">
        <p14:creationId xmlns:p14="http://schemas.microsoft.com/office/powerpoint/2010/main" val="4281345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0BCE73-0612-75C7-C349-72431CC80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4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2E6F9-BB48-5DE9-1CC2-C30830B39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Part 4 – Vary the C values of the scikit-learn LogisticRegression and Linear SVC models with [0.01, 1, 100]</a:t>
            </a:r>
          </a:p>
        </p:txBody>
      </p:sp>
      <p:pic>
        <p:nvPicPr>
          <p:cNvPr id="7" name="Picture 6" descr="A graph of a logistic performance&#10;&#10;AI-generated content may be incorrect.">
            <a:extLst>
              <a:ext uri="{FF2B5EF4-FFF2-40B4-BE49-F238E27FC236}">
                <a16:creationId xmlns:a16="http://schemas.microsoft.com/office/drawing/2014/main" id="{25CD3ED9-B0B9-CB6C-C91B-6AE0C769F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538297"/>
            <a:ext cx="5131088" cy="3283895"/>
          </a:xfrm>
          <a:prstGeom prst="rect">
            <a:avLst/>
          </a:prstGeom>
        </p:spPr>
      </p:pic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CD3439EB-9FC7-BF11-E4A7-6F7575C7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388781"/>
            <a:ext cx="5131087" cy="365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052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1780FC-B761-C688-AC7D-BDA62307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17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83997D-3ACD-96A0-00C5-85EEA18BD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Objectives Learned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11581-17AD-B264-86DA-52A524321865}"/>
              </a:ext>
            </a:extLst>
          </p:cNvPr>
          <p:cNvSpPr txBox="1"/>
          <p:nvPr/>
        </p:nvSpPr>
        <p:spPr>
          <a:xfrm>
            <a:off x="1371599" y="2318197"/>
            <a:ext cx="972403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Lesson Objective Alignment: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Design and implement machine learning models using Python.</a:t>
            </a:r>
            <a:br>
              <a:rPr lang="en-US" sz="2000" dirty="0"/>
            </a:br>
            <a:r>
              <a:rPr lang="en-US" sz="2000" dirty="0"/>
              <a:t>	- Develop machine learning algorithms for practical applications</a:t>
            </a:r>
            <a:br>
              <a:rPr lang="en-US" sz="2000" dirty="0"/>
            </a:br>
            <a:r>
              <a:rPr lang="en-US" sz="2000" dirty="0"/>
              <a:t>	- Understand and implement perceptron and Adaline algorithms</a:t>
            </a:r>
            <a:br>
              <a:rPr lang="en-US" sz="2000" dirty="0"/>
            </a:br>
            <a:r>
              <a:rPr lang="en-US" sz="2000" dirty="0"/>
              <a:t>	- Apply logistic regression and support vector machines using scikit-learn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Evaluate model performance and decision boundaries.</a:t>
            </a:r>
            <a:endParaRPr lang="en-US" sz="20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Work with real-world datasets and apply feature preprocessing.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157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B66DF-F356-F866-6B42-CDE3370F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Part 1 – Preprocessing (“project_adult.csv”)</a:t>
            </a:r>
          </a:p>
        </p:txBody>
      </p:sp>
      <p:graphicFrame>
        <p:nvGraphicFramePr>
          <p:cNvPr id="35" name="Content Placeholder 3">
            <a:extLst>
              <a:ext uri="{FF2B5EF4-FFF2-40B4-BE49-F238E27FC236}">
                <a16:creationId xmlns:a16="http://schemas.microsoft.com/office/drawing/2014/main" id="{878D5ED3-ACAF-7A2A-5DB1-680C8BD3C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347197"/>
              </p:ext>
            </p:extLst>
          </p:nvPr>
        </p:nvGraphicFramePr>
        <p:xfrm>
          <a:off x="1049800" y="2112580"/>
          <a:ext cx="10116342" cy="4159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2077">
                  <a:extLst>
                    <a:ext uri="{9D8B030D-6E8A-4147-A177-3AD203B41FA5}">
                      <a16:colId xmlns:a16="http://schemas.microsoft.com/office/drawing/2014/main" val="510277220"/>
                    </a:ext>
                  </a:extLst>
                </a:gridCol>
                <a:gridCol w="3638957">
                  <a:extLst>
                    <a:ext uri="{9D8B030D-6E8A-4147-A177-3AD203B41FA5}">
                      <a16:colId xmlns:a16="http://schemas.microsoft.com/office/drawing/2014/main" val="1051153968"/>
                    </a:ext>
                  </a:extLst>
                </a:gridCol>
                <a:gridCol w="3335308">
                  <a:extLst>
                    <a:ext uri="{9D8B030D-6E8A-4147-A177-3AD203B41FA5}">
                      <a16:colId xmlns:a16="http://schemas.microsoft.com/office/drawing/2014/main" val="855247755"/>
                    </a:ext>
                  </a:extLst>
                </a:gridCol>
              </a:tblGrid>
              <a:tr h="799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Missing Value </a:t>
                      </a:r>
                      <a:r>
                        <a:rPr lang="en-US" sz="2000" b="1" dirty="0"/>
                        <a:t>Implementation</a:t>
                      </a:r>
                    </a:p>
                    <a:p>
                      <a:endParaRPr lang="en-US" sz="2000" dirty="0"/>
                    </a:p>
                  </a:txBody>
                  <a:tcPr marL="98338" marR="98338" marT="49169" marB="4916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Encoding Implementation</a:t>
                      </a:r>
                    </a:p>
                  </a:txBody>
                  <a:tcPr marL="98338" marR="98338" marT="49169" marB="49169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Scaling</a:t>
                      </a:r>
                    </a:p>
                    <a:p>
                      <a:r>
                        <a:rPr lang="en-US" sz="2000" dirty="0"/>
                        <a:t>Implementation</a:t>
                      </a:r>
                    </a:p>
                  </a:txBody>
                  <a:tcPr marL="98338" marR="98338" marT="49169" marB="49169"/>
                </a:tc>
                <a:extLst>
                  <a:ext uri="{0D108BD9-81ED-4DB2-BD59-A6C34878D82A}">
                    <a16:rowId xmlns:a16="http://schemas.microsoft.com/office/drawing/2014/main" val="418180415"/>
                  </a:ext>
                </a:extLst>
              </a:tr>
              <a:tr h="2482654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dirty="0"/>
                        <a:t>All observation that contained a NA were dropped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dirty="0"/>
                        <a:t>All observations that contained a “?” were dropped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 marL="98338" marR="98338" marT="49169" marB="49169"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/>
                        <a:t>Label encoding was used to for all categorical features using sklearn “LabelEncoder”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/>
                        <a:t>Income was specifically mapped to 0 (&lt;$50k) and 1 (&gt;$50k)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200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2000"/>
                    </a:p>
                    <a:p>
                      <a:endParaRPr lang="en-US" sz="2000"/>
                    </a:p>
                  </a:txBody>
                  <a:tcPr marL="98338" marR="98338" marT="49169" marB="49169"/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2000" dirty="0"/>
                        <a:t>All numerical features were standardize using </a:t>
                      </a:r>
                      <a:r>
                        <a:rPr lang="en-US" sz="2000" dirty="0" err="1"/>
                        <a:t>sklearn</a:t>
                      </a:r>
                      <a:r>
                        <a:rPr lang="en-US" sz="2000" dirty="0"/>
                        <a:t> “</a:t>
                      </a:r>
                      <a:r>
                        <a:rPr lang="en-US" sz="2000" dirty="0" err="1"/>
                        <a:t>StandardScaler</a:t>
                      </a:r>
                      <a:r>
                        <a:rPr lang="en-US" sz="2000" dirty="0"/>
                        <a:t>”</a:t>
                      </a:r>
                    </a:p>
                    <a:p>
                      <a:pPr marL="0" indent="0">
                        <a:buNone/>
                      </a:pPr>
                      <a:endParaRPr lang="en-US" sz="2000" dirty="0"/>
                    </a:p>
                  </a:txBody>
                  <a:tcPr marL="98338" marR="98338" marT="49169" marB="49169"/>
                </a:tc>
                <a:extLst>
                  <a:ext uri="{0D108BD9-81ED-4DB2-BD59-A6C34878D82A}">
                    <a16:rowId xmlns:a16="http://schemas.microsoft.com/office/drawing/2014/main" val="4281308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49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AD786D-EB6B-99DE-964C-881DB247A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2147E504-D869-7F07-CC7D-EAAE9DB68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23877BA-F099-9361-EF8D-C0A3B7FDE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4DCD8D4-026A-CDC6-91E6-451B05F4D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3AA6D21-55BE-F59D-5759-7482B05B9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2A22C-C3BF-9EF4-B2AD-A95CFA15B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Part 1 – Preprocessing (“project_validation_inputs.csv”)</a:t>
            </a:r>
          </a:p>
        </p:txBody>
      </p:sp>
      <p:graphicFrame>
        <p:nvGraphicFramePr>
          <p:cNvPr id="35" name="Content Placeholder 3">
            <a:extLst>
              <a:ext uri="{FF2B5EF4-FFF2-40B4-BE49-F238E27FC236}">
                <a16:creationId xmlns:a16="http://schemas.microsoft.com/office/drawing/2014/main" id="{5B061D74-ECAF-5EAF-30B8-C486E916C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33930"/>
              </p:ext>
            </p:extLst>
          </p:nvPr>
        </p:nvGraphicFramePr>
        <p:xfrm>
          <a:off x="999900" y="2112579"/>
          <a:ext cx="10216141" cy="4465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3074">
                  <a:extLst>
                    <a:ext uri="{9D8B030D-6E8A-4147-A177-3AD203B41FA5}">
                      <a16:colId xmlns:a16="http://schemas.microsoft.com/office/drawing/2014/main" val="510277220"/>
                    </a:ext>
                  </a:extLst>
                </a:gridCol>
                <a:gridCol w="3674856">
                  <a:extLst>
                    <a:ext uri="{9D8B030D-6E8A-4147-A177-3AD203B41FA5}">
                      <a16:colId xmlns:a16="http://schemas.microsoft.com/office/drawing/2014/main" val="1051153968"/>
                    </a:ext>
                  </a:extLst>
                </a:gridCol>
                <a:gridCol w="3368211">
                  <a:extLst>
                    <a:ext uri="{9D8B030D-6E8A-4147-A177-3AD203B41FA5}">
                      <a16:colId xmlns:a16="http://schemas.microsoft.com/office/drawing/2014/main" val="855247755"/>
                    </a:ext>
                  </a:extLst>
                </a:gridCol>
              </a:tblGrid>
              <a:tr h="7169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Missing Value </a:t>
                      </a:r>
                      <a:r>
                        <a:rPr lang="en-US" sz="2000" b="1" dirty="0"/>
                        <a:t>Implementation</a:t>
                      </a:r>
                    </a:p>
                    <a:p>
                      <a:endParaRPr lang="en-US" sz="2000" dirty="0"/>
                    </a:p>
                  </a:txBody>
                  <a:tcPr marL="99308" marR="99308" marT="49654" marB="49654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Encoding Implementation</a:t>
                      </a:r>
                    </a:p>
                  </a:txBody>
                  <a:tcPr marL="99308" marR="99308" marT="49654" marB="49654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Scaling</a:t>
                      </a:r>
                    </a:p>
                    <a:p>
                      <a:r>
                        <a:rPr lang="en-US" sz="2000"/>
                        <a:t>Implementation</a:t>
                      </a:r>
                    </a:p>
                  </a:txBody>
                  <a:tcPr marL="99308" marR="99308" marT="49654" marB="49654"/>
                </a:tc>
                <a:extLst>
                  <a:ext uri="{0D108BD9-81ED-4DB2-BD59-A6C34878D82A}">
                    <a16:rowId xmlns:a16="http://schemas.microsoft.com/office/drawing/2014/main" val="418180415"/>
                  </a:ext>
                </a:extLst>
              </a:tr>
              <a:tr h="2165962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dirty="0"/>
                        <a:t>All observation that contained a NA were dropped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dirty="0"/>
                        <a:t>All observations that contained a “?” were dropped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 marL="99308" marR="99308" marT="49654" marB="49654"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dirty="0"/>
                        <a:t>Label encoding mappings function for each col from the original dataset “project_adult.csv” were applied to this dataset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dirty="0"/>
                        <a:t>Income was specifically mapped to 0 (&lt;$50k) and 1 (&gt;$50k)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2000" dirty="0"/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2000" dirty="0"/>
                    </a:p>
                    <a:p>
                      <a:endParaRPr lang="en-US" sz="2000" dirty="0"/>
                    </a:p>
                  </a:txBody>
                  <a:tcPr marL="99308" marR="99308" marT="49654" marB="49654"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000" dirty="0"/>
                        <a:t>All numerical features were standardize using the same 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</a:rPr>
                        <a:t>StandardScaler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</a:rPr>
                        <a:t> function used in the original dataset “project_validation_inputs.csv”</a:t>
                      </a:r>
                    </a:p>
                    <a:p>
                      <a:pPr marL="457200" indent="-457200">
                        <a:buAutoNum type="arabicPeriod"/>
                      </a:pPr>
                      <a:endParaRPr lang="en-US" sz="2000" dirty="0"/>
                    </a:p>
                    <a:p>
                      <a:pPr marL="0" indent="0">
                        <a:buNone/>
                      </a:pPr>
                      <a:endParaRPr lang="en-US" sz="2000" dirty="0"/>
                    </a:p>
                  </a:txBody>
                  <a:tcPr marL="99308" marR="99308" marT="49654" marB="49654"/>
                </a:tc>
                <a:extLst>
                  <a:ext uri="{0D108BD9-81ED-4DB2-BD59-A6C34878D82A}">
                    <a16:rowId xmlns:a16="http://schemas.microsoft.com/office/drawing/2014/main" val="4281308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92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8851A-BCDD-272E-DD80-4252C14E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Part 2 - Perceptron and Adaline Algorithms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AC45D7-095B-2BAE-4956-9FA5CC058C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943891"/>
              </p:ext>
            </p:extLst>
          </p:nvPr>
        </p:nvGraphicFramePr>
        <p:xfrm>
          <a:off x="696040" y="2615979"/>
          <a:ext cx="10823861" cy="3155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8910">
                  <a:extLst>
                    <a:ext uri="{9D8B030D-6E8A-4147-A177-3AD203B41FA5}">
                      <a16:colId xmlns:a16="http://schemas.microsoft.com/office/drawing/2014/main" val="1685526431"/>
                    </a:ext>
                  </a:extLst>
                </a:gridCol>
                <a:gridCol w="5454951">
                  <a:extLst>
                    <a:ext uri="{9D8B030D-6E8A-4147-A177-3AD203B41FA5}">
                      <a16:colId xmlns:a16="http://schemas.microsoft.com/office/drawing/2014/main" val="1572761724"/>
                    </a:ext>
                  </a:extLst>
                </a:gridCol>
              </a:tblGrid>
              <a:tr h="309411">
                <a:tc>
                  <a:txBody>
                    <a:bodyPr/>
                    <a:lstStyle/>
                    <a:p>
                      <a:r>
                        <a:rPr lang="en-US" sz="2700"/>
                        <a:t>Perceptron</a:t>
                      </a:r>
                    </a:p>
                  </a:txBody>
                  <a:tcPr marL="137664" marR="137664" marT="68832" marB="68832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Adaline</a:t>
                      </a:r>
                    </a:p>
                  </a:txBody>
                  <a:tcPr marL="137664" marR="137664" marT="68832" marB="68832"/>
                </a:tc>
                <a:extLst>
                  <a:ext uri="{0D108BD9-81ED-4DB2-BD59-A6C34878D82A}">
                    <a16:rowId xmlns:a16="http://schemas.microsoft.com/office/drawing/2014/main" val="423425106"/>
                  </a:ext>
                </a:extLst>
              </a:tr>
              <a:tr h="1468640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700" dirty="0"/>
                        <a:t>Used Perceptron class given in past homework’s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700" dirty="0"/>
                        <a:t>Trained using (</a:t>
                      </a:r>
                      <a:r>
                        <a:rPr lang="pt-BR" sz="2700" kern="1200" dirty="0">
                          <a:solidFill>
                            <a:schemeClr val="dk1"/>
                          </a:solidFill>
                          <a:effectLst/>
                        </a:rPr>
                        <a:t>eta=0.1, n_iter=50</a:t>
                      </a:r>
                      <a:r>
                        <a:rPr lang="en-US" sz="2700" dirty="0"/>
                        <a:t>)</a:t>
                      </a:r>
                    </a:p>
                  </a:txBody>
                  <a:tcPr marL="137664" marR="137664" marT="68832" marB="68832"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2700" dirty="0"/>
                        <a:t>Used Adaline class given in pass homework’s. Only change was to convert it to SGD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700" dirty="0"/>
                        <a:t>Trained using (</a:t>
                      </a:r>
                      <a:r>
                        <a:rPr lang="pt-BR" sz="2700" kern="1200" dirty="0">
                          <a:solidFill>
                            <a:schemeClr val="dk1"/>
                          </a:solidFill>
                          <a:effectLst/>
                        </a:rPr>
                        <a:t>eta</a:t>
                      </a:r>
                      <a:r>
                        <a:rPr lang="en-US" sz="2700" kern="1200" dirty="0">
                          <a:solidFill>
                            <a:schemeClr val="dk1"/>
                          </a:solidFill>
                          <a:effectLst/>
                        </a:rPr>
                        <a:t>=0.00001</a:t>
                      </a:r>
                      <a:r>
                        <a:rPr lang="pt-BR" sz="2700" kern="1200" dirty="0">
                          <a:solidFill>
                            <a:schemeClr val="dk1"/>
                          </a:solidFill>
                          <a:effectLst/>
                        </a:rPr>
                        <a:t>, n_iter=50</a:t>
                      </a:r>
                      <a:r>
                        <a:rPr lang="en-US" sz="2700" dirty="0"/>
                        <a:t>)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2700" dirty="0"/>
                    </a:p>
                  </a:txBody>
                  <a:tcPr marL="137664" marR="137664" marT="68832" marB="68832"/>
                </a:tc>
                <a:extLst>
                  <a:ext uri="{0D108BD9-81ED-4DB2-BD59-A6C34878D82A}">
                    <a16:rowId xmlns:a16="http://schemas.microsoft.com/office/drawing/2014/main" val="20528740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754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8154CA-9487-6962-E828-C8A5A9367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CAB218-1AFB-EA97-7E0F-26E14BEA2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2 - Perceptron and Adaline Algorithms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93A033-203B-582C-2DCC-03271BC83A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440" y="1966293"/>
            <a:ext cx="1079311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58D5BE-D1D9-4FAD-DF77-BE896F362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F41C8C-DA68-AFD3-CFAE-87F5E97D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2 - Perceptron and Adaline Best Algorithms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FD88C5-5041-4C96-EF25-C02D2E60B8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540358"/>
              </p:ext>
            </p:extLst>
          </p:nvPr>
        </p:nvGraphicFramePr>
        <p:xfrm>
          <a:off x="432225" y="1989091"/>
          <a:ext cx="11327550" cy="4688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3775">
                  <a:extLst>
                    <a:ext uri="{9D8B030D-6E8A-4147-A177-3AD203B41FA5}">
                      <a16:colId xmlns:a16="http://schemas.microsoft.com/office/drawing/2014/main" val="2832805440"/>
                    </a:ext>
                  </a:extLst>
                </a:gridCol>
                <a:gridCol w="5663775">
                  <a:extLst>
                    <a:ext uri="{9D8B030D-6E8A-4147-A177-3AD203B41FA5}">
                      <a16:colId xmlns:a16="http://schemas.microsoft.com/office/drawing/2014/main" val="1424617938"/>
                    </a:ext>
                  </a:extLst>
                </a:gridCol>
              </a:tblGrid>
              <a:tr h="541589">
                <a:tc>
                  <a:txBody>
                    <a:bodyPr/>
                    <a:lstStyle/>
                    <a:p>
                      <a:r>
                        <a:rPr lang="en-US" sz="2400"/>
                        <a:t>Perceptron Best Model</a:t>
                      </a:r>
                    </a:p>
                  </a:txBody>
                  <a:tcPr marL="123088" marR="123088" marT="61544" marB="6154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Adaline Best Model</a:t>
                      </a:r>
                    </a:p>
                  </a:txBody>
                  <a:tcPr marL="123088" marR="123088" marT="61544" marB="61544"/>
                </a:tc>
                <a:extLst>
                  <a:ext uri="{0D108BD9-81ED-4DB2-BD59-A6C34878D82A}">
                    <a16:rowId xmlns:a16="http://schemas.microsoft.com/office/drawing/2014/main" val="1538015518"/>
                  </a:ext>
                </a:extLst>
              </a:tr>
              <a:tr h="3864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400" dirty="0"/>
                        <a:t>Grid search </a:t>
                      </a: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a 80 20 split to determine accuracy</a:t>
                      </a:r>
                    </a:p>
                    <a:p>
                      <a:pPr marL="971550" marR="0" lvl="1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etas = [0.1, 0.01, 0.001, .0001, .00001] </a:t>
                      </a:r>
                    </a:p>
                    <a:p>
                      <a:pPr marL="971550" marR="0" lvl="1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n_iters = [10, 25, 50]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pt-BR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Params: eta=0.0001, n_iter=50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Misclassified=919, Accuracy=0.8098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en-US" sz="2400" dirty="0"/>
                    </a:p>
                    <a:p>
                      <a:pPr marL="0" indent="0">
                        <a:buNone/>
                      </a:pPr>
                      <a:r>
                        <a:rPr lang="en-US" sz="2400" dirty="0"/>
                        <a:t> </a:t>
                      </a:r>
                    </a:p>
                  </a:txBody>
                  <a:tcPr marL="123088" marR="123088" marT="61544" marB="61544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400" dirty="0"/>
                        <a:t>Grid search </a:t>
                      </a: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a 80 20 split to determine accuracy</a:t>
                      </a:r>
                    </a:p>
                    <a:p>
                      <a:pPr marL="971550" marR="0" lvl="1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etas = [0.1, 0.01, 0.001, .0001, .00001] </a:t>
                      </a:r>
                    </a:p>
                    <a:p>
                      <a:pPr marL="971550" marR="0" lvl="1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n_iters = [10, 25, 50]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pt-BR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Params: eta=0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.00001</a:t>
                      </a: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n_iter=10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Misclassified=947, Accuracy=0.8040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2400" dirty="0"/>
                    </a:p>
                  </a:txBody>
                  <a:tcPr marL="123088" marR="123088" marT="61544" marB="61544"/>
                </a:tc>
                <a:extLst>
                  <a:ext uri="{0D108BD9-81ED-4DB2-BD59-A6C34878D82A}">
                    <a16:rowId xmlns:a16="http://schemas.microsoft.com/office/drawing/2014/main" val="72569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342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7384DD-B627-62E4-F0E5-7BEE60C8E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F32E094-C353-810F-A92F-02A083744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1FF94A-6B46-C1BA-9A78-A7F9AA562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A4D0DAF-3BA4-AEA4-009D-D0B4A93C7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AD88E8-9D0C-14F2-BA8C-CE8C1CB88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4A558-4F71-92F2-4565-5E9CDED2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2 - Perceptron and Adaline Best Scikit-Learn</a:t>
            </a:r>
            <a:endParaRPr lang="en-US" sz="3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B87A7D3-FD53-3434-5F67-438CEBB81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949649"/>
              </p:ext>
            </p:extLst>
          </p:nvPr>
        </p:nvGraphicFramePr>
        <p:xfrm>
          <a:off x="432225" y="1989091"/>
          <a:ext cx="11327550" cy="440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3775">
                  <a:extLst>
                    <a:ext uri="{9D8B030D-6E8A-4147-A177-3AD203B41FA5}">
                      <a16:colId xmlns:a16="http://schemas.microsoft.com/office/drawing/2014/main" val="2832805440"/>
                    </a:ext>
                  </a:extLst>
                </a:gridCol>
                <a:gridCol w="5663775">
                  <a:extLst>
                    <a:ext uri="{9D8B030D-6E8A-4147-A177-3AD203B41FA5}">
                      <a16:colId xmlns:a16="http://schemas.microsoft.com/office/drawing/2014/main" val="1424617938"/>
                    </a:ext>
                  </a:extLst>
                </a:gridCol>
              </a:tblGrid>
              <a:tr h="541589">
                <a:tc>
                  <a:txBody>
                    <a:bodyPr/>
                    <a:lstStyle/>
                    <a:p>
                      <a:r>
                        <a:rPr lang="en-US" sz="2400"/>
                        <a:t>Perceptron Best Model</a:t>
                      </a:r>
                    </a:p>
                  </a:txBody>
                  <a:tcPr marL="123088" marR="123088" marT="61544" marB="61544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Adaline Best Model</a:t>
                      </a:r>
                    </a:p>
                  </a:txBody>
                  <a:tcPr marL="123088" marR="123088" marT="61544" marB="61544"/>
                </a:tc>
                <a:extLst>
                  <a:ext uri="{0D108BD9-81ED-4DB2-BD59-A6C34878D82A}">
                    <a16:rowId xmlns:a16="http://schemas.microsoft.com/office/drawing/2014/main" val="1538015518"/>
                  </a:ext>
                </a:extLst>
              </a:tr>
              <a:tr h="386497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400" dirty="0"/>
                        <a:t>Grid search </a:t>
                      </a: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cv of 5 and accuracy for scoring</a:t>
                      </a:r>
                    </a:p>
                    <a:p>
                      <a:pPr marL="971550" marR="0" lvl="1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2400" dirty="0"/>
                        <a:t> 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etas = [0.1, 0.01, 0.001, .0001, .00001] </a:t>
                      </a:r>
                    </a:p>
                    <a:p>
                      <a:pPr marL="971550" marR="0" lvl="1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max_iters = [10, 25, 50, 100]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Params: {'eta0': 0.1, 'max_iter': 100}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CV Accuracy: 0.810</a:t>
                      </a:r>
                      <a:endParaRPr lang="en-US" sz="2400" dirty="0"/>
                    </a:p>
                    <a:p>
                      <a:pPr marL="0" indent="0">
                        <a:buNone/>
                      </a:pPr>
                      <a:r>
                        <a:rPr lang="en-US" sz="2400" dirty="0"/>
                        <a:t> </a:t>
                      </a:r>
                    </a:p>
                  </a:txBody>
                  <a:tcPr marL="123088" marR="123088" marT="61544" marB="61544"/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2400" dirty="0"/>
                        <a:t>Grid search </a:t>
                      </a: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cv of 5 and accuracy for scoring</a:t>
                      </a:r>
                    </a:p>
                    <a:p>
                      <a:pPr marL="971550" marR="0" lvl="1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2400" dirty="0"/>
                        <a:t>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etas = [0.1, 0.01, 0.001, .0001, .00001] </a:t>
                      </a:r>
                    </a:p>
                    <a:p>
                      <a:pPr marL="971550" marR="0" lvl="1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max_iters = [10, 25, 50, 100] 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endParaRPr lang="pt-BR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Params: {'eta0': 0.0001, 'max_iter': 100}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CV Accuracy: 0.809</a:t>
                      </a:r>
                      <a:endParaRPr lang="en-US" sz="2400" dirty="0"/>
                    </a:p>
                  </a:txBody>
                  <a:tcPr marL="123088" marR="123088" marT="61544" marB="61544"/>
                </a:tc>
                <a:extLst>
                  <a:ext uri="{0D108BD9-81ED-4DB2-BD59-A6C34878D82A}">
                    <a16:rowId xmlns:a16="http://schemas.microsoft.com/office/drawing/2014/main" val="72569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893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4207E-4FF9-B05A-AFED-1B4954836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40E7302-D269-804E-4BFB-737066211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D70F67-64EE-6107-9B55-04F94B86D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9C60DE-2BE8-5D7A-9A6D-E70405C7F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A8FC22-6657-CDE8-4DE1-64B18EC44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1DC977-BA8B-55EB-0A76-D084CFE1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 3 – Logistic Regression and Support Vector Machine Best Scikit-Learn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B069D63-8D00-5592-2413-79301C792F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490200"/>
              </p:ext>
            </p:extLst>
          </p:nvPr>
        </p:nvGraphicFramePr>
        <p:xfrm>
          <a:off x="432225" y="1989091"/>
          <a:ext cx="11327550" cy="46880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3775">
                  <a:extLst>
                    <a:ext uri="{9D8B030D-6E8A-4147-A177-3AD203B41FA5}">
                      <a16:colId xmlns:a16="http://schemas.microsoft.com/office/drawing/2014/main" val="2832805440"/>
                    </a:ext>
                  </a:extLst>
                </a:gridCol>
                <a:gridCol w="5663775">
                  <a:extLst>
                    <a:ext uri="{9D8B030D-6E8A-4147-A177-3AD203B41FA5}">
                      <a16:colId xmlns:a16="http://schemas.microsoft.com/office/drawing/2014/main" val="1424617938"/>
                    </a:ext>
                  </a:extLst>
                </a:gridCol>
              </a:tblGrid>
              <a:tr h="541589"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Logistic Regression </a:t>
                      </a:r>
                      <a:r>
                        <a:rPr lang="en-US" sz="2400" dirty="0"/>
                        <a:t>Best Model</a:t>
                      </a:r>
                    </a:p>
                  </a:txBody>
                  <a:tcPr marL="123088" marR="123088" marT="61544" marB="61544"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Support Vector Machine</a:t>
                      </a:r>
                      <a:r>
                        <a:rPr lang="en-US" sz="2400" dirty="0"/>
                        <a:t> Best Model</a:t>
                      </a:r>
                    </a:p>
                  </a:txBody>
                  <a:tcPr marL="123088" marR="123088" marT="61544" marB="61544"/>
                </a:tc>
                <a:extLst>
                  <a:ext uri="{0D108BD9-81ED-4DB2-BD59-A6C34878D82A}">
                    <a16:rowId xmlns:a16="http://schemas.microsoft.com/office/drawing/2014/main" val="1538015518"/>
                  </a:ext>
                </a:extLst>
              </a:tr>
              <a:tr h="3864975"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2400" dirty="0"/>
                        <a:t>Grid search </a:t>
                      </a: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cv of 5 and accuracy for scoring</a:t>
                      </a:r>
                    </a:p>
                    <a:p>
                      <a:pPr marL="971550" marR="0" lvl="1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[.001, .01, .1, 1, 10, 100] </a:t>
                      </a:r>
                    </a:p>
                    <a:p>
                      <a:pPr marL="971550" marR="0" lvl="1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max_iters =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[10, 25, 50, 100, 500]</a:t>
                      </a: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pt-BR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Params: {'C': 0.1, 'max_iter': 500}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CV Accuracy: 0.82</a:t>
                      </a:r>
                      <a:r>
                        <a:rPr lang="en-US" sz="2400" dirty="0"/>
                        <a:t> </a:t>
                      </a:r>
                    </a:p>
                  </a:txBody>
                  <a:tcPr marL="123088" marR="123088" marT="61544" marB="61544"/>
                </a:tc>
                <a:tc>
                  <a:txBody>
                    <a:bodyPr/>
                    <a:lstStyle/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2400" dirty="0"/>
                        <a:t>Grid search </a:t>
                      </a: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using cv of 5 and accuracy for scoring</a:t>
                      </a:r>
                      <a:r>
                        <a:rPr lang="en-US" sz="2400" dirty="0"/>
                        <a:t> </a:t>
                      </a:r>
                    </a:p>
                    <a:p>
                      <a:pPr marL="971550" marR="0" lvl="1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= [.001, .01, .1, 1, 10, 100] </a:t>
                      </a:r>
                    </a:p>
                    <a:p>
                      <a:pPr marL="971550" marR="0" lvl="1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max_iters = 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[10000, 20000]</a:t>
                      </a: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971550" marR="0" lvl="1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Kernel = ['linear', 'poly', '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rbf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'sigmoid’]</a:t>
                      </a:r>
                    </a:p>
                    <a:p>
                      <a:pPr marL="971550" marR="0" lvl="1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gamma =  ['scale', 'auto']</a:t>
                      </a:r>
                    </a:p>
                    <a:p>
                      <a:pPr marL="971550" marR="0" lvl="1" indent="-5143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romanUcPeriod"/>
                        <a:tabLst/>
                        <a:defRPr/>
                      </a:pP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Params: {'C': 1, 'gamma': 'auto', 'kernel': 'rbf', 'max_iter': 20000}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pt-BR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CV Accuracy: 0.84</a:t>
                      </a:r>
                      <a:endParaRPr lang="en-US" sz="2400" dirty="0"/>
                    </a:p>
                  </a:txBody>
                  <a:tcPr marL="123088" marR="123088" marT="61544" marB="61544"/>
                </a:tc>
                <a:extLst>
                  <a:ext uri="{0D108BD9-81ED-4DB2-BD59-A6C34878D82A}">
                    <a16:rowId xmlns:a16="http://schemas.microsoft.com/office/drawing/2014/main" val="72569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134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71C056-4085-14BA-68F1-0CABD6997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E2EDE-DFC1-B7E0-040B-1338B87FF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Part 3 – Logistic Regression and Support Vector Machine Decision Boundary (Age and Capital-Loss)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4998EA-7D2E-A265-1376-467888214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84" y="2181426"/>
            <a:ext cx="4867452" cy="399763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1BFF6CF-CF0A-DB1E-DEE0-8620E1F3A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217815"/>
            <a:ext cx="4860585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12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9c742c4-e61c-4fa5-be89-a3cb566a80d1}" enabled="0" method="" siteId="{79c742c4-e61c-4fa5-be89-a3cb566a80d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3232</TotalTime>
  <Words>1226</Words>
  <Application>Microsoft Office PowerPoint</Application>
  <PresentationFormat>Widescreen</PresentationFormat>
  <Paragraphs>134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DASC 41103 - Project 1</vt:lpstr>
      <vt:lpstr>Part 1 – Preprocessing (“project_adult.csv”)</vt:lpstr>
      <vt:lpstr>Part 1 – Preprocessing (“project_validation_inputs.csv”)</vt:lpstr>
      <vt:lpstr>Part 2 - Perceptron and Adaline Algorithms</vt:lpstr>
      <vt:lpstr>Part 2 - Perceptron and Adaline Algorithms</vt:lpstr>
      <vt:lpstr>Part 2 - Perceptron and Adaline Best Algorithms</vt:lpstr>
      <vt:lpstr>Part 2 - Perceptron and Adaline Best Scikit-Learn</vt:lpstr>
      <vt:lpstr>Part 3 – Logistic Regression and Support Vector Machine Best Scikit-Learn</vt:lpstr>
      <vt:lpstr>Part 3 – Logistic Regression and Support Vector Machine Decision Boundary (Age and Capital-Loss)</vt:lpstr>
      <vt:lpstr>Part 4 – Why is feature scaling is important for gradient-based algorithms</vt:lpstr>
      <vt:lpstr>Part 4 – Explain the difference between batch gradient descent and stochastic gradient descent</vt:lpstr>
      <vt:lpstr>Part 4 – Why does scikit-learn Perceptron and Adaline algorithms outperform book code</vt:lpstr>
      <vt:lpstr>Part 4 – Compare the decision boundaries of LogisticRegression and SVM</vt:lpstr>
      <vt:lpstr>Part 4 – What is the role of Regularization in preventing overfitting</vt:lpstr>
      <vt:lpstr>Part 4 – Vary the C values of the scikit-learn LogisticRegression and Linear SVC models with [0.01, 1, 100]</vt:lpstr>
      <vt:lpstr>Objectives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Mendez</dc:creator>
  <cp:lastModifiedBy>Andrew Mendez</cp:lastModifiedBy>
  <cp:revision>1</cp:revision>
  <dcterms:created xsi:type="dcterms:W3CDTF">2025-09-28T07:29:37Z</dcterms:created>
  <dcterms:modified xsi:type="dcterms:W3CDTF">2025-09-30T22:17:21Z</dcterms:modified>
</cp:coreProperties>
</file>