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2"/>
  </p:sldMasterIdLst>
  <p:notesMasterIdLst>
    <p:notesMasterId r:id="rId9"/>
  </p:notesMasterIdLst>
  <p:handoutMasterIdLst>
    <p:handoutMasterId r:id="rId10"/>
  </p:handoutMasterIdLst>
  <p:sldIdLst>
    <p:sldId id="257" r:id="rId3"/>
    <p:sldId id="263" r:id="rId4"/>
    <p:sldId id="269" r:id="rId5"/>
    <p:sldId id="261" r:id="rId6"/>
    <p:sldId id="262" r:id="rId7"/>
    <p:sldId id="259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604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15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4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9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2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4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4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4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Stage DNS Belgium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Cedric Wens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Korte</a:t>
            </a:r>
            <a:r>
              <a:rPr lang="en-US" dirty="0" smtClean="0"/>
              <a:t> </a:t>
            </a:r>
            <a:r>
              <a:rPr lang="en-US" dirty="0" err="1" smtClean="0"/>
              <a:t>beschijving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Webtoepassing</a:t>
            </a:r>
            <a:r>
              <a:rPr lang="nl-BE" dirty="0" smtClean="0"/>
              <a:t> om anoniem een reeks vragen via radiobuttons in te vullen aangaande andere gebruikers.</a:t>
            </a:r>
          </a:p>
          <a:p>
            <a:r>
              <a:rPr lang="nl-BE" dirty="0" smtClean="0"/>
              <a:t>Mogelijkheid om extra commentaar toe te voegen</a:t>
            </a:r>
          </a:p>
          <a:p>
            <a:r>
              <a:rPr lang="nl-BE" dirty="0" smtClean="0"/>
              <a:t>Koppelen van gebruikers om vragenlijsten in te vullen</a:t>
            </a:r>
          </a:p>
          <a:p>
            <a:r>
              <a:rPr lang="nl-BE" dirty="0" smtClean="0"/>
              <a:t>Beheers toegang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Koppelen</a:t>
            </a:r>
            <a:r>
              <a:rPr lang="en-US" dirty="0" smtClean="0"/>
              <a:t> van </a:t>
            </a:r>
            <a:r>
              <a:rPr lang="en-US" dirty="0" err="1" smtClean="0"/>
              <a:t>gebruikers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Algoritme</a:t>
            </a:r>
            <a:endParaRPr lang="en-US" dirty="0" smtClean="0"/>
          </a:p>
          <a:p>
            <a:pPr marL="342900" lvl="1" indent="-342900"/>
            <a:r>
              <a:rPr lang="en-US" dirty="0" err="1"/>
              <a:t>Gebruikers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gebruikers</a:t>
            </a:r>
            <a:r>
              <a:rPr lang="en-US" dirty="0"/>
              <a:t> de </a:t>
            </a:r>
            <a:r>
              <a:rPr lang="en-US" dirty="0" err="1"/>
              <a:t>vragenlijst</a:t>
            </a:r>
            <a:r>
              <a:rPr lang="en-US" dirty="0"/>
              <a:t> </a:t>
            </a:r>
            <a:r>
              <a:rPr lang="en-US" dirty="0" err="1" smtClean="0"/>
              <a:t>invullen</a:t>
            </a:r>
            <a:endParaRPr lang="en-US" dirty="0"/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door (5) reviewers </a:t>
            </a:r>
            <a:r>
              <a:rPr lang="en-US" dirty="0" err="1" smtClean="0"/>
              <a:t>gereviewed</a:t>
            </a:r>
            <a:endParaRPr lang="en-US" dirty="0" smtClean="0"/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reviewed (5)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gebruikers</a:t>
            </a:r>
            <a:endParaRPr lang="en-US" dirty="0"/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hoogstens</a:t>
            </a:r>
            <a:r>
              <a:rPr lang="en-US" dirty="0" smtClean="0"/>
              <a:t> door (1) manager </a:t>
            </a:r>
            <a:r>
              <a:rPr lang="en-US" dirty="0" err="1" smtClean="0"/>
              <a:t>gereviewed</a:t>
            </a:r>
            <a:endParaRPr lang="en-US" dirty="0"/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gereviewed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door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manager</a:t>
            </a:r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krijgt</a:t>
            </a:r>
            <a:r>
              <a:rPr lang="en-US" dirty="0" smtClean="0"/>
              <a:t> </a:t>
            </a:r>
            <a:r>
              <a:rPr lang="en-US" dirty="0" err="1" smtClean="0"/>
              <a:t>hoogstens</a:t>
            </a:r>
            <a:r>
              <a:rPr lang="en-US" dirty="0" smtClean="0"/>
              <a:t> (2) reviews van </a:t>
            </a:r>
            <a:r>
              <a:rPr lang="en-US" dirty="0" err="1" smtClean="0"/>
              <a:t>zijn</a:t>
            </a:r>
            <a:r>
              <a:rPr lang="en-US" dirty="0" smtClean="0"/>
              <a:t> team/department</a:t>
            </a:r>
          </a:p>
          <a:p>
            <a:pPr lvl="1"/>
            <a:r>
              <a:rPr lang="en-US" dirty="0" smtClean="0"/>
              <a:t>(x) = parameter, </a:t>
            </a:r>
            <a:r>
              <a:rPr lang="en-US" dirty="0" err="1" smtClean="0"/>
              <a:t>wijzigbaar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Structuur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: </a:t>
            </a:r>
            <a:r>
              <a:rPr lang="nl-BE" dirty="0" smtClean="0"/>
              <a:t>Initiële</a:t>
            </a:r>
            <a:r>
              <a:rPr lang="en-US" dirty="0" smtClean="0"/>
              <a:t> </a:t>
            </a:r>
            <a:r>
              <a:rPr lang="en-US" dirty="0" err="1" smtClean="0"/>
              <a:t>toestand</a:t>
            </a:r>
            <a:endParaRPr lang="en-US" dirty="0" smtClean="0"/>
          </a:p>
          <a:p>
            <a:pPr lvl="1"/>
            <a:r>
              <a:rPr lang="en-US" dirty="0" smtClean="0"/>
              <a:t>Running1: </a:t>
            </a:r>
            <a:r>
              <a:rPr lang="en-US" dirty="0" err="1" smtClean="0"/>
              <a:t>Fase</a:t>
            </a:r>
            <a:r>
              <a:rPr lang="en-US" dirty="0" smtClean="0"/>
              <a:t> 1, Eigen </a:t>
            </a:r>
            <a:r>
              <a:rPr lang="en-US" dirty="0" err="1" smtClean="0"/>
              <a:t>vragenlijst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voorkeuren</a:t>
            </a:r>
            <a:r>
              <a:rPr lang="en-US" dirty="0" smtClean="0"/>
              <a:t> </a:t>
            </a:r>
            <a:r>
              <a:rPr lang="en-US" dirty="0" err="1" smtClean="0"/>
              <a:t>invullen</a:t>
            </a:r>
            <a:endParaRPr lang="en-US" dirty="0" smtClean="0"/>
          </a:p>
          <a:p>
            <a:pPr lvl="1"/>
            <a:r>
              <a:rPr lang="en-US" dirty="0" smtClean="0"/>
              <a:t>Calculate: </a:t>
            </a:r>
            <a:r>
              <a:rPr lang="en-US" dirty="0" err="1" smtClean="0"/>
              <a:t>Koppels</a:t>
            </a:r>
            <a:r>
              <a:rPr lang="en-US" dirty="0" smtClean="0"/>
              <a:t> </a:t>
            </a:r>
            <a:r>
              <a:rPr lang="en-US" dirty="0" err="1" smtClean="0"/>
              <a:t>berekenen</a:t>
            </a:r>
            <a:r>
              <a:rPr lang="en-US" dirty="0" smtClean="0"/>
              <a:t>. </a:t>
            </a:r>
            <a:r>
              <a:rPr lang="en-US" dirty="0" err="1" smtClean="0"/>
              <a:t>Aanvaarden</a:t>
            </a:r>
            <a:r>
              <a:rPr lang="en-US" dirty="0" smtClean="0"/>
              <a:t>/</a:t>
            </a:r>
            <a:r>
              <a:rPr lang="en-US" dirty="0" err="1" smtClean="0"/>
              <a:t>herberekenen</a:t>
            </a:r>
            <a:endParaRPr lang="en-US" dirty="0" smtClean="0"/>
          </a:p>
          <a:p>
            <a:pPr lvl="1"/>
            <a:r>
              <a:rPr lang="en-US" dirty="0" smtClean="0"/>
              <a:t>Accepted: </a:t>
            </a:r>
            <a:r>
              <a:rPr lang="en-US" dirty="0" err="1" smtClean="0"/>
              <a:t>Koppels</a:t>
            </a:r>
            <a:r>
              <a:rPr lang="en-US" dirty="0"/>
              <a:t> </a:t>
            </a:r>
            <a:r>
              <a:rPr lang="en-US" dirty="0" err="1" smtClean="0"/>
              <a:t>goedgekeurd</a:t>
            </a:r>
            <a:endParaRPr lang="en-US" dirty="0" smtClean="0"/>
          </a:p>
          <a:p>
            <a:pPr lvl="1"/>
            <a:r>
              <a:rPr lang="en-US" dirty="0" smtClean="0"/>
              <a:t>Running2: </a:t>
            </a:r>
            <a:r>
              <a:rPr lang="en-US" dirty="0" err="1" smtClean="0"/>
              <a:t>Fase</a:t>
            </a:r>
            <a:r>
              <a:rPr lang="en-US" dirty="0" smtClean="0"/>
              <a:t> 2, </a:t>
            </a:r>
            <a:r>
              <a:rPr lang="en-US" dirty="0" err="1" smtClean="0"/>
              <a:t>Vragenlijsten</a:t>
            </a:r>
            <a:r>
              <a:rPr lang="en-US" dirty="0" smtClean="0"/>
              <a:t> over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gebuikers</a:t>
            </a:r>
            <a:r>
              <a:rPr lang="en-US" dirty="0" smtClean="0"/>
              <a:t> </a:t>
            </a:r>
            <a:r>
              <a:rPr lang="en-US" dirty="0" err="1" smtClean="0"/>
              <a:t>invullen</a:t>
            </a:r>
            <a:endParaRPr lang="en-US" dirty="0" smtClean="0"/>
          </a:p>
          <a:p>
            <a:pPr lvl="1"/>
            <a:r>
              <a:rPr lang="en-US" dirty="0" smtClean="0"/>
              <a:t>Published: Eigen </a:t>
            </a:r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raadplegen</a:t>
            </a:r>
            <a:endParaRPr lang="en-US" dirty="0" smtClean="0"/>
          </a:p>
          <a:p>
            <a:pPr lvl="1"/>
            <a:r>
              <a:rPr lang="en-US" dirty="0" smtClean="0"/>
              <a:t>Stopped: Batch </a:t>
            </a:r>
            <a:r>
              <a:rPr lang="en-US" dirty="0" err="1" smtClean="0"/>
              <a:t>afgerond</a:t>
            </a:r>
            <a:r>
              <a:rPr lang="en-US" dirty="0" smtClean="0"/>
              <a:t>, </a:t>
            </a:r>
            <a:r>
              <a:rPr lang="en-US" dirty="0" err="1" smtClean="0"/>
              <a:t>nieuwe</a:t>
            </a:r>
            <a:r>
              <a:rPr lang="en-US" dirty="0" smtClean="0"/>
              <a:t> batch </a:t>
            </a:r>
            <a:r>
              <a:rPr lang="en-US" dirty="0" err="1" smtClean="0"/>
              <a:t>gestart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08" y="2052638"/>
            <a:ext cx="8181360" cy="41957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168</Words>
  <Application>Microsoft Office PowerPoint</Application>
  <PresentationFormat>Widescreen</PresentationFormat>
  <Paragraphs>33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Stage DNS Belgium</vt:lpstr>
      <vt:lpstr>Korte beschijving</vt:lpstr>
      <vt:lpstr>Koppelen van gebruikers</vt:lpstr>
      <vt:lpstr>Structuur</vt:lpstr>
      <vt:lpstr>Databank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DNS Belgium</dc:title>
  <dc:creator>Cedric Wens</dc:creator>
  <cp:keywords/>
  <cp:lastModifiedBy>Cedric Wens</cp:lastModifiedBy>
  <cp:revision>4</cp:revision>
  <cp:lastPrinted>2012-08-15T21:38:02Z</cp:lastPrinted>
  <dcterms:created xsi:type="dcterms:W3CDTF">2014-09-07T17:42:25Z</dcterms:created>
  <dcterms:modified xsi:type="dcterms:W3CDTF">2014-09-07T18:39:08Z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