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>
        <p:scale>
          <a:sx n="95" d="100"/>
          <a:sy n="95" d="100"/>
        </p:scale>
        <p:origin x="-10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9D618-A908-A84A-A7A1-2601BACBB54A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FA780-F989-9440-9643-4380B1D8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MRT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Cedric Yau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1:Generating Underlying </a:t>
            </a:r>
            <a:r>
              <a:rPr lang="en-US" dirty="0" err="1" smtClean="0"/>
              <a:t>mrt</a:t>
            </a:r>
            <a:r>
              <a:rPr lang="en-US" dirty="0" smtClean="0"/>
              <a:t> network (one dimension)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Main Idea: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Start from any station A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From that station, find 2 stations that are closest (smallest travelling time) to that station A. The 2 stations are now the </a:t>
            </a:r>
            <a:r>
              <a:rPr lang="en-US" dirty="0" err="1" smtClean="0"/>
              <a:t>neighbours</a:t>
            </a:r>
            <a:r>
              <a:rPr lang="en-US" dirty="0" smtClean="0"/>
              <a:t> to station A in the network.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Move either left of right to the new </a:t>
            </a:r>
            <a:r>
              <a:rPr lang="en-US" dirty="0" err="1" smtClean="0"/>
              <a:t>neighbouring</a:t>
            </a:r>
            <a:r>
              <a:rPr lang="en-US" dirty="0" smtClean="0"/>
              <a:t> stations and repeat steps 1:2, until network is complete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51" y="4794229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0260" y="4794229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33649" y="4794229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8715" y="4794229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8596" y="4805523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70926" y="4805523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4315" y="4805523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09381" y="4805523"/>
            <a:ext cx="804808" cy="76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37117" y="5190240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75572" y="5178946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7783" y="5178946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056238" y="5190240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344075" y="5190240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8614" y="4296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53231" y="4296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84977" y="42937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 using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Removed “CCL’, “DTL’, </a:t>
            </a:r>
            <a:r>
              <a:rPr lang="en-US" dirty="0" err="1" smtClean="0"/>
              <a:t>etc</a:t>
            </a:r>
            <a:r>
              <a:rPr lang="en-US" dirty="0" smtClean="0"/>
              <a:t> from the ends of the name of stations</a:t>
            </a:r>
          </a:p>
          <a:p>
            <a:r>
              <a:rPr lang="en-US" dirty="0" smtClean="0"/>
              <a:t>Removed data with same destination and origins</a:t>
            </a:r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732354" y="2985247"/>
            <a:ext cx="4344477" cy="2795376"/>
            <a:chOff x="7081759" y="2908331"/>
            <a:chExt cx="5008224" cy="31546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0" t="1610" r="1742" b="1608"/>
            <a:stretch/>
          </p:blipFill>
          <p:spPr>
            <a:xfrm>
              <a:off x="7081759" y="2908331"/>
              <a:ext cx="5008224" cy="31546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124175" y="3200938"/>
              <a:ext cx="813816" cy="19202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124175" y="5859229"/>
              <a:ext cx="813816" cy="19202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4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478574" cy="3450613"/>
          </a:xfrm>
        </p:spPr>
        <p:txBody>
          <a:bodyPr/>
          <a:lstStyle/>
          <a:p>
            <a:r>
              <a:rPr lang="en-US" dirty="0" smtClean="0"/>
              <a:t>Calculated Average duration of travel for each commute for 2 particular stations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r="1850"/>
          <a:stretch/>
        </p:blipFill>
        <p:spPr>
          <a:xfrm>
            <a:off x="6615953" y="1853754"/>
            <a:ext cx="2124635" cy="40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2D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81212"/>
            <a:ext cx="9603275" cy="3450613"/>
          </a:xfrm>
        </p:spPr>
        <p:txBody>
          <a:bodyPr/>
          <a:lstStyle/>
          <a:p>
            <a:r>
              <a:rPr lang="en-US" dirty="0" smtClean="0"/>
              <a:t>Determine average time and standard deviation for all stations from the 2 closest stations.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75" y="2757386"/>
            <a:ext cx="2436159" cy="303231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3561"/>
              </p:ext>
            </p:extLst>
          </p:nvPr>
        </p:nvGraphicFramePr>
        <p:xfrm>
          <a:off x="2159482" y="2712478"/>
          <a:ext cx="4783990" cy="64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995"/>
                <a:gridCol w="2391995"/>
              </a:tblGrid>
              <a:tr h="3213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</a:t>
                      </a:r>
                      <a:r>
                        <a:rPr lang="en-US" sz="1400" baseline="0" dirty="0" smtClean="0"/>
                        <a:t> Deviation</a:t>
                      </a:r>
                      <a:endParaRPr lang="en-US" sz="1400" dirty="0"/>
                    </a:p>
                  </a:txBody>
                  <a:tcPr/>
                </a:tc>
              </a:tr>
              <a:tr h="321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141.23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92" y="3355112"/>
            <a:ext cx="4361971" cy="2346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9719" y="5609092"/>
            <a:ext cx="39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 of stations and the 2 shortest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 for 2d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dirty="0"/>
              <a:t>Start from any station A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dirty="0"/>
              <a:t>From that station, find </a:t>
            </a:r>
            <a:r>
              <a:rPr lang="en-US" u="sng" dirty="0" smtClean="0"/>
              <a:t>4</a:t>
            </a:r>
            <a:r>
              <a:rPr lang="en-US" dirty="0" smtClean="0"/>
              <a:t> </a:t>
            </a:r>
            <a:r>
              <a:rPr lang="en-US" dirty="0"/>
              <a:t>stations that are closest (smallest travelling time) to that station A. </a:t>
            </a:r>
            <a:r>
              <a:rPr lang="en-US" dirty="0" smtClean="0"/>
              <a:t> 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dirty="0" smtClean="0"/>
              <a:t>Check if the last 2 stations are within mean + 2 * </a:t>
            </a:r>
            <a:r>
              <a:rPr lang="en-US" dirty="0" err="1" smtClean="0"/>
              <a:t>std</a:t>
            </a:r>
            <a:r>
              <a:rPr lang="en-US" dirty="0" smtClean="0"/>
              <a:t> dev away from station A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dirty="0" smtClean="0"/>
              <a:t>if time is within the range, could indicate the that the stations are 1 stop away and do belong to another line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dirty="0" smtClean="0"/>
              <a:t>Else: just take 2 nearest stations and proceed as with the 1D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8" y="2082967"/>
            <a:ext cx="97363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Idea:</a:t>
            </a:r>
          </a:p>
          <a:p>
            <a:r>
              <a:rPr lang="en-US" dirty="0" smtClean="0"/>
              <a:t>Using Network map generated,  first remove data entries from the dataset that do not pass by the 2 stations. </a:t>
            </a:r>
          </a:p>
          <a:p>
            <a:r>
              <a:rPr lang="en-US" dirty="0" smtClean="0"/>
              <a:t>Using the dataset, find average time taken for a train to travel from station to station.</a:t>
            </a:r>
          </a:p>
          <a:p>
            <a:r>
              <a:rPr lang="en-US" dirty="0" smtClean="0"/>
              <a:t>Starting from the data entry with the origin furthest away from Station A, estimate the time to reach Station A from the origin.  </a:t>
            </a:r>
          </a:p>
          <a:p>
            <a:r>
              <a:rPr lang="en-US" dirty="0" smtClean="0"/>
              <a:t>Numbering this train as Train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8" y="2082967"/>
            <a:ext cx="97363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Idea:</a:t>
            </a:r>
          </a:p>
          <a:p>
            <a:r>
              <a:rPr lang="en-US" dirty="0" smtClean="0"/>
              <a:t>Assumption: On average, trains are 3 mins apart from each other</a:t>
            </a:r>
          </a:p>
          <a:p>
            <a:r>
              <a:rPr lang="en-US" dirty="0" smtClean="0"/>
              <a:t>Repeat the steps earlier for different data entries, checking times are 3 mins apart:</a:t>
            </a:r>
          </a:p>
          <a:p>
            <a:pPr lvl="1"/>
            <a:r>
              <a:rPr lang="en-US" dirty="0" smtClean="0"/>
              <a:t>If 3 mins apart, add to the count of trains</a:t>
            </a:r>
          </a:p>
          <a:p>
            <a:pPr lvl="1"/>
            <a:r>
              <a:rPr lang="en-US" dirty="0" smtClean="0"/>
              <a:t>Else ignore this train and proceed with next entry.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4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372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Arial</vt:lpstr>
      <vt:lpstr>Gallery</vt:lpstr>
      <vt:lpstr>MRT problem</vt:lpstr>
      <vt:lpstr>Problem 1:Generating Underlying mrt network (one dimension)</vt:lpstr>
      <vt:lpstr>Step 1</vt:lpstr>
      <vt:lpstr>Step 2</vt:lpstr>
      <vt:lpstr>Creating 2D network</vt:lpstr>
      <vt:lpstr>Idea for 2d network</vt:lpstr>
      <vt:lpstr>Problem 2</vt:lpstr>
      <vt:lpstr>Problem 2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MRT problem</dc:title>
  <dc:creator>Student - Cedric Yau</dc:creator>
  <cp:lastModifiedBy>Student - Cedric Yau</cp:lastModifiedBy>
  <cp:revision>6</cp:revision>
  <dcterms:created xsi:type="dcterms:W3CDTF">2017-01-18T06:12:56Z</dcterms:created>
  <dcterms:modified xsi:type="dcterms:W3CDTF">2017-01-18T06:57:51Z</dcterms:modified>
</cp:coreProperties>
</file>