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8"/>
  </p:sldMasterIdLst>
  <p:notesMasterIdLst>
    <p:notesMasterId r:id="rId11"/>
  </p:notesMasterIdLst>
  <p:handoutMasterIdLst>
    <p:handoutMasterId r:id="rId12"/>
  </p:handoutMasterIdLst>
  <p:sldIdLst>
    <p:sldId id="364" r:id="rId9"/>
    <p:sldId id="365" r:id="rId10"/>
  </p:sldIdLst>
  <p:sldSz cx="12195175" cy="6858000"/>
  <p:notesSz cx="6858000" cy="9144000"/>
  <p:embeddedFontLst>
    <p:embeddedFont>
      <p:font typeface="72 Brand" panose="020B0504030603020204" pitchFamily="34" charset="0"/>
      <p:regular r:id="rId13"/>
      <p:bold r:id="rId14"/>
      <p:italic r:id="rId15"/>
      <p:boldItalic r:id="rId16"/>
    </p:embeddedFont>
    <p:embeddedFont>
      <p:font typeface="72 Brand Medium" panose="020B0604030603020204" pitchFamily="34" charset="0"/>
      <p:regular r:id="rId17"/>
      <p: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3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4A"/>
    <a:srgbClr val="FFFFFF"/>
    <a:srgbClr val="060E5E"/>
    <a:srgbClr val="FECD1A"/>
    <a:srgbClr val="FD3A69"/>
    <a:srgbClr val="060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413" autoAdjust="0"/>
  </p:normalViewPr>
  <p:slideViewPr>
    <p:cSldViewPr snapToGrid="0" showGuides="1">
      <p:cViewPr>
        <p:scale>
          <a:sx n="75" d="100"/>
          <a:sy n="75" d="100"/>
        </p:scale>
        <p:origin x="43" y="144"/>
      </p:cViewPr>
      <p:guideLst>
        <p:guide pos="3841"/>
        <p:guide orient="horz" pos="3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08" y="168"/>
      </p:cViewPr>
      <p:guideLst>
        <p:guide orient="horz" pos="2880"/>
        <p:guide pos="2160"/>
      </p:guideLst>
    </p:cSldViewPr>
  </p:notesViewPr>
  <p:gridSpacing cx="936117" cy="93611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customXml" Target="../customXml/item7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font" Target="fonts/font3.fntdata"/><Relationship Id="rId23" Type="http://schemas.openxmlformats.org/officeDocument/2006/relationships/tags" Target="tags/tag1.xml"/><Relationship Id="rId10" Type="http://schemas.openxmlformats.org/officeDocument/2006/relationships/slide" Target="slides/slide2.xml"/><Relationship Id="rId19" Type="http://schemas.openxmlformats.org/officeDocument/2006/relationships/font" Target="fonts/font7.fntdata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bin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69E6551-269A-D225-4CF8-EC6D532E490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441288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D104-EF7E-A0AB-2243-882D65E686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5363" y="0"/>
            <a:ext cx="611981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LogoBlue-Dynamic" descr="{&quot;templafy&quot;:{&quot;id&quot;:&quot;a0ac9992-fd82-4d9f-9f8f-3c4e61abfea7&quot;}}">
            <a:extLst>
              <a:ext uri="{FF2B5EF4-FFF2-40B4-BE49-F238E27FC236}">
                <a16:creationId xmlns:a16="http://schemas.microsoft.com/office/drawing/2014/main" id="{FF7B8CD0-1BFA-08E1-444C-DB5F568BB12F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Classification-Dynamic" descr="{&quot;templafy&quot;:{&quot;id&quot;:&quot;875588db-ab0c-48df-b14c-bba850e89fd4&quot;}}">
            <a:extLst>
              <a:ext uri="{FF2B5EF4-FFF2-40B4-BE49-F238E27FC236}">
                <a16:creationId xmlns:a16="http://schemas.microsoft.com/office/drawing/2014/main" id="{870EB466-B92B-9D4D-974E-A49C0F424152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704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EAC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F36DF1A0-33EF-D4BF-029F-2435A3EF8C01}"/>
              </a:ext>
            </a:extLst>
          </p:cNvPr>
          <p:cNvSpPr/>
          <p:nvPr/>
        </p:nvSpPr>
        <p:spPr>
          <a:xfrm>
            <a:off x="870433" y="989322"/>
            <a:ext cx="9187967" cy="4528975"/>
          </a:xfrm>
          <a:custGeom>
            <a:avLst/>
            <a:gdLst>
              <a:gd name="connsiteX0" fmla="*/ 0 w 9187967"/>
              <a:gd name="connsiteY0" fmla="*/ 0 h 4528975"/>
              <a:gd name="connsiteX1" fmla="*/ 0 w 9187967"/>
              <a:gd name="connsiteY1" fmla="*/ 4528975 h 4528975"/>
              <a:gd name="connsiteX2" fmla="*/ 4669297 w 9187967"/>
              <a:gd name="connsiteY2" fmla="*/ 4528975 h 4528975"/>
              <a:gd name="connsiteX3" fmla="*/ 9187967 w 9187967"/>
              <a:gd name="connsiteY3" fmla="*/ 0 h 4528975"/>
              <a:gd name="connsiteX4" fmla="*/ 0 w 9187967"/>
              <a:gd name="connsiteY4" fmla="*/ 0 h 45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967" h="4528975">
                <a:moveTo>
                  <a:pt x="0" y="0"/>
                </a:moveTo>
                <a:lnTo>
                  <a:pt x="0" y="4528975"/>
                </a:lnTo>
                <a:lnTo>
                  <a:pt x="4669297" y="4528975"/>
                </a:lnTo>
                <a:lnTo>
                  <a:pt x="9187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63EDD4"/>
          </a:solidFill>
          <a:ln w="12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515F5CA-E76C-CC3B-68A7-37E88873A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LogoBlack-Dynamic" descr="{&quot;templafy&quot;:{&quot;id&quot;:&quot;529053bf-483d-4029-80cb-c2f664cb9b85&quot;}}">
            <a:extLst>
              <a:ext uri="{FF2B5EF4-FFF2-40B4-BE49-F238E27FC236}">
                <a16:creationId xmlns:a16="http://schemas.microsoft.com/office/drawing/2014/main" id="{6F517C48-28CD-5089-ED8A-57BF0CC2794C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lassification-Dynamic" descr="{&quot;templafy&quot;:{&quot;id&quot;:&quot;8bc02bef-9b28-4859-a5a0-1b7f9f164ef6&quot;}}">
            <a:extLst>
              <a:ext uri="{FF2B5EF4-FFF2-40B4-BE49-F238E27FC236}">
                <a16:creationId xmlns:a16="http://schemas.microsoft.com/office/drawing/2014/main" id="{BBFBBDC3-D031-6041-465D-9F7147F423CF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22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 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3FFCA81-9D1B-7BE9-9F97-BEDB3E67519A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860E7D-5DEB-5F1B-5AAF-4C41BD1A77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700" y="0"/>
            <a:ext cx="608647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LogoBlue-Dynamic" descr="{&quot;templafy&quot;:{&quot;id&quot;:&quot;de91e729-5bb1-4795-9fea-362174f4747e&quot;}}">
            <a:extLst>
              <a:ext uri="{FF2B5EF4-FFF2-40B4-BE49-F238E27FC236}">
                <a16:creationId xmlns:a16="http://schemas.microsoft.com/office/drawing/2014/main" id="{D1190656-DEBD-FEA9-516B-DD318272D18E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lassification-Dynamic" descr="{&quot;templafy&quot;:{&quot;id&quot;:&quot;a7bfa048-fe09-4bc0-9368-3d4a05fc6694&quot;}}">
            <a:extLst>
              <a:ext uri="{FF2B5EF4-FFF2-40B4-BE49-F238E27FC236}">
                <a16:creationId xmlns:a16="http://schemas.microsoft.com/office/drawing/2014/main" id="{4A078429-99DD-7555-B0F4-FEF46FD297B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365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SpPr/>
          <p:nvPr/>
        </p:nvSpPr>
        <p:spPr>
          <a:xfrm>
            <a:off x="0" y="0"/>
            <a:ext cx="12195175" cy="6861495"/>
          </a:xfrm>
          <a:custGeom>
            <a:avLst/>
            <a:gdLst>
              <a:gd name="connsiteX0" fmla="*/ 0 w 12195175"/>
              <a:gd name="connsiteY0" fmla="*/ 0 h 6861495"/>
              <a:gd name="connsiteX1" fmla="*/ 12195175 w 12195175"/>
              <a:gd name="connsiteY1" fmla="*/ 0 h 6861495"/>
              <a:gd name="connsiteX2" fmla="*/ 12195175 w 12195175"/>
              <a:gd name="connsiteY2" fmla="*/ 6861496 h 6861495"/>
              <a:gd name="connsiteX3" fmla="*/ 0 w 12195175"/>
              <a:gd name="connsiteY3" fmla="*/ 6861496 h 686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61495">
                <a:moveTo>
                  <a:pt x="0" y="0"/>
                </a:moveTo>
                <a:lnTo>
                  <a:pt x="12195175" y="0"/>
                </a:lnTo>
                <a:lnTo>
                  <a:pt x="12195175" y="6861496"/>
                </a:lnTo>
                <a:lnTo>
                  <a:pt x="0" y="6861496"/>
                </a:lnTo>
                <a:close/>
              </a:path>
            </a:pathLst>
          </a:custGeom>
          <a:solidFill>
            <a:srgbClr val="0057D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SpPr/>
          <p:nvPr/>
        </p:nvSpPr>
        <p:spPr>
          <a:xfrm>
            <a:off x="752355" y="1156532"/>
            <a:ext cx="5613722" cy="2756252"/>
          </a:xfrm>
          <a:custGeom>
            <a:avLst/>
            <a:gdLst>
              <a:gd name="connsiteX0" fmla="*/ 0 w 5613722"/>
              <a:gd name="connsiteY0" fmla="*/ 0 h 2756252"/>
              <a:gd name="connsiteX1" fmla="*/ 0 w 5613722"/>
              <a:gd name="connsiteY1" fmla="*/ 2756252 h 2756252"/>
              <a:gd name="connsiteX2" fmla="*/ 2852875 w 5613722"/>
              <a:gd name="connsiteY2" fmla="*/ 2756252 h 2756252"/>
              <a:gd name="connsiteX3" fmla="*/ 5613722 w 5613722"/>
              <a:gd name="connsiteY3" fmla="*/ 0 h 2756252"/>
              <a:gd name="connsiteX4" fmla="*/ 0 w 5613722"/>
              <a:gd name="connsiteY4" fmla="*/ 0 h 275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722" h="2756252">
                <a:moveTo>
                  <a:pt x="0" y="0"/>
                </a:moveTo>
                <a:lnTo>
                  <a:pt x="0" y="2756252"/>
                </a:lnTo>
                <a:lnTo>
                  <a:pt x="2852875" y="2756252"/>
                </a:lnTo>
                <a:lnTo>
                  <a:pt x="561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1B90FF"/>
          </a:solidFill>
          <a:ln w="92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401" y="2206502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LogoWhite-Dynamic" descr="{&quot;templafy&quot;:{&quot;id&quot;:&quot;33a95fff-b2fb-4d19-bcbf-974d4dc636ad&quot;}}">
            <a:extLst>
              <a:ext uri="{FF2B5EF4-FFF2-40B4-BE49-F238E27FC236}">
                <a16:creationId xmlns:a16="http://schemas.microsoft.com/office/drawing/2014/main" id="{DAF77494-7969-7420-F0E8-876B83E39BD5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Classification-Dynamic" descr="{&quot;templafy&quot;:{&quot;id&quot;:&quot;1e847fea-e6bf-426f-bd13-589b4eb52b32&quot;}}">
            <a:extLst>
              <a:ext uri="{FF2B5EF4-FFF2-40B4-BE49-F238E27FC236}">
                <a16:creationId xmlns:a16="http://schemas.microsoft.com/office/drawing/2014/main" id="{7A6CB977-D711-D436-9DC2-AAFCC56F9CAA}"/>
              </a:ext>
            </a:extLst>
          </p:cNvPr>
          <p:cNvSpPr txBox="1"/>
          <p:nvPr userDrawn="1"/>
        </p:nvSpPr>
        <p:spPr>
          <a:xfrm>
            <a:off x="440401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bg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74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80844"/>
            <a:ext cx="11185200" cy="4764394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Roboto" panose="02000000000000000000" pitchFamily="2" charset="0"/>
              <a:buChar char="​"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330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,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5175" cy="6861496"/>
          </a:xfrm>
          <a:prstGeom prst="rect">
            <a:avLst/>
          </a:prstGeom>
        </p:spPr>
      </p:pic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2355" y="1156532"/>
            <a:ext cx="5613722" cy="2756252"/>
          </a:xfrm>
          <a:prstGeom prst="rect">
            <a:avLst/>
          </a:prstGeom>
        </p:spPr>
      </p:pic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2206502"/>
            <a:ext cx="55678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LogoWhite-Dynamic" descr="{&quot;templafy&quot;:{&quot;id&quot;:&quot;a2d983ff-7e26-44a8-ae56-49716b6efc9d&quot;}}">
            <a:extLst>
              <a:ext uri="{FF2B5EF4-FFF2-40B4-BE49-F238E27FC236}">
                <a16:creationId xmlns:a16="http://schemas.microsoft.com/office/drawing/2014/main" id="{032494F6-48CD-A02A-329B-1D3AE74E0E9C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lassification-Dynamic" descr="{&quot;templafy&quot;:{&quot;id&quot;:&quot;a5adb6d0-6bfb-4c6b-ba9f-cc85b698ab79&quot;}}">
            <a:extLst>
              <a:ext uri="{FF2B5EF4-FFF2-40B4-BE49-F238E27FC236}">
                <a16:creationId xmlns:a16="http://schemas.microsoft.com/office/drawing/2014/main" id="{A6D6797F-FF5B-BE1A-D940-2289CF2968F7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bg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339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39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750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7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0" i="0">
                <a:latin typeface="72 Brand Medium" panose="020B0504030603020204" pitchFamily="34" charset="0"/>
              </a:defRPr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557338"/>
            <a:ext cx="7092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98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557338"/>
            <a:ext cx="5328000" cy="4778662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557338"/>
            <a:ext cx="11185200" cy="4778662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280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37E79459-E5C5-5E87-E38B-80855D38E46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rgbClr val="28004A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6E736-979F-0D4B-6D59-D0EA5D36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111" y="1216759"/>
            <a:ext cx="8887864" cy="4424483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LogoWhite-Dynamic" descr="{&quot;templafy&quot;:{&quot;id&quot;:&quot;6b80313d-2fb5-4787-a28f-c35e41640fad&quot;}}">
            <a:extLst>
              <a:ext uri="{FF2B5EF4-FFF2-40B4-BE49-F238E27FC236}">
                <a16:creationId xmlns:a16="http://schemas.microsoft.com/office/drawing/2014/main" id="{1B320325-E461-1EF2-0F59-CB86E0E6F9E5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Classification-Dynamic" descr="{&quot;templafy&quot;:{&quot;id&quot;:&quot;ecff37a8-d50d-48a9-baf4-f0d3e6dbf3b4&quot;}}">
            <a:extLst>
              <a:ext uri="{FF2B5EF4-FFF2-40B4-BE49-F238E27FC236}">
                <a16:creationId xmlns:a16="http://schemas.microsoft.com/office/drawing/2014/main" id="{1D05DC80-84C9-9ECA-3B84-3577D8D8165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bg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+mn-lt"/>
              </a:rPr>
              <a:t>Contact information:</a:t>
            </a:r>
          </a:p>
        </p:txBody>
      </p:sp>
      <p:sp>
        <p:nvSpPr>
          <p:cNvPr id="9" name="Copyright - Dynamic" descr="{&quot;templafy&quot;:{&quot;id&quot;:&quot;c7b4e9f9-3f6f-4e3b-9d75-9af04fe7bfb8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+mn-lt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520825"/>
            <a:ext cx="5413477" cy="846386"/>
          </a:xfrm>
        </p:spPr>
        <p:txBody>
          <a:bodyPr/>
          <a:lstStyle>
            <a:lvl1pPr>
              <a:defRPr sz="5500" b="0" i="0">
                <a:latin typeface="72 Brand Medium" panose="020B0504030603020204" pitchFamily="34" charset="0"/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3274F-1EBD-A73A-AC54-963A234E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91" y="5990000"/>
            <a:ext cx="7270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58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go cover with anvil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F9D113E-DB39-0CF2-578D-9B5D35C92F55}"/>
              </a:ext>
            </a:extLst>
          </p:cNvPr>
          <p:cNvSpPr/>
          <p:nvPr userDrawn="1"/>
        </p:nvSpPr>
        <p:spPr bwMode="gray">
          <a:xfrm>
            <a:off x="7102258" y="0"/>
            <a:ext cx="5092917" cy="6858000"/>
          </a:xfrm>
          <a:prstGeom prst="rect">
            <a:avLst/>
          </a:prstGeom>
          <a:solidFill>
            <a:srgbClr val="FFC93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F98F2-AE93-6F6D-B5F5-C2F74E07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50521"/>
            <a:ext cx="4538091" cy="6328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06AF2-2141-CEFD-4797-A6E50CC267FE}"/>
              </a:ext>
            </a:extLst>
          </p:cNvPr>
          <p:cNvSpPr/>
          <p:nvPr userDrawn="1"/>
        </p:nvSpPr>
        <p:spPr bwMode="gray">
          <a:xfrm>
            <a:off x="1" y="0"/>
            <a:ext cx="7226300" cy="6858000"/>
          </a:xfrm>
          <a:prstGeom prst="rect">
            <a:avLst/>
          </a:prstGeom>
          <a:solidFill>
            <a:schemeClr val="accent1"/>
          </a:solidFill>
          <a:ln w="1342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LogoWhite-Dynamic" descr="{&quot;templafy&quot;:{&quot;id&quot;:&quot;93ca9c6a-8a49-4268-811a-224367b582f8&quot;}}">
            <a:extLst>
              <a:ext uri="{FF2B5EF4-FFF2-40B4-BE49-F238E27FC236}">
                <a16:creationId xmlns:a16="http://schemas.microsoft.com/office/drawing/2014/main" id="{0B97AABB-AB35-5D1E-370F-103F22E1157F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Classification-Dynamic" descr="{&quot;templafy&quot;:{&quot;id&quot;:&quot;60cd6c4d-0e48-44d1-98b0-ffa88a49d4b4&quot;}}">
            <a:extLst>
              <a:ext uri="{FF2B5EF4-FFF2-40B4-BE49-F238E27FC236}">
                <a16:creationId xmlns:a16="http://schemas.microsoft.com/office/drawing/2014/main" id="{F1333C1B-AD40-D53A-5A1E-EFB8C6390D4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bg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84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image in anvil shape">
    <p:bg>
      <p:bgPr>
        <a:solidFill>
          <a:srgbClr val="97D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F15634C-E3A9-CDE6-5F8E-35B41DFE2B5D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97DD40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        Click to add image</a:t>
            </a:r>
          </a:p>
        </p:txBody>
      </p:sp>
      <p:sp>
        <p:nvSpPr>
          <p:cNvPr id="4" name="Classification-Dynamic" descr="{&quot;templafy&quot;:{&quot;id&quot;:&quot;115e00a6-ce74-42db-968b-978229784cdb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LogoBlack-Dynamic" descr="{&quot;templafy&quot;:{&quot;id&quot;:&quot;29484993-5489-474a-8d89-6f9d7f37ddde&quot;}}">
            <a:extLst>
              <a:ext uri="{FF2B5EF4-FFF2-40B4-BE49-F238E27FC236}">
                <a16:creationId xmlns:a16="http://schemas.microsoft.com/office/drawing/2014/main" id="{9890E76A-908A-C687-D029-53FB8DB3A88D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6B4F408-95BC-730E-4114-45641ED46491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0" i="0" dirty="0">
                <a:latin typeface="72 Brand Medium" panose="020B05040306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12195175" cy="3430800"/>
          </a:xfrm>
        </p:spPr>
        <p:txBody>
          <a:bodyPr anchor="ctr" anchorCtr="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sp>
        <p:nvSpPr>
          <p:cNvPr id="6" name="LogoBlue-Dynamic" descr="{&quot;templafy&quot;:{&quot;id&quot;:&quot;ca80d2d7-4d92-4ba5-afad-4c3f10f43ed2&quot;}}">
            <a:extLst>
              <a:ext uri="{FF2B5EF4-FFF2-40B4-BE49-F238E27FC236}">
                <a16:creationId xmlns:a16="http://schemas.microsoft.com/office/drawing/2014/main" id="{910E499D-8DEA-41A7-80A4-13BE1C7038A4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62186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Classification-Dynamic" descr="{&quot;templafy&quot;:{&quot;id&quot;:&quot;913d0042-08d6-4f76-9998-0e07de5e0e91&quot;}}">
            <a:extLst>
              <a:ext uri="{FF2B5EF4-FFF2-40B4-BE49-F238E27FC236}">
                <a16:creationId xmlns:a16="http://schemas.microsoft.com/office/drawing/2014/main" id="{CE0C2033-6FDF-7DD6-E25C-C03296FDAD00}"/>
              </a:ext>
            </a:extLst>
          </p:cNvPr>
          <p:cNvSpPr txBox="1"/>
          <p:nvPr userDrawn="1"/>
        </p:nvSpPr>
        <p:spPr>
          <a:xfrm>
            <a:off x="282575" y="5724000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85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green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615A14AB-7A75-B899-CDA1-E311E201A837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Anvil" descr="preencoded.png">
            <a:extLst>
              <a:ext uri="{FF2B5EF4-FFF2-40B4-BE49-F238E27FC236}">
                <a16:creationId xmlns:a16="http://schemas.microsoft.com/office/drawing/2014/main" id="{CAD3135A-95A0-606F-5A25-35CF890B232D}"/>
              </a:ext>
            </a:extLst>
          </p:cNvPr>
          <p:cNvSpPr/>
          <p:nvPr/>
        </p:nvSpPr>
        <p:spPr>
          <a:xfrm>
            <a:off x="5072441" y="1275473"/>
            <a:ext cx="6069341" cy="2991727"/>
          </a:xfrm>
          <a:custGeom>
            <a:avLst/>
            <a:gdLst>
              <a:gd name="connsiteX0" fmla="*/ 0 w 6069341"/>
              <a:gd name="connsiteY0" fmla="*/ 0 h 2991727"/>
              <a:gd name="connsiteX1" fmla="*/ 0 w 6069341"/>
              <a:gd name="connsiteY1" fmla="*/ 2991727 h 2991727"/>
              <a:gd name="connsiteX2" fmla="*/ 3084421 w 6069341"/>
              <a:gd name="connsiteY2" fmla="*/ 2991727 h 2991727"/>
              <a:gd name="connsiteX3" fmla="*/ 6069341 w 6069341"/>
              <a:gd name="connsiteY3" fmla="*/ 0 h 2991727"/>
              <a:gd name="connsiteX4" fmla="*/ 0 w 6069341"/>
              <a:gd name="connsiteY4" fmla="*/ 0 h 2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1" h="2991727">
                <a:moveTo>
                  <a:pt x="0" y="0"/>
                </a:moveTo>
                <a:lnTo>
                  <a:pt x="0" y="2991727"/>
                </a:lnTo>
                <a:lnTo>
                  <a:pt x="3084421" y="2991727"/>
                </a:lnTo>
                <a:lnTo>
                  <a:pt x="60693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7DD40"/>
          </a:solidFill>
          <a:ln w="7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LogoBlue-Dynamic" descr="{&quot;templafy&quot;:{&quot;id&quot;:&quot;f6c71bc2-28d7-43eb-b32c-7d33ea1ef0f4&quot;}}">
            <a:extLst>
              <a:ext uri="{FF2B5EF4-FFF2-40B4-BE49-F238E27FC236}">
                <a16:creationId xmlns:a16="http://schemas.microsoft.com/office/drawing/2014/main" id="{65992DD7-F456-F593-DE55-17D43CC1A2C0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Classification-Dynamic" descr="{&quot;templafy&quot;:{&quot;id&quot;:&quot;2dc8061e-0f1c-4b16-a9d5-7042717da8d3&quot;}}">
            <a:extLst>
              <a:ext uri="{FF2B5EF4-FFF2-40B4-BE49-F238E27FC236}">
                <a16:creationId xmlns:a16="http://schemas.microsoft.com/office/drawing/2014/main" id="{62D91ACB-BD14-46CB-4B61-F4B072D877C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7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581FAEF7-1ACD-83AC-7B42-761E6A30387F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A6E0FF">
              <a:alpha val="42715"/>
            </a:srgbClr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nvil" descr="preencoded.png">
            <a:extLst>
              <a:ext uri="{FF2B5EF4-FFF2-40B4-BE49-F238E27FC236}">
                <a16:creationId xmlns:a16="http://schemas.microsoft.com/office/drawing/2014/main" id="{94093846-CC07-3993-CA62-86004F1C03F9}"/>
              </a:ext>
            </a:extLst>
          </p:cNvPr>
          <p:cNvSpPr/>
          <p:nvPr/>
        </p:nvSpPr>
        <p:spPr>
          <a:xfrm>
            <a:off x="2289865" y="1275473"/>
            <a:ext cx="8851917" cy="4363327"/>
          </a:xfrm>
          <a:custGeom>
            <a:avLst/>
            <a:gdLst>
              <a:gd name="connsiteX0" fmla="*/ 0 w 8851917"/>
              <a:gd name="connsiteY0" fmla="*/ 0 h 4363327"/>
              <a:gd name="connsiteX1" fmla="*/ 0 w 8851917"/>
              <a:gd name="connsiteY1" fmla="*/ 4363327 h 4363327"/>
              <a:gd name="connsiteX2" fmla="*/ 4498517 w 8851917"/>
              <a:gd name="connsiteY2" fmla="*/ 4363327 h 4363327"/>
              <a:gd name="connsiteX3" fmla="*/ 8851917 w 8851917"/>
              <a:gd name="connsiteY3" fmla="*/ 0 h 4363327"/>
              <a:gd name="connsiteX4" fmla="*/ 0 w 8851917"/>
              <a:gd name="connsiteY4" fmla="*/ 0 h 43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1917" h="4363327">
                <a:moveTo>
                  <a:pt x="0" y="0"/>
                </a:moveTo>
                <a:lnTo>
                  <a:pt x="0" y="4363327"/>
                </a:lnTo>
                <a:lnTo>
                  <a:pt x="4498517" y="4363327"/>
                </a:lnTo>
                <a:lnTo>
                  <a:pt x="88519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E0FF"/>
          </a:solidFill>
          <a:ln w="152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98B98B-8FDE-5B19-2FC7-97058A6B5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LogoBlack-Dynamic" descr="{&quot;templafy&quot;:{&quot;id&quot;:&quot;cac4713c-bd58-4793-baf6-c43fc9874ce4&quot;}}">
            <a:extLst>
              <a:ext uri="{FF2B5EF4-FFF2-40B4-BE49-F238E27FC236}">
                <a16:creationId xmlns:a16="http://schemas.microsoft.com/office/drawing/2014/main" id="{2637A33E-C6A7-7C2A-3068-C4A803D3573D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lassification-Dynamic" descr="{&quot;templafy&quot;:{&quot;id&quot;:&quot;f74c119a-3bfe-44fd-9158-8a12b2d79096&quot;}}">
            <a:extLst>
              <a:ext uri="{FF2B5EF4-FFF2-40B4-BE49-F238E27FC236}">
                <a16:creationId xmlns:a16="http://schemas.microsoft.com/office/drawing/2014/main" id="{D417CEF6-1FCD-75B6-FA13-C583ECCE7BE5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tx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9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90FF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Anvil" descr="preencoded.png">
            <a:extLst>
              <a:ext uri="{FF2B5EF4-FFF2-40B4-BE49-F238E27FC236}">
                <a16:creationId xmlns:a16="http://schemas.microsoft.com/office/drawing/2014/main" id="{39A9B643-3B5A-F0D7-C3BF-3A81DE80FEB6}"/>
              </a:ext>
            </a:extLst>
          </p:cNvPr>
          <p:cNvSpPr/>
          <p:nvPr/>
        </p:nvSpPr>
        <p:spPr>
          <a:xfrm>
            <a:off x="287339" y="935666"/>
            <a:ext cx="6762048" cy="3333180"/>
          </a:xfrm>
          <a:custGeom>
            <a:avLst/>
            <a:gdLst>
              <a:gd name="connsiteX0" fmla="*/ 0 w 6762048"/>
              <a:gd name="connsiteY0" fmla="*/ 0 h 3333180"/>
              <a:gd name="connsiteX1" fmla="*/ 0 w 6762048"/>
              <a:gd name="connsiteY1" fmla="*/ 3333180 h 3333180"/>
              <a:gd name="connsiteX2" fmla="*/ 3436452 w 6762048"/>
              <a:gd name="connsiteY2" fmla="*/ 3333180 h 3333180"/>
              <a:gd name="connsiteX3" fmla="*/ 6762048 w 6762048"/>
              <a:gd name="connsiteY3" fmla="*/ 0 h 3333180"/>
              <a:gd name="connsiteX4" fmla="*/ 0 w 6762048"/>
              <a:gd name="connsiteY4" fmla="*/ 0 h 33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048" h="3333180">
                <a:moveTo>
                  <a:pt x="0" y="0"/>
                </a:moveTo>
                <a:lnTo>
                  <a:pt x="0" y="3333180"/>
                </a:lnTo>
                <a:lnTo>
                  <a:pt x="3436452" y="3333180"/>
                </a:lnTo>
                <a:lnTo>
                  <a:pt x="6762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7D2"/>
          </a:solidFill>
          <a:ln w="9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09C0759-3773-C728-D6A6-855D82210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876593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LogoWhite-Dynamic" descr="{&quot;templafy&quot;:{&quot;id&quot;:&quot;01a973d9-245c-46ba-8ba4-102fe29ea57c&quot;}}">
            <a:extLst>
              <a:ext uri="{FF2B5EF4-FFF2-40B4-BE49-F238E27FC236}">
                <a16:creationId xmlns:a16="http://schemas.microsoft.com/office/drawing/2014/main" id="{1B2BA827-5E2B-B410-D729-E5CB1E58EDA4}"/>
              </a:ext>
            </a:extLst>
          </p:cNvPr>
          <p:cNvSpPr>
            <a:spLocks/>
          </p:cNvSpPr>
          <p:nvPr userDrawn="1"/>
        </p:nvSpPr>
        <p:spPr bwMode="gray">
          <a:xfrm>
            <a:off x="288006" y="360000"/>
            <a:ext cx="4320000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lassification-Dynamic" descr="{&quot;templafy&quot;:{&quot;id&quot;:&quot;e2f30211-6978-4a1c-ae71-caa5a60aaeb9&quot;}}">
            <a:extLst>
              <a:ext uri="{FF2B5EF4-FFF2-40B4-BE49-F238E27FC236}">
                <a16:creationId xmlns:a16="http://schemas.microsoft.com/office/drawing/2014/main" id="{D67AB148-356D-F356-4E6C-9664D9EB9DF3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b="0" i="0" kern="0" dirty="0">
              <a:solidFill>
                <a:schemeClr val="bg1"/>
              </a:solidFill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3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87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2.xml"/><Relationship Id="rId63" Type="http://schemas.openxmlformats.org/officeDocument/2006/relationships/tags" Target="../tags/tag33.xml"/><Relationship Id="rId84" Type="http://schemas.openxmlformats.org/officeDocument/2006/relationships/tags" Target="../tags/tag54.xml"/><Relationship Id="rId138" Type="http://schemas.openxmlformats.org/officeDocument/2006/relationships/tags" Target="../tags/tag108.xml"/><Relationship Id="rId107" Type="http://schemas.openxmlformats.org/officeDocument/2006/relationships/tags" Target="../tags/tag77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2.xml"/><Relationship Id="rId53" Type="http://schemas.openxmlformats.org/officeDocument/2006/relationships/tags" Target="../tags/tag23.xml"/><Relationship Id="rId74" Type="http://schemas.openxmlformats.org/officeDocument/2006/relationships/tags" Target="../tags/tag44.xml"/><Relationship Id="rId128" Type="http://schemas.openxmlformats.org/officeDocument/2006/relationships/tags" Target="../tags/tag98.xml"/><Relationship Id="rId149" Type="http://schemas.openxmlformats.org/officeDocument/2006/relationships/tags" Target="../tags/tag119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64" Type="http://schemas.openxmlformats.org/officeDocument/2006/relationships/tags" Target="../tags/tag34.xml"/><Relationship Id="rId69" Type="http://schemas.openxmlformats.org/officeDocument/2006/relationships/tags" Target="../tags/tag39.xml"/><Relationship Id="rId113" Type="http://schemas.openxmlformats.org/officeDocument/2006/relationships/tags" Target="../tags/tag83.xml"/><Relationship Id="rId118" Type="http://schemas.openxmlformats.org/officeDocument/2006/relationships/tags" Target="../tags/tag88.xml"/><Relationship Id="rId134" Type="http://schemas.openxmlformats.org/officeDocument/2006/relationships/tags" Target="../tags/tag104.xml"/><Relationship Id="rId139" Type="http://schemas.openxmlformats.org/officeDocument/2006/relationships/tags" Target="../tags/tag109.xml"/><Relationship Id="rId80" Type="http://schemas.openxmlformats.org/officeDocument/2006/relationships/tags" Target="../tags/tag50.xml"/><Relationship Id="rId85" Type="http://schemas.openxmlformats.org/officeDocument/2006/relationships/tags" Target="../tags/tag55.xml"/><Relationship Id="rId150" Type="http://schemas.openxmlformats.org/officeDocument/2006/relationships/tags" Target="../tags/tag12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59" Type="http://schemas.openxmlformats.org/officeDocument/2006/relationships/tags" Target="../tags/tag29.xml"/><Relationship Id="rId103" Type="http://schemas.openxmlformats.org/officeDocument/2006/relationships/tags" Target="../tags/tag73.xml"/><Relationship Id="rId108" Type="http://schemas.openxmlformats.org/officeDocument/2006/relationships/tags" Target="../tags/tag78.xml"/><Relationship Id="rId124" Type="http://schemas.openxmlformats.org/officeDocument/2006/relationships/tags" Target="../tags/tag94.xml"/><Relationship Id="rId129" Type="http://schemas.openxmlformats.org/officeDocument/2006/relationships/tags" Target="../tags/tag99.xml"/><Relationship Id="rId54" Type="http://schemas.openxmlformats.org/officeDocument/2006/relationships/tags" Target="../tags/tag24.xml"/><Relationship Id="rId70" Type="http://schemas.openxmlformats.org/officeDocument/2006/relationships/tags" Target="../tags/tag40.xml"/><Relationship Id="rId75" Type="http://schemas.openxmlformats.org/officeDocument/2006/relationships/tags" Target="../tags/tag45.xml"/><Relationship Id="rId91" Type="http://schemas.openxmlformats.org/officeDocument/2006/relationships/tags" Target="../tags/tag61.xml"/><Relationship Id="rId96" Type="http://schemas.openxmlformats.org/officeDocument/2006/relationships/tags" Target="../tags/tag66.xml"/><Relationship Id="rId140" Type="http://schemas.openxmlformats.org/officeDocument/2006/relationships/tags" Target="../tags/tag110.xml"/><Relationship Id="rId145" Type="http://schemas.openxmlformats.org/officeDocument/2006/relationships/tags" Target="../tags/tag1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19.xml"/><Relationship Id="rId114" Type="http://schemas.openxmlformats.org/officeDocument/2006/relationships/tags" Target="../tags/tag84.xml"/><Relationship Id="rId119" Type="http://schemas.openxmlformats.org/officeDocument/2006/relationships/tags" Target="../tags/tag89.xml"/><Relationship Id="rId44" Type="http://schemas.openxmlformats.org/officeDocument/2006/relationships/tags" Target="../tags/tag14.xml"/><Relationship Id="rId60" Type="http://schemas.openxmlformats.org/officeDocument/2006/relationships/tags" Target="../tags/tag30.xml"/><Relationship Id="rId65" Type="http://schemas.openxmlformats.org/officeDocument/2006/relationships/tags" Target="../tags/tag35.xml"/><Relationship Id="rId81" Type="http://schemas.openxmlformats.org/officeDocument/2006/relationships/tags" Target="../tags/tag51.xml"/><Relationship Id="rId86" Type="http://schemas.openxmlformats.org/officeDocument/2006/relationships/tags" Target="../tags/tag56.xml"/><Relationship Id="rId130" Type="http://schemas.openxmlformats.org/officeDocument/2006/relationships/tags" Target="../tags/tag100.xml"/><Relationship Id="rId135" Type="http://schemas.openxmlformats.org/officeDocument/2006/relationships/tags" Target="../tags/tag105.xml"/><Relationship Id="rId151" Type="http://schemas.openxmlformats.org/officeDocument/2006/relationships/tags" Target="../tags/tag121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9.xml"/><Relationship Id="rId109" Type="http://schemas.openxmlformats.org/officeDocument/2006/relationships/tags" Target="../tags/tag79.xml"/><Relationship Id="rId34" Type="http://schemas.openxmlformats.org/officeDocument/2006/relationships/tags" Target="../tags/tag4.xml"/><Relationship Id="rId50" Type="http://schemas.openxmlformats.org/officeDocument/2006/relationships/tags" Target="../tags/tag20.xml"/><Relationship Id="rId55" Type="http://schemas.openxmlformats.org/officeDocument/2006/relationships/tags" Target="../tags/tag25.xml"/><Relationship Id="rId76" Type="http://schemas.openxmlformats.org/officeDocument/2006/relationships/tags" Target="../tags/tag46.xml"/><Relationship Id="rId97" Type="http://schemas.openxmlformats.org/officeDocument/2006/relationships/tags" Target="../tags/tag67.xml"/><Relationship Id="rId104" Type="http://schemas.openxmlformats.org/officeDocument/2006/relationships/tags" Target="../tags/tag74.xml"/><Relationship Id="rId120" Type="http://schemas.openxmlformats.org/officeDocument/2006/relationships/tags" Target="../tags/tag90.xml"/><Relationship Id="rId125" Type="http://schemas.openxmlformats.org/officeDocument/2006/relationships/tags" Target="../tags/tag95.xml"/><Relationship Id="rId141" Type="http://schemas.openxmlformats.org/officeDocument/2006/relationships/tags" Target="../tags/tag111.xml"/><Relationship Id="rId146" Type="http://schemas.openxmlformats.org/officeDocument/2006/relationships/tags" Target="../tags/tag116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1.xml"/><Relationship Id="rId92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66" Type="http://schemas.openxmlformats.org/officeDocument/2006/relationships/tags" Target="../tags/tag36.xml"/><Relationship Id="rId87" Type="http://schemas.openxmlformats.org/officeDocument/2006/relationships/tags" Target="../tags/tag57.xml"/><Relationship Id="rId110" Type="http://schemas.openxmlformats.org/officeDocument/2006/relationships/tags" Target="../tags/tag80.xml"/><Relationship Id="rId115" Type="http://schemas.openxmlformats.org/officeDocument/2006/relationships/tags" Target="../tags/tag85.xml"/><Relationship Id="rId131" Type="http://schemas.openxmlformats.org/officeDocument/2006/relationships/tags" Target="../tags/tag101.xml"/><Relationship Id="rId136" Type="http://schemas.openxmlformats.org/officeDocument/2006/relationships/tags" Target="../tags/tag106.xml"/><Relationship Id="rId61" Type="http://schemas.openxmlformats.org/officeDocument/2006/relationships/tags" Target="../tags/tag31.xml"/><Relationship Id="rId82" Type="http://schemas.openxmlformats.org/officeDocument/2006/relationships/tags" Target="../tags/tag52.xml"/><Relationship Id="rId152" Type="http://schemas.openxmlformats.org/officeDocument/2006/relationships/tags" Target="../tags/tag12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5.xml"/><Relationship Id="rId56" Type="http://schemas.openxmlformats.org/officeDocument/2006/relationships/tags" Target="../tags/tag26.xml"/><Relationship Id="rId77" Type="http://schemas.openxmlformats.org/officeDocument/2006/relationships/tags" Target="../tags/tag47.xml"/><Relationship Id="rId100" Type="http://schemas.openxmlformats.org/officeDocument/2006/relationships/tags" Target="../tags/tag70.xml"/><Relationship Id="rId105" Type="http://schemas.openxmlformats.org/officeDocument/2006/relationships/tags" Target="../tags/tag75.xml"/><Relationship Id="rId126" Type="http://schemas.openxmlformats.org/officeDocument/2006/relationships/tags" Target="../tags/tag96.xml"/><Relationship Id="rId147" Type="http://schemas.openxmlformats.org/officeDocument/2006/relationships/tags" Target="../tags/tag11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Relationship Id="rId72" Type="http://schemas.openxmlformats.org/officeDocument/2006/relationships/tags" Target="../tags/tag42.xml"/><Relationship Id="rId93" Type="http://schemas.openxmlformats.org/officeDocument/2006/relationships/tags" Target="../tags/tag63.xml"/><Relationship Id="rId98" Type="http://schemas.openxmlformats.org/officeDocument/2006/relationships/tags" Target="../tags/tag68.xml"/><Relationship Id="rId121" Type="http://schemas.openxmlformats.org/officeDocument/2006/relationships/tags" Target="../tags/tag91.xml"/><Relationship Id="rId142" Type="http://schemas.openxmlformats.org/officeDocument/2006/relationships/tags" Target="../tags/tag11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6.xml"/><Relationship Id="rId67" Type="http://schemas.openxmlformats.org/officeDocument/2006/relationships/tags" Target="../tags/tag37.xml"/><Relationship Id="rId116" Type="http://schemas.openxmlformats.org/officeDocument/2006/relationships/tags" Target="../tags/tag86.xml"/><Relationship Id="rId137" Type="http://schemas.openxmlformats.org/officeDocument/2006/relationships/tags" Target="../tags/tag107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1.xml"/><Relationship Id="rId62" Type="http://schemas.openxmlformats.org/officeDocument/2006/relationships/tags" Target="../tags/tag32.xml"/><Relationship Id="rId83" Type="http://schemas.openxmlformats.org/officeDocument/2006/relationships/tags" Target="../tags/tag53.xml"/><Relationship Id="rId88" Type="http://schemas.openxmlformats.org/officeDocument/2006/relationships/tags" Target="../tags/tag58.xml"/><Relationship Id="rId111" Type="http://schemas.openxmlformats.org/officeDocument/2006/relationships/tags" Target="../tags/tag81.xml"/><Relationship Id="rId132" Type="http://schemas.openxmlformats.org/officeDocument/2006/relationships/tags" Target="../tags/tag102.xml"/><Relationship Id="rId153" Type="http://schemas.openxmlformats.org/officeDocument/2006/relationships/tags" Target="../tags/tag123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6.xml"/><Relationship Id="rId57" Type="http://schemas.openxmlformats.org/officeDocument/2006/relationships/tags" Target="../tags/tag27.xml"/><Relationship Id="rId106" Type="http://schemas.openxmlformats.org/officeDocument/2006/relationships/tags" Target="../tags/tag76.xml"/><Relationship Id="rId127" Type="http://schemas.openxmlformats.org/officeDocument/2006/relationships/tags" Target="../tags/tag97.xml"/><Relationship Id="rId10" Type="http://schemas.openxmlformats.org/officeDocument/2006/relationships/slideLayout" Target="../slideLayouts/slideLayout10.xml"/><Relationship Id="rId31" Type="http://schemas.openxmlformats.org/officeDocument/2006/relationships/theme" Target="../theme/theme1.xml"/><Relationship Id="rId52" Type="http://schemas.openxmlformats.org/officeDocument/2006/relationships/tags" Target="../tags/tag22.xml"/><Relationship Id="rId73" Type="http://schemas.openxmlformats.org/officeDocument/2006/relationships/tags" Target="../tags/tag43.xml"/><Relationship Id="rId78" Type="http://schemas.openxmlformats.org/officeDocument/2006/relationships/tags" Target="../tags/tag48.xml"/><Relationship Id="rId94" Type="http://schemas.openxmlformats.org/officeDocument/2006/relationships/tags" Target="../tags/tag64.xml"/><Relationship Id="rId99" Type="http://schemas.openxmlformats.org/officeDocument/2006/relationships/tags" Target="../tags/tag69.xml"/><Relationship Id="rId101" Type="http://schemas.openxmlformats.org/officeDocument/2006/relationships/tags" Target="../tags/tag71.xml"/><Relationship Id="rId122" Type="http://schemas.openxmlformats.org/officeDocument/2006/relationships/tags" Target="../tags/tag92.xml"/><Relationship Id="rId143" Type="http://schemas.openxmlformats.org/officeDocument/2006/relationships/tags" Target="../tags/tag113.xml"/><Relationship Id="rId148" Type="http://schemas.openxmlformats.org/officeDocument/2006/relationships/tags" Target="../tags/tag11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17.xml"/><Relationship Id="rId68" Type="http://schemas.openxmlformats.org/officeDocument/2006/relationships/tags" Target="../tags/tag38.xml"/><Relationship Id="rId89" Type="http://schemas.openxmlformats.org/officeDocument/2006/relationships/tags" Target="../tags/tag59.xml"/><Relationship Id="rId112" Type="http://schemas.openxmlformats.org/officeDocument/2006/relationships/tags" Target="../tags/tag82.xml"/><Relationship Id="rId133" Type="http://schemas.openxmlformats.org/officeDocument/2006/relationships/tags" Target="../tags/tag103.xml"/><Relationship Id="rId154" Type="http://schemas.openxmlformats.org/officeDocument/2006/relationships/tags" Target="../tags/tag124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7.xml"/><Relationship Id="rId58" Type="http://schemas.openxmlformats.org/officeDocument/2006/relationships/tags" Target="../tags/tag28.xml"/><Relationship Id="rId79" Type="http://schemas.openxmlformats.org/officeDocument/2006/relationships/tags" Target="../tags/tag49.xml"/><Relationship Id="rId102" Type="http://schemas.openxmlformats.org/officeDocument/2006/relationships/tags" Target="../tags/tag72.xml"/><Relationship Id="rId123" Type="http://schemas.openxmlformats.org/officeDocument/2006/relationships/tags" Target="../tags/tag93.xml"/><Relationship Id="rId144" Type="http://schemas.openxmlformats.org/officeDocument/2006/relationships/tags" Target="../tags/tag114.xml"/><Relationship Id="rId90" Type="http://schemas.openxmlformats.org/officeDocument/2006/relationships/tags" Target="../tags/tag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7293E41-954C-9E9C-7DE2-32FEDBD5A1C6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Slide number"/>
          <p:cNvSpPr txBox="1"/>
          <p:nvPr userDrawn="1"/>
        </p:nvSpPr>
        <p:spPr bwMode="black">
          <a:xfrm>
            <a:off x="11546207" y="6536751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+mn-lt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+mn-lt"/>
            </a:endParaRPr>
          </a:p>
        </p:txBody>
      </p:sp>
      <p:sp>
        <p:nvSpPr>
          <p:cNvPr id="12" name="Copyright Placeholder" descr="{&quot;templafy&quot;:{&quot;id&quot;:&quot;cc8e468e-a684-4436-bb3e-1297295cb50d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600" b="0" i="0" dirty="0">
              <a:latin typeface="Arial" panose="020B0604020202020204" pitchFamily="34" charset="0"/>
            </a:endParaRP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54856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95" r:id="rId2"/>
    <p:sldLayoutId id="2147483780" r:id="rId3"/>
    <p:sldLayoutId id="2147483787" r:id="rId4"/>
    <p:sldLayoutId id="214748377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41" r:id="rId13"/>
    <p:sldLayoutId id="2147483765" r:id="rId14"/>
    <p:sldLayoutId id="2147483767" r:id="rId15"/>
    <p:sldLayoutId id="2147483786" r:id="rId16"/>
    <p:sldLayoutId id="2147483743" r:id="rId17"/>
    <p:sldLayoutId id="2147483774" r:id="rId18"/>
    <p:sldLayoutId id="2147483745" r:id="rId19"/>
    <p:sldLayoutId id="2147483760" r:id="rId20"/>
    <p:sldLayoutId id="2147483768" r:id="rId21"/>
    <p:sldLayoutId id="2147483769" r:id="rId22"/>
    <p:sldLayoutId id="2147483770" r:id="rId23"/>
    <p:sldLayoutId id="2147483744" r:id="rId24"/>
    <p:sldLayoutId id="2147483757" r:id="rId25"/>
    <p:sldLayoutId id="2147483771" r:id="rId26"/>
    <p:sldLayoutId id="2147483763" r:id="rId27"/>
    <p:sldLayoutId id="2147483751" r:id="rId28"/>
    <p:sldLayoutId id="2147483756" r:id="rId29"/>
    <p:sldLayoutId id="2147483740" r:id="rId3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Tx/>
        <a:buSzPct val="100000"/>
        <a:buFont typeface="Roboto" panose="02000000000000000000" pitchFamily="2" charset="0"/>
        <a:buChar char="​"/>
        <a:defRPr sz="20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80000"/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24545A62-86A2-B4C5-4D82-E2B97170C219}"/>
              </a:ext>
            </a:extLst>
          </p:cNvPr>
          <p:cNvGrpSpPr/>
          <p:nvPr/>
        </p:nvGrpSpPr>
        <p:grpSpPr>
          <a:xfrm>
            <a:off x="1338606" y="1432874"/>
            <a:ext cx="3600000" cy="3600000"/>
            <a:chOff x="1338606" y="1432874"/>
            <a:chExt cx="3600000" cy="36000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16A6AE-ECAA-77F6-B44C-B7AB32C14B0A}"/>
                </a:ext>
              </a:extLst>
            </p:cNvPr>
            <p:cNvSpPr/>
            <p:nvPr/>
          </p:nvSpPr>
          <p:spPr bwMode="gray">
            <a:xfrm>
              <a:off x="1338606" y="1432874"/>
              <a:ext cx="3600000" cy="3600000"/>
            </a:xfrm>
            <a:prstGeom prst="roundRect">
              <a:avLst/>
            </a:prstGeom>
            <a:gradFill>
              <a:gsLst>
                <a:gs pos="0">
                  <a:srgbClr val="049F9A"/>
                </a:gs>
                <a:gs pos="48000">
                  <a:srgbClr val="2CE0BF"/>
                </a:gs>
                <a:gs pos="100000">
                  <a:srgbClr val="C2FCEE"/>
                </a:gs>
              </a:gsLst>
              <a:lin ang="13500000" scaled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de-DE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A7A0915-0255-8A54-C565-85A3C2DAC0A0}"/>
                </a:ext>
              </a:extLst>
            </p:cNvPr>
            <p:cNvGrpSpPr/>
            <p:nvPr/>
          </p:nvGrpSpPr>
          <p:grpSpPr>
            <a:xfrm>
              <a:off x="1695490" y="2051671"/>
              <a:ext cx="2886670" cy="2642157"/>
              <a:chOff x="1695490" y="2051671"/>
              <a:chExt cx="2886670" cy="2642157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77930BB-4A54-C0A7-1108-4410F3316972}"/>
                  </a:ext>
                </a:extLst>
              </p:cNvPr>
              <p:cNvSpPr/>
              <p:nvPr/>
            </p:nvSpPr>
            <p:spPr bwMode="gray">
              <a:xfrm>
                <a:off x="1858049" y="2106140"/>
                <a:ext cx="2561552" cy="2307460"/>
              </a:xfrm>
              <a:custGeom>
                <a:avLst/>
                <a:gdLst>
                  <a:gd name="connsiteX0" fmla="*/ 1281830 w 2561552"/>
                  <a:gd name="connsiteY0" fmla="*/ 0 h 2307460"/>
                  <a:gd name="connsiteX1" fmla="*/ 2504707 w 2561552"/>
                  <a:gd name="connsiteY1" fmla="*/ 1026116 h 2307460"/>
                  <a:gd name="connsiteX2" fmla="*/ 2551781 w 2561552"/>
                  <a:gd name="connsiteY2" fmla="*/ 1051766 h 2307460"/>
                  <a:gd name="connsiteX3" fmla="*/ 2561552 w 2561552"/>
                  <a:gd name="connsiteY3" fmla="*/ 1052795 h 2307460"/>
                  <a:gd name="connsiteX4" fmla="*/ 2561552 w 2561552"/>
                  <a:gd name="connsiteY4" fmla="*/ 2307460 h 2307460"/>
                  <a:gd name="connsiteX5" fmla="*/ 0 w 2561552"/>
                  <a:gd name="connsiteY5" fmla="*/ 2307460 h 2307460"/>
                  <a:gd name="connsiteX6" fmla="*/ 0 w 2561552"/>
                  <a:gd name="connsiteY6" fmla="*/ 1053017 h 2307460"/>
                  <a:gd name="connsiteX7" fmla="*/ 11880 w 2561552"/>
                  <a:gd name="connsiteY7" fmla="*/ 1051766 h 2307460"/>
                  <a:gd name="connsiteX8" fmla="*/ 58953 w 2561552"/>
                  <a:gd name="connsiteY8" fmla="*/ 1026116 h 230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552" h="2307460">
                    <a:moveTo>
                      <a:pt x="1281830" y="0"/>
                    </a:moveTo>
                    <a:lnTo>
                      <a:pt x="2504707" y="1026116"/>
                    </a:lnTo>
                    <a:cubicBezTo>
                      <a:pt x="2518986" y="1038097"/>
                      <a:pt x="2535017" y="1046617"/>
                      <a:pt x="2551781" y="1051766"/>
                    </a:cubicBezTo>
                    <a:lnTo>
                      <a:pt x="2561552" y="1052795"/>
                    </a:lnTo>
                    <a:lnTo>
                      <a:pt x="2561552" y="2307460"/>
                    </a:lnTo>
                    <a:lnTo>
                      <a:pt x="0" y="2307460"/>
                    </a:lnTo>
                    <a:lnTo>
                      <a:pt x="0" y="1053017"/>
                    </a:lnTo>
                    <a:lnTo>
                      <a:pt x="11880" y="1051766"/>
                    </a:lnTo>
                    <a:cubicBezTo>
                      <a:pt x="28644" y="1046617"/>
                      <a:pt x="44675" y="1038097"/>
                      <a:pt x="58953" y="1026116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wrap="square" lIns="90000" tIns="72000" rIns="90000" bIns="72000" rtlCol="0" anchor="ctr">
                <a:noAutofit/>
              </a:bodyPr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13CB4FB-575B-65E6-38CC-69DD10AAFB1C}"/>
                  </a:ext>
                </a:extLst>
              </p:cNvPr>
              <p:cNvSpPr/>
              <p:nvPr/>
            </p:nvSpPr>
            <p:spPr bwMode="gray">
              <a:xfrm rot="2400000">
                <a:off x="2000562" y="2051671"/>
                <a:ext cx="2276527" cy="1953680"/>
              </a:xfrm>
              <a:custGeom>
                <a:avLst/>
                <a:gdLst>
                  <a:gd name="connsiteX0" fmla="*/ 336068 w 2276527"/>
                  <a:gd name="connsiteY0" fmla="*/ 39541 h 1953680"/>
                  <a:gd name="connsiteX1" fmla="*/ 346113 w 2276527"/>
                  <a:gd name="connsiteY1" fmla="*/ 32768 h 1953680"/>
                  <a:gd name="connsiteX2" fmla="*/ 354528 w 2276527"/>
                  <a:gd name="connsiteY2" fmla="*/ 24051 h 1953680"/>
                  <a:gd name="connsiteX3" fmla="*/ 367806 w 2276527"/>
                  <a:gd name="connsiteY3" fmla="*/ 18142 h 1953680"/>
                  <a:gd name="connsiteX4" fmla="*/ 378979 w 2276527"/>
                  <a:gd name="connsiteY4" fmla="*/ 10609 h 1953680"/>
                  <a:gd name="connsiteX5" fmla="*/ 389515 w 2276527"/>
                  <a:gd name="connsiteY5" fmla="*/ 8482 h 1953680"/>
                  <a:gd name="connsiteX6" fmla="*/ 401811 w 2276527"/>
                  <a:gd name="connsiteY6" fmla="*/ 3010 h 1953680"/>
                  <a:gd name="connsiteX7" fmla="*/ 418680 w 2276527"/>
                  <a:gd name="connsiteY7" fmla="*/ 2594 h 1953680"/>
                  <a:gd name="connsiteX8" fmla="*/ 431527 w 2276527"/>
                  <a:gd name="connsiteY8" fmla="*/ 0 h 1953680"/>
                  <a:gd name="connsiteX9" fmla="*/ 2141527 w 2276527"/>
                  <a:gd name="connsiteY9" fmla="*/ 0 h 1953680"/>
                  <a:gd name="connsiteX10" fmla="*/ 2276527 w 2276527"/>
                  <a:gd name="connsiteY10" fmla="*/ 135000 h 1953680"/>
                  <a:gd name="connsiteX11" fmla="*/ 2141527 w 2276527"/>
                  <a:gd name="connsiteY11" fmla="*/ 270000 h 1953680"/>
                  <a:gd name="connsiteX12" fmla="*/ 545175 w 2276527"/>
                  <a:gd name="connsiteY12" fmla="*/ 270000 h 1953680"/>
                  <a:gd name="connsiteX13" fmla="*/ 267971 w 2276527"/>
                  <a:gd name="connsiteY13" fmla="*/ 1842100 h 1953680"/>
                  <a:gd name="connsiteX14" fmla="*/ 111580 w 2276527"/>
                  <a:gd name="connsiteY14" fmla="*/ 1951607 h 1953680"/>
                  <a:gd name="connsiteX15" fmla="*/ 2073 w 2276527"/>
                  <a:gd name="connsiteY15" fmla="*/ 1795215 h 1953680"/>
                  <a:gd name="connsiteX16" fmla="*/ 299012 w 2276527"/>
                  <a:gd name="connsiteY16" fmla="*/ 111194 h 1953680"/>
                  <a:gd name="connsiteX17" fmla="*/ 303797 w 2276527"/>
                  <a:gd name="connsiteY17" fmla="*/ 98993 h 1953680"/>
                  <a:gd name="connsiteX18" fmla="*/ 307136 w 2276527"/>
                  <a:gd name="connsiteY18" fmla="*/ 82452 h 1953680"/>
                  <a:gd name="connsiteX19" fmla="*/ 314660 w 2276527"/>
                  <a:gd name="connsiteY19" fmla="*/ 71292 h 1953680"/>
                  <a:gd name="connsiteX20" fmla="*/ 318584 w 2276527"/>
                  <a:gd name="connsiteY20" fmla="*/ 61286 h 1953680"/>
                  <a:gd name="connsiteX21" fmla="*/ 327943 w 2276527"/>
                  <a:gd name="connsiteY21" fmla="*/ 51591 h 195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76527" h="1953680">
                    <a:moveTo>
                      <a:pt x="336068" y="39541"/>
                    </a:moveTo>
                    <a:lnTo>
                      <a:pt x="346113" y="32768"/>
                    </a:lnTo>
                    <a:lnTo>
                      <a:pt x="354528" y="24051"/>
                    </a:lnTo>
                    <a:lnTo>
                      <a:pt x="367806" y="18142"/>
                    </a:lnTo>
                    <a:lnTo>
                      <a:pt x="378979" y="10609"/>
                    </a:lnTo>
                    <a:lnTo>
                      <a:pt x="389515" y="8482"/>
                    </a:lnTo>
                    <a:lnTo>
                      <a:pt x="401811" y="3010"/>
                    </a:lnTo>
                    <a:lnTo>
                      <a:pt x="418680" y="2594"/>
                    </a:lnTo>
                    <a:lnTo>
                      <a:pt x="431527" y="0"/>
                    </a:lnTo>
                    <a:lnTo>
                      <a:pt x="2141527" y="0"/>
                    </a:lnTo>
                    <a:cubicBezTo>
                      <a:pt x="2216085" y="0"/>
                      <a:pt x="2276527" y="60442"/>
                      <a:pt x="2276527" y="135000"/>
                    </a:cubicBezTo>
                    <a:cubicBezTo>
                      <a:pt x="2276527" y="209558"/>
                      <a:pt x="2216085" y="270000"/>
                      <a:pt x="2141527" y="270000"/>
                    </a:cubicBezTo>
                    <a:lnTo>
                      <a:pt x="545175" y="270000"/>
                    </a:lnTo>
                    <a:lnTo>
                      <a:pt x="267971" y="1842100"/>
                    </a:lnTo>
                    <a:cubicBezTo>
                      <a:pt x="255024" y="1915525"/>
                      <a:pt x="185005" y="1964553"/>
                      <a:pt x="111580" y="1951607"/>
                    </a:cubicBezTo>
                    <a:cubicBezTo>
                      <a:pt x="38154" y="1938660"/>
                      <a:pt x="-10874" y="1868640"/>
                      <a:pt x="2073" y="1795215"/>
                    </a:cubicBezTo>
                    <a:lnTo>
                      <a:pt x="299012" y="111194"/>
                    </a:lnTo>
                    <a:lnTo>
                      <a:pt x="303797" y="98993"/>
                    </a:lnTo>
                    <a:lnTo>
                      <a:pt x="307136" y="82452"/>
                    </a:lnTo>
                    <a:lnTo>
                      <a:pt x="314660" y="71292"/>
                    </a:lnTo>
                    <a:lnTo>
                      <a:pt x="318584" y="61286"/>
                    </a:lnTo>
                    <a:lnTo>
                      <a:pt x="327943" y="51591"/>
                    </a:lnTo>
                    <a:close/>
                  </a:path>
                </a:pathLst>
              </a:custGeom>
              <a:solidFill>
                <a:srgbClr val="DF1278"/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wrap="square" lIns="90000" tIns="72000" rIns="90000" bIns="72000" rtlCol="0" anchor="ctr">
                <a:noAutofit/>
              </a:bodyPr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5EC1F5-7D0F-8A75-739A-81EE44F6FD69}"/>
                  </a:ext>
                </a:extLst>
              </p:cNvPr>
              <p:cNvSpPr/>
              <p:nvPr/>
            </p:nvSpPr>
            <p:spPr bwMode="gray">
              <a:xfrm>
                <a:off x="2958606" y="2648191"/>
                <a:ext cx="360000" cy="360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CF46728-A20A-E8DB-F349-2181A6099B05}"/>
                  </a:ext>
                </a:extLst>
              </p:cNvPr>
              <p:cNvSpPr/>
              <p:nvPr/>
            </p:nvSpPr>
            <p:spPr bwMode="gray">
              <a:xfrm>
                <a:off x="2133600" y="3322320"/>
                <a:ext cx="825006" cy="1091280"/>
              </a:xfrm>
              <a:custGeom>
                <a:avLst/>
                <a:gdLst>
                  <a:gd name="connsiteX0" fmla="*/ 137504 w 825006"/>
                  <a:gd name="connsiteY0" fmla="*/ 0 h 1091280"/>
                  <a:gd name="connsiteX1" fmla="*/ 687502 w 825006"/>
                  <a:gd name="connsiteY1" fmla="*/ 0 h 1091280"/>
                  <a:gd name="connsiteX2" fmla="*/ 825006 w 825006"/>
                  <a:gd name="connsiteY2" fmla="*/ 137504 h 1091280"/>
                  <a:gd name="connsiteX3" fmla="*/ 825006 w 825006"/>
                  <a:gd name="connsiteY3" fmla="*/ 1091280 h 1091280"/>
                  <a:gd name="connsiteX4" fmla="*/ 0 w 825006"/>
                  <a:gd name="connsiteY4" fmla="*/ 1091280 h 1091280"/>
                  <a:gd name="connsiteX5" fmla="*/ 0 w 825006"/>
                  <a:gd name="connsiteY5" fmla="*/ 137504 h 1091280"/>
                  <a:gd name="connsiteX6" fmla="*/ 137504 w 825006"/>
                  <a:gd name="connsiteY6" fmla="*/ 0 h 109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5006" h="1091280">
                    <a:moveTo>
                      <a:pt x="137504" y="0"/>
                    </a:moveTo>
                    <a:lnTo>
                      <a:pt x="687502" y="0"/>
                    </a:lnTo>
                    <a:cubicBezTo>
                      <a:pt x="763443" y="0"/>
                      <a:pt x="825006" y="61563"/>
                      <a:pt x="825006" y="137504"/>
                    </a:cubicBezTo>
                    <a:lnTo>
                      <a:pt x="825006" y="1091280"/>
                    </a:lnTo>
                    <a:lnTo>
                      <a:pt x="0" y="1091280"/>
                    </a:lnTo>
                    <a:lnTo>
                      <a:pt x="0" y="137504"/>
                    </a:lnTo>
                    <a:cubicBezTo>
                      <a:pt x="0" y="61563"/>
                      <a:pt x="61563" y="0"/>
                      <a:pt x="137504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wrap="square" lIns="90000" tIns="72000" rIns="90000" bIns="72000" rtlCol="0" anchor="ctr">
                <a:noAutofit/>
              </a:bodyPr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2A31D01-612A-D8D6-71D4-A48E38FC5F0D}"/>
                  </a:ext>
                </a:extLst>
              </p:cNvPr>
              <p:cNvSpPr/>
              <p:nvPr/>
            </p:nvSpPr>
            <p:spPr bwMode="gray">
              <a:xfrm>
                <a:off x="1695490" y="4414156"/>
                <a:ext cx="2886670" cy="279672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65A2B60-774A-2F5D-6845-04E3C1EF07AD}"/>
                  </a:ext>
                </a:extLst>
              </p:cNvPr>
              <p:cNvSpPr/>
              <p:nvPr/>
            </p:nvSpPr>
            <p:spPr bwMode="gray">
              <a:xfrm>
                <a:off x="3315490" y="3302000"/>
                <a:ext cx="825006" cy="7213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4" name="Rectangle: Top Corners Rounded 33">
                <a:extLst>
                  <a:ext uri="{FF2B5EF4-FFF2-40B4-BE49-F238E27FC236}">
                    <a16:creationId xmlns:a16="http://schemas.microsoft.com/office/drawing/2014/main" id="{A77B0502-AEAB-6B08-FC3F-4CE593349AC5}"/>
                  </a:ext>
                </a:extLst>
              </p:cNvPr>
              <p:cNvSpPr/>
              <p:nvPr/>
            </p:nvSpPr>
            <p:spPr bwMode="gray">
              <a:xfrm>
                <a:off x="3315491" y="3296648"/>
                <a:ext cx="825006" cy="27967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75000"/>
                </a:schemeClr>
              </a:solidFill>
              <a:ln w="127000" algn="ctr">
                <a:solidFill>
                  <a:srgbClr val="00144A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1BD7FA6-181B-7426-E70D-5F0D0253DDD9}"/>
                  </a:ext>
                </a:extLst>
              </p:cNvPr>
              <p:cNvSpPr/>
              <p:nvPr/>
            </p:nvSpPr>
            <p:spPr bwMode="gray">
              <a:xfrm>
                <a:off x="2659288" y="3850316"/>
                <a:ext cx="152168" cy="122918"/>
              </a:xfrm>
              <a:prstGeom prst="roundRect">
                <a:avLst>
                  <a:gd name="adj" fmla="val 37601"/>
                </a:avLst>
              </a:prstGeom>
              <a:solidFill>
                <a:srgbClr val="00144A"/>
              </a:solidFill>
              <a:ln w="2540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0274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2D01C3-81B4-983A-FD0A-CF83B4ACAA83}"/>
              </a:ext>
            </a:extLst>
          </p:cNvPr>
          <p:cNvSpPr/>
          <p:nvPr/>
        </p:nvSpPr>
        <p:spPr bwMode="gray">
          <a:xfrm rot="2400000">
            <a:off x="2803526" y="2338847"/>
            <a:ext cx="1980000" cy="270000"/>
          </a:xfrm>
          <a:prstGeom prst="roundRect">
            <a:avLst>
              <a:gd name="adj" fmla="val 50000"/>
            </a:avLst>
          </a:prstGeom>
          <a:noFill/>
          <a:ln w="762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6F9026-889A-C76C-F83A-DF50F5D6C37B}"/>
              </a:ext>
            </a:extLst>
          </p:cNvPr>
          <p:cNvSpPr/>
          <p:nvPr/>
        </p:nvSpPr>
        <p:spPr bwMode="gray">
          <a:xfrm rot="-2400000">
            <a:off x="1494156" y="2338847"/>
            <a:ext cx="1980000" cy="270000"/>
          </a:xfrm>
          <a:prstGeom prst="roundRect">
            <a:avLst>
              <a:gd name="adj" fmla="val 50000"/>
            </a:avLst>
          </a:prstGeom>
          <a:noFill/>
          <a:ln w="762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6555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 Colors 2023">
      <a:dk1>
        <a:srgbClr val="000000"/>
      </a:dk1>
      <a:lt1>
        <a:srgbClr val="FFFFFF"/>
      </a:lt1>
      <a:dk2>
        <a:srgbClr val="1B90FF"/>
      </a:dk2>
      <a:lt2>
        <a:srgbClr val="89D1FF"/>
      </a:lt2>
      <a:accent1>
        <a:srgbClr val="E76500"/>
      </a:accent1>
      <a:accent2>
        <a:srgbClr val="049F9A"/>
      </a:accent2>
      <a:accent3>
        <a:srgbClr val="36A41D"/>
      </a:accent3>
      <a:accent4>
        <a:srgbClr val="FA4F96"/>
      </a:accent4>
      <a:accent5>
        <a:srgbClr val="F31DED"/>
      </a:accent5>
      <a:accent6>
        <a:srgbClr val="7858FF"/>
      </a:accent6>
      <a:hlink>
        <a:srgbClr val="0070F2"/>
      </a:hlink>
      <a:folHlink>
        <a:srgbClr val="0070F2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defRPr sz="1800" kern="0" dirty="0" err="1" smtClean="0">
            <a:latin typeface="72 Brand" panose="020B0504030603020204" pitchFamily="34" charset="0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custClrLst>
    <a:custClr name="Blue 2">
      <a:srgbClr val="D1EFFF"/>
    </a:custClr>
    <a:custClr name="Blue 4">
      <a:srgbClr val="89D1FF"/>
    </a:custClr>
    <a:custClr name="Blue 6">
      <a:srgbClr val="1B90FF"/>
    </a:custClr>
    <a:custClr name="Blue 7">
      <a:srgbClr val="0070F2"/>
    </a:custClr>
    <a:custClr name="Blue 10">
      <a:srgbClr val="002A86"/>
    </a:custClr>
    <a:custClr name="Blue 11">
      <a:srgbClr val="00144A"/>
    </a:custClr>
    <a:custClr name="Mango 2">
      <a:srgbClr val="FFF3B8"/>
    </a:custClr>
    <a:custClr name="Mango 4">
      <a:srgbClr val="FFC933"/>
    </a:custClr>
    <a:custClr name="Mango 6">
      <a:srgbClr val="E76500"/>
    </a:custClr>
    <a:custClr name="Mango 7">
      <a:srgbClr val="C35500"/>
    </a:custClr>
    <a:custClr name="Mango 10">
      <a:srgbClr val="6D1900"/>
    </a:custClr>
    <a:custClr name="Mango 11">
      <a:srgbClr val="450B00"/>
    </a:custClr>
    <a:custClr name="Teal 2">
      <a:srgbClr val="C2FCEE"/>
    </a:custClr>
    <a:custClr name="Teal 4">
      <a:srgbClr val="2CE0BF"/>
    </a:custClr>
    <a:custClr name="Teal 6">
      <a:srgbClr val="049F9A"/>
    </a:custClr>
    <a:custClr name="Teal 7">
      <a:srgbClr val="07838F"/>
    </a:custClr>
    <a:custClr name="Teal 10">
      <a:srgbClr val="02414C"/>
    </a:custClr>
    <a:custClr name="Teal 11">
      <a:srgbClr val="012931"/>
    </a:custClr>
    <a:custClr name="Green 2">
      <a:srgbClr val="EBF5CB"/>
    </a:custClr>
    <a:custClr name="Green 4">
      <a:srgbClr val="97DD40"/>
    </a:custClr>
    <a:custClr name="Green 6">
      <a:srgbClr val="36A41D"/>
    </a:custClr>
    <a:custClr name="Green 7">
      <a:srgbClr val="188918"/>
    </a:custClr>
    <a:custClr name="Green 10">
      <a:srgbClr val="164323"/>
    </a:custClr>
    <a:custClr name="Green 11">
      <a:srgbClr val="0E2B16"/>
    </a:custClr>
    <a:custClr name="Red 2">
      <a:srgbClr val="FFD5EA"/>
    </a:custClr>
    <a:custClr name="Red 4">
      <a:srgbClr val="FF8CB2"/>
    </a:custClr>
    <a:custClr name="Red 6">
      <a:srgbClr val="EE3939"/>
    </a:custClr>
    <a:custClr name="Red 7">
      <a:srgbClr val="D20A0A"/>
    </a:custClr>
    <a:custClr name="Red 10">
      <a:srgbClr val="5A0404"/>
    </a:custClr>
    <a:custClr name="Red 11">
      <a:srgbClr val="350000"/>
    </a:custClr>
    <a:custClr name="Raspberry 2">
      <a:srgbClr val="FFDCE8"/>
    </a:custClr>
    <a:custClr name="Raspberry 4">
      <a:srgbClr val="FEADC8"/>
    </a:custClr>
    <a:custClr name="Raspberry 6">
      <a:srgbClr val="FA4F96"/>
    </a:custClr>
    <a:custClr name="Raspberry 7">
      <a:srgbClr val="DF1278"/>
    </a:custClr>
    <a:custClr name="Raspberry 10">
      <a:srgbClr val="71014B"/>
    </a:custClr>
    <a:custClr name="Raspberry 11">
      <a:srgbClr val="510136"/>
    </a:custClr>
    <a:custClr name="Pink 2">
      <a:srgbClr val="FFDCF3"/>
    </a:custClr>
    <a:custClr name="Pink 4">
      <a:srgbClr val="FF8AF0"/>
    </a:custClr>
    <a:custClr name="Pink 6">
      <a:srgbClr val="F31DED"/>
    </a:custClr>
    <a:custClr name="Pink 7">
      <a:srgbClr val="CC00DC"/>
    </a:custClr>
    <a:custClr name="Pink 10">
      <a:srgbClr val="510080"/>
    </a:custClr>
    <a:custClr name="Pink 11">
      <a:srgbClr val="28004A"/>
    </a:custClr>
    <a:custClr name="Indigo 2">
      <a:srgbClr val="E2D8FF"/>
    </a:custClr>
    <a:custClr name="Indigo 4">
      <a:srgbClr val="B894FF"/>
    </a:custClr>
    <a:custClr name="Indigo 6">
      <a:srgbClr val="7858FF"/>
    </a:custClr>
    <a:custClr name="Indigo 7">
      <a:srgbClr val="5D36FF"/>
    </a:custClr>
    <a:custClr name="Indigo 10">
      <a:srgbClr val="1C0C6E"/>
    </a:custClr>
    <a:custClr name="Indigo 11">
      <a:srgbClr val="0E0637"/>
    </a:custClr>
  </a:custClrLst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5AE667-A5F5-0F47-8627-5174A8B7EA47}">
  <we:reference id="b8d7a30b-109c-4c41-a1df-a6cb639730b5" version="2.0.0.5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F0F9DCBF1E94796646FCF98A7C072" ma:contentTypeVersion="13" ma:contentTypeDescription="Create a new document." ma:contentTypeScope="" ma:versionID="5b306df2387467d165757eb5a8cdddaa">
  <xsd:schema xmlns:xsd="http://www.w3.org/2001/XMLSchema" xmlns:xs="http://www.w3.org/2001/XMLSchema" xmlns:p="http://schemas.microsoft.com/office/2006/metadata/properties" xmlns:ns2="0e00d59e-b0d2-4e67-be34-67e465b0fbed" xmlns:ns3="47fc58d8-9f4b-4bc8-b278-c3cb6f298023" targetNamespace="http://schemas.microsoft.com/office/2006/metadata/properties" ma:root="true" ma:fieldsID="eebd9c38828bcd412c0ba6e1c1867684" ns2:_="" ns3:_="">
    <xsd:import namespace="0e00d59e-b0d2-4e67-be34-67e465b0fbed"/>
    <xsd:import namespace="47fc58d8-9f4b-4bc8-b278-c3cb6f2980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ResponsibleContact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c58d8-9f4b-4bc8-b278-c3cb6f298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sponsibleContact" ma:index="17" nillable="true" ma:displayName="Responsible Contact" ma:format="Dropdown" ma:list="UserInfo" ma:SharePointGroup="0" ma:internalName="Responsible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TemplafyFormConfiguration><![CDATA[{"formFields":[{"distinct":false,"hideIfNoUserInteractionRequired":false,"required":false,"defaultValue":" SAP Corporate","autoSelectFirstOption":false,"shareValue":false,"type":"dropDown","dataSourceName":"PPTSubBrandLogos2023","dataSourceFieldName":"Name","name":"SAPLogo","label":"Select Template"},{"distinct":false,"hideIfNoUserInteractionRequired":false,"required":false,"defaultValue":"INTERNAL - SAP Only","autoSelectFirstOption":false,"shareValue":false,"type":"dropDown","dataSourceName":"Classification","dataSourceFieldName":"Name","name":"Classification","label":"Select Classification"}],"formDataEntries":[]}]]></TemplafyFormConfiguration>
</file>

<file path=customXml/item4.xml><?xml version="1.0" encoding="utf-8"?>
<TemplafySlideTemplateConfiguration><![CDATA[{"slideVersion":1,"isValidatorEnabled":false,"isLocked":false,"elementsMetadata":[],"slideId":"638332923623002646","enableDocumentContentUpdater":false,"version":"2.0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Contact xmlns="47fc58d8-9f4b-4bc8-b278-c3cb6f298023">
      <UserInfo>
        <DisplayName/>
        <AccountId xsi:nil="true"/>
        <AccountType/>
      </UserInfo>
    </ResponsibleContact>
  </documentManagement>
</p:properties>
</file>

<file path=customXml/item7.xml><?xml version="1.0" encoding="utf-8"?>
<TemplafyTemplateConfiguration><![CDATA[{"elementsMetadata":[{"type":"shape","id":"cc8e468e-a684-4436-bb3e-1297295cb50d","elementConfiguration":{"binding":"{{ DataSources.Classification[Form.Classification.Name].Display}}","type":"text","disableUpdates":false}},{"type":"shape","id":"de91e729-5bb1-4795-9fea-362174f4747e","elementConfiguration":{"inheritDimensions":"{{InheritDimensions.InheritNone}}","width":"","height":"1 cm","image":"{{Form.SAPLogo.SubbrandBlue}}","visibility":"","type":"image","disableUpdates":false}},{"type":"shape","id":"a7bfa048-fe09-4bc0-9368-3d4a05fc6694","elementConfiguration":{"binding":"{{Form.Classification.Display}}","visibility":"","type":"text","disableUpdates":false}},{"type":"shape","id":"115e00a6-ce74-42db-968b-978229784cdb","elementConfiguration":{"binding":"{{Form.Classification.Display}}","visibility":"","type":"text","disableUpdates":false}},{"type":"shape","id":"29484993-5489-474a-8d89-6f9d7f37ddde","elementConfiguration":{"inheritDimensions":"{{InheritDimensions.InheritNone}}","width":"","height":"1 cm","image":"{{Form.SAPLogo.SubbrandBlack}}","visibility":"","type":"image","disableUpdates":false}},{"type":"shape","id":"33a95fff-b2fb-4d19-bcbf-974d4dc636ad","elementConfiguration":{"inheritDimensions":"{{InheritDimensions.InheritNone}}","width":"","height":"1 cm","image":"{{Form.SAPLogo.SubbrandWhite}}","visibility":"","type":"image","disableUpdates":false}},{"type":"shape","id":"1e847fea-e6bf-426f-bd13-589b4eb52b32","elementConfiguration":{"binding":"{{Form.Classification.Display}}","visibility":"","type":"text","disableUpdates":false}},{"type":"shape","id":"a0ac9992-fd82-4d9f-9f8f-3c4e61abfea7","elementConfiguration":{"inheritDimensions":"{{InheritDimensions.InheritNone}}","width":"","height":"1 cm","image":"{{Form.SAPLogo.SubbrandBlue}}","visibility":"","type":"image","disableUpdates":false}},{"type":"shape","id":"875588db-ab0c-48df-b14c-bba850e89fd4","elementConfiguration":{"binding":"{{Form.Classification.Display}}","visibility":"","type":"text","disableUpdates":false}},{"type":"shape","id":"ca80d2d7-4d92-4ba5-afad-4c3f10f43ed2","elementConfiguration":{"inheritDimensions":"{{InheritDimensions.InheritNone}}","width":"","height":"1 cm","image":"{{Form.SAPLogo.SubbrandBlue}}","visibility":"","type":"image","disableUpdates":false}},{"type":"shape","id":"913d0042-08d6-4f76-9998-0e07de5e0e91","elementConfiguration":{"binding":"{{Form.Classification.Display}}","visibility":"","type":"text","disableUpdates":false}},{"type":"shape","id":"529053bf-483d-4029-80cb-c2f664cb9b85","elementConfiguration":{"inheritDimensions":"{{InheritDimensions.InheritNone}}","width":"","height":"1 cm","image":"{{Form.SAPLogo.SubbrandBlack}}","visibility":"","type":"image","disableUpdates":false}},{"type":"shape","id":"8bc02bef-9b28-4859-a5a0-1b7f9f164ef6","elementConfiguration":{"binding":"{{Form.Classification.Display}}","visibility":"","type":"text","disableUpdates":false}},{"type":"shape","id":"93ca9c6a-8a49-4268-811a-224367b582f8","elementConfiguration":{"inheritDimensions":"{{InheritDimensions.InheritNone}}","width":"","height":"1 cm","image":"{{Form.SAPLogo.SubbrandWhite}}","visibility":"","type":"image","disableUpdates":false}},{"type":"shape","id":"60cd6c4d-0e48-44d1-98b0-ffa88a49d4b4","elementConfiguration":{"binding":"{{Form.Classification.Display}}","visibility":"","type":"text","disableUpdates":false}},{"type":"shape","id":"01a973d9-245c-46ba-8ba4-102fe29ea57c","elementConfiguration":{"inheritDimensions":"{{InheritDimensions.InheritNone}}","width":"","height":"1 cm","image":"{{Form.SAPLogo.SubbrandWhite}}","visibility":"","type":"image","disableUpdates":false}},{"type":"shape","id":"e2f30211-6978-4a1c-ae71-caa5a60aaeb9","elementConfiguration":{"binding":"{{Form.Classification.Display}}","visibility":"","type":"text","disableUpdates":false}},{"type":"shape","id":"f6c71bc2-28d7-43eb-b32c-7d33ea1ef0f4","elementConfiguration":{"inheritDimensions":"{{InheritDimensions.InheritNone}}","width":"","height":"1 cm","image":"{{Form.SAPLogo.SubbrandBlue}}","visibility":"","type":"image","disableUpdates":false}},{"type":"shape","id":"2dc8061e-0f1c-4b16-a9d5-7042717da8d3","elementConfiguration":{"binding":"{{Form.Classification.Display}}","visibility":"","type":"text","disableUpdates":false}},{"type":"shape","id":"a2d983ff-7e26-44a8-ae56-49716b6efc9d","elementConfiguration":{"inheritDimensions":"{{InheritDimensions.InheritNone}}","width":"","height":"1 cm","image":"{{Form.SAPLogo.SubbrandWhite}}","visibility":"","type":"image","disableUpdates":false}},{"type":"shape","id":"a5adb6d0-6bfb-4c6b-ba9f-cc85b698ab79","elementConfiguration":{"binding":"{{Form.Classification.Display}}","visibility":"","type":"text","disableUpdates":false}},{"type":"shape","id":"c7b4e9f9-3f6f-4e3b-9d75-9af04fe7bfb8","elementConfiguration":{"binding":"{{DataSources.PPTCopyRight[\"Slide 5 copyright\"].CopyrightMessage}}","visibility":"","type":"text","disableUpdates":false}},{"type":"shape","id":"cac4713c-bd58-4793-baf6-c43fc9874ce4","elementConfiguration":{"inheritDimensions":"{{InheritDimensions.InheritNone}}","width":"","height":"1 cm","image":"{{Form.SAPLogo.SubbrandBlack}}","visibility":"","type":"image","disableUpdates":false}},{"type":"shape","id":"f74c119a-3bfe-44fd-9158-8a12b2d79096","elementConfiguration":{"binding":"{{Form.Classification.Display}}","visibility":"","type":"text","disableUpdates":false}},{"type":"shape","id":"6b80313d-2fb5-4787-a28f-c35e41640fad","elementConfiguration":{"inheritDimensions":"{{InheritDimensions.InheritNone}}","width":"","height":"1 cm","image":"{{Form.SAPLogo.SubbrandWhite}}","visibility":"","type":"image","disableUpdates":false}},{"type":"shape","id":"ecff37a8-d50d-48a9-baf4-f0d3e6dbf3b4","elementConfiguration":{"binding":"{{Form.Classification.Display}}","visibility":"","type":"text","disableUpdates":false}}],"transformationConfigurations":[],"templateName":"Blank - PowerPoint_20231019","templateDescription":"","enableDocumentContentUpdater":true,"version":"2.0"}]]></TemplafyTemplateConfiguration>
</file>

<file path=customXml/itemProps1.xml><?xml version="1.0" encoding="utf-8"?>
<ds:datastoreItem xmlns:ds="http://schemas.openxmlformats.org/officeDocument/2006/customXml" ds:itemID="{B3812128-B7DF-461F-A8F2-831754A1D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0d59e-b0d2-4e67-be34-67e465b0fbed"/>
    <ds:schemaRef ds:uri="47fc58d8-9f4b-4bc8-b278-c3cb6f298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49FFC8-2FF3-4057-96F0-3BCD1A4F0351}">
  <ds:schemaRefs/>
</ds:datastoreItem>
</file>

<file path=customXml/itemProps4.xml><?xml version="1.0" encoding="utf-8"?>
<ds:datastoreItem xmlns:ds="http://schemas.openxmlformats.org/officeDocument/2006/customXml" ds:itemID="{2E566E46-38D1-4FF6-AC12-AFCFCA15E440}">
  <ds:schemaRefs/>
</ds:datastoreItem>
</file>

<file path=customXml/itemProps5.xml><?xml version="1.0" encoding="utf-8"?>
<ds:datastoreItem xmlns:ds="http://schemas.openxmlformats.org/officeDocument/2006/customXml" ds:itemID="{91D4C477-4CBF-4833-A763-167B6759CA65}">
  <ds:schemaRefs/>
</ds:datastoreItem>
</file>

<file path=customXml/itemProps6.xml><?xml version="1.0" encoding="utf-8"?>
<ds:datastoreItem xmlns:ds="http://schemas.openxmlformats.org/officeDocument/2006/customXml" ds:itemID="{C1422F45-04DB-421D-8796-27000665780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7fc58d8-9f4b-4bc8-b278-c3cb6f298023"/>
    <ds:schemaRef ds:uri="http://www.w3.org/XML/1998/namespace"/>
    <ds:schemaRef ds:uri="http://purl.org/dc/dcmitype/"/>
  </ds:schemaRefs>
</ds:datastoreItem>
</file>

<file path=customXml/itemProps7.xml><?xml version="1.0" encoding="utf-8"?>
<ds:datastoreItem xmlns:ds="http://schemas.openxmlformats.org/officeDocument/2006/customXml" ds:itemID="{626BBCBB-1894-4E66-BA48-9E91CE3ACB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Roboto</vt:lpstr>
      <vt:lpstr>Arial</vt:lpstr>
      <vt:lpstr>72 Brand</vt:lpstr>
      <vt:lpstr>wingdings</vt:lpstr>
      <vt:lpstr>72 Brand Medium</vt:lpstr>
      <vt:lpstr>Symbol</vt:lpstr>
      <vt:lpstr>Courier New</vt:lpstr>
      <vt:lpstr>wingdings</vt:lpstr>
      <vt:lpstr>SAP Template 2023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Baedorf, Cedrik</dc:creator>
  <cp:keywords>2023/16:9/white</cp:keywords>
  <dc:description/>
  <cp:lastModifiedBy>Baedorf, Cedrik</cp:lastModifiedBy>
  <cp:revision>1</cp:revision>
  <dcterms:created xsi:type="dcterms:W3CDTF">2023-10-24T12:19:08Z</dcterms:created>
  <dcterms:modified xsi:type="dcterms:W3CDTF">2023-10-27T14:52:52Z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0x010100615F0F9DCBF1E94796646FCF98A7C072</vt:lpwstr>
  </property>
  <property fmtid="{D5CDD505-2E9C-101B-9397-08002B2CF9AE}" pid="9" name="TemplafyTimeStamp">
    <vt:lpwstr>2023-10-19T06:06:02</vt:lpwstr>
  </property>
  <property fmtid="{D5CDD505-2E9C-101B-9397-08002B2CF9AE}" pid="10" name="TemplafyTenantId">
    <vt:lpwstr>sap</vt:lpwstr>
  </property>
  <property fmtid="{D5CDD505-2E9C-101B-9397-08002B2CF9AE}" pid="11" name="TemplafyTemplateId">
    <vt:lpwstr>757944571296481284</vt:lpwstr>
  </property>
  <property fmtid="{D5CDD505-2E9C-101B-9397-08002B2CF9AE}" pid="12" name="TemplafyUserProfileId">
    <vt:lpwstr>637709493458800795</vt:lpwstr>
  </property>
  <property fmtid="{D5CDD505-2E9C-101B-9397-08002B2CF9AE}" pid="13" name="TemplafyLanguageCode">
    <vt:lpwstr>en-US</vt:lpwstr>
  </property>
  <property fmtid="{D5CDD505-2E9C-101B-9397-08002B2CF9AE}" pid="14" name="TemplafyFromBlank">
    <vt:bool>true</vt:bool>
  </property>
</Properties>
</file>