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213CAA9-B02E-46BD-8A22-88D9294E51C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Project2final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41B61E8-3321-4CAD-AA52-02754AE859D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5/10/2024 12:02:33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1" id="10" name="slide10">
            <a:extLst>
              <a:ext uri="{FF2B5EF4-FFF2-40B4-BE49-F238E27FC236}">
                <a16:creationId xmlns:a16="http://schemas.microsoft.com/office/drawing/2014/main" id="{52083826-41DB-4A51-BE12-A05849A975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5" id="11" name="slide11">
            <a:extLst>
              <a:ext uri="{FF2B5EF4-FFF2-40B4-BE49-F238E27FC236}">
                <a16:creationId xmlns:a16="http://schemas.microsoft.com/office/drawing/2014/main" id="{7DFABBE9-FCD5-4BDF-A746-6BCF26F3B6F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6" id="12" name="slide12">
            <a:extLst>
              <a:ext uri="{FF2B5EF4-FFF2-40B4-BE49-F238E27FC236}">
                <a16:creationId xmlns:a16="http://schemas.microsoft.com/office/drawing/2014/main" id="{C9F9B930-A2C1-41A7-B0E9-40E01BAC77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8" id="2" name="slide2">
            <a:extLst>
              <a:ext uri="{FF2B5EF4-FFF2-40B4-BE49-F238E27FC236}">
                <a16:creationId xmlns:a16="http://schemas.microsoft.com/office/drawing/2014/main" id="{F9114813-48C9-4E71-AF41-0A20265340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7" id="3" name="slide3">
            <a:extLst>
              <a:ext uri="{FF2B5EF4-FFF2-40B4-BE49-F238E27FC236}">
                <a16:creationId xmlns:a16="http://schemas.microsoft.com/office/drawing/2014/main" id="{5B921FD4-2EA2-404D-BDC3-ADA029DE6E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2" id="4" name="slide4">
            <a:extLst>
              <a:ext uri="{FF2B5EF4-FFF2-40B4-BE49-F238E27FC236}">
                <a16:creationId xmlns:a16="http://schemas.microsoft.com/office/drawing/2014/main" id="{9F2F9987-A41F-4964-AEA2-66D4A7B7FA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1" id="5" name="slide5">
            <a:extLst>
              <a:ext uri="{FF2B5EF4-FFF2-40B4-BE49-F238E27FC236}">
                <a16:creationId xmlns:a16="http://schemas.microsoft.com/office/drawing/2014/main" id="{5534613D-0BA6-4C93-8DEA-3F3D32EB22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2" id="6" name="slide6">
            <a:extLst>
              <a:ext uri="{FF2B5EF4-FFF2-40B4-BE49-F238E27FC236}">
                <a16:creationId xmlns:a16="http://schemas.microsoft.com/office/drawing/2014/main" id="{FA83DFBE-2658-4A77-828A-988A420F5A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9" id="7" name="slide7">
            <a:extLst>
              <a:ext uri="{FF2B5EF4-FFF2-40B4-BE49-F238E27FC236}">
                <a16:creationId xmlns:a16="http://schemas.microsoft.com/office/drawing/2014/main" id="{E7A7388C-6C39-41C7-80F2-A8BF92EDA4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3" id="8" name="slide8">
            <a:extLst>
              <a:ext uri="{FF2B5EF4-FFF2-40B4-BE49-F238E27FC236}">
                <a16:creationId xmlns:a16="http://schemas.microsoft.com/office/drawing/2014/main" id="{47605B1B-9D38-4C62-A4C3-04ABAF210F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4" id="9" name="slide9">
            <a:extLst>
              <a:ext uri="{FF2B5EF4-FFF2-40B4-BE49-F238E27FC236}">
                <a16:creationId xmlns:a16="http://schemas.microsoft.com/office/drawing/2014/main" id="{98DC5AEB-E424-463C-8472-C5F568412A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969"/>
            <a:ext cx="12192000" cy="63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2024-10-04T16:02:35Z</dcterms:created>
  <dcterms:modified xsi:type="dcterms:W3CDTF">2024-10-04T16:02:35Z</dcterms:modified>
</cp:coreProperties>
</file>